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4"/>
  </p:notesMasterIdLst>
  <p:sldIdLst>
    <p:sldId id="256" r:id="rId2"/>
    <p:sldId id="274" r:id="rId3"/>
    <p:sldId id="266" r:id="rId4"/>
    <p:sldId id="257" r:id="rId5"/>
    <p:sldId id="260" r:id="rId6"/>
    <p:sldId id="261" r:id="rId7"/>
    <p:sldId id="298" r:id="rId8"/>
    <p:sldId id="299" r:id="rId9"/>
    <p:sldId id="300" r:id="rId10"/>
    <p:sldId id="264" r:id="rId11"/>
    <p:sldId id="301" r:id="rId12"/>
    <p:sldId id="302" r:id="rId13"/>
    <p:sldId id="303" r:id="rId14"/>
    <p:sldId id="304" r:id="rId15"/>
    <p:sldId id="272" r:id="rId16"/>
    <p:sldId id="305" r:id="rId17"/>
    <p:sldId id="273" r:id="rId18"/>
    <p:sldId id="306" r:id="rId19"/>
    <p:sldId id="270" r:id="rId20"/>
    <p:sldId id="307" r:id="rId21"/>
    <p:sldId id="308" r:id="rId22"/>
    <p:sldId id="267" r:id="rId23"/>
  </p:sldIdLst>
  <p:sldSz cx="9144000" cy="5143500" type="screen16x9"/>
  <p:notesSz cx="6858000" cy="9144000"/>
  <p:embeddedFontLst>
    <p:embeddedFont>
      <p:font typeface="Bebas Neue" panose="020B0606020202050201" pitchFamily="34" charset="0"/>
      <p:regular r:id="rId25"/>
    </p:embeddedFont>
    <p:embeddedFont>
      <p:font typeface="Calibri" panose="020F0502020204030204" pitchFamily="34" charset="0"/>
      <p:regular r:id="rId26"/>
      <p:bold r:id="rId27"/>
      <p:italic r:id="rId28"/>
      <p:boldItalic r:id="rId29"/>
    </p:embeddedFont>
    <p:embeddedFont>
      <p:font typeface="DM Sans" pitchFamily="2" charset="0"/>
      <p:regular r:id="rId30"/>
      <p:bold r:id="rId31"/>
      <p:italic r:id="rId32"/>
      <p:boldItalic r:id="rId33"/>
    </p:embeddedFont>
    <p:embeddedFont>
      <p:font typeface="Oswald" panose="00000500000000000000" pitchFamily="2" charset="0"/>
      <p:regular r:id="rId34"/>
      <p:bold r:id="rId35"/>
    </p:embeddedFont>
    <p:embeddedFont>
      <p:font typeface="Oswald ExtraLight" panose="00000300000000000000" pitchFamily="2" charset="0"/>
      <p:regular r:id="rId36"/>
      <p:bold r:id="rId37"/>
    </p:embeddedFont>
    <p:embeddedFont>
      <p:font typeface="Roboto Condensed Light" panose="02000000000000000000"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1">
          <p15:clr>
            <a:srgbClr val="9AA0A6"/>
          </p15:clr>
        </p15:guide>
        <p15:guide id="2" orient="horz" pos="73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E750C-5B9D-458B-8654-92E0C3BC21D9}">
  <a:tblStyle styleId="{BE5E750C-5B9D-458B-8654-92E0C3BC21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400" y="64"/>
      </p:cViewPr>
      <p:guideLst>
        <p:guide orient="horz" pos="601"/>
        <p:guide orient="horz" pos="73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e91f73e27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e91f73e2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751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776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025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7579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10e91f73e27_0_1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10e91f73e27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016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10e998051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10e99805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143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g10e91f73e27_0_1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0" name="Google Shape;2220;g10e91f73e27_0_1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10e998051d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10e998051d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g10e91f73e27_0_1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0" name="Google Shape;2220;g10e91f73e27_0_1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118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601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e91f73e2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0d7ae03d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079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622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953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BLANK_1_1_1_2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BLANK_1_1_1_2_1_1">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720925" y="539500"/>
            <a:ext cx="31914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grpSp>
        <p:nvGrpSpPr>
          <p:cNvPr id="127" name="Google Shape;127;p18"/>
          <p:cNvGrpSpPr/>
          <p:nvPr/>
        </p:nvGrpSpPr>
        <p:grpSpPr>
          <a:xfrm rot="-5399868" flipH="1">
            <a:off x="480934" y="-830736"/>
            <a:ext cx="2029371" cy="4383847"/>
            <a:chOff x="7350442" y="2608992"/>
            <a:chExt cx="777239" cy="1673160"/>
          </a:xfrm>
        </p:grpSpPr>
        <p:sp>
          <p:nvSpPr>
            <p:cNvPr id="128" name="Google Shape;128;p1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 name="Shape 160"/>
        <p:cNvGrpSpPr/>
        <p:nvPr/>
      </p:nvGrpSpPr>
      <p:grpSpPr>
        <a:xfrm>
          <a:off x="0" y="0"/>
          <a:ext cx="0" cy="0"/>
          <a:chOff x="0" y="0"/>
          <a:chExt cx="0" cy="0"/>
        </a:xfrm>
      </p:grpSpPr>
      <p:sp>
        <p:nvSpPr>
          <p:cNvPr id="161" name="Google Shape;161;p22"/>
          <p:cNvSpPr txBox="1">
            <a:spLocks noGrp="1"/>
          </p:cNvSpPr>
          <p:nvPr>
            <p:ph type="title" hasCustomPrompt="1"/>
          </p:nvPr>
        </p:nvSpPr>
        <p:spPr>
          <a:xfrm>
            <a:off x="713225" y="730825"/>
            <a:ext cx="4165800" cy="8283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2" name="Google Shape;162;p22"/>
          <p:cNvSpPr txBox="1">
            <a:spLocks noGrp="1"/>
          </p:cNvSpPr>
          <p:nvPr>
            <p:ph type="subTitle" idx="1"/>
          </p:nvPr>
        </p:nvSpPr>
        <p:spPr>
          <a:xfrm>
            <a:off x="713225" y="1629825"/>
            <a:ext cx="4165800" cy="286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63" name="Google Shape;163;p22"/>
          <p:cNvSpPr txBox="1">
            <a:spLocks noGrp="1"/>
          </p:cNvSpPr>
          <p:nvPr>
            <p:ph type="title" idx="2" hasCustomPrompt="1"/>
          </p:nvPr>
        </p:nvSpPr>
        <p:spPr>
          <a:xfrm>
            <a:off x="4265050" y="2909950"/>
            <a:ext cx="4165800" cy="8139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4" name="Google Shape;164;p22"/>
          <p:cNvSpPr txBox="1">
            <a:spLocks noGrp="1"/>
          </p:cNvSpPr>
          <p:nvPr>
            <p:ph type="subTitle" idx="3"/>
          </p:nvPr>
        </p:nvSpPr>
        <p:spPr>
          <a:xfrm>
            <a:off x="4265050" y="3817475"/>
            <a:ext cx="4165800" cy="281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 name="Google Shape;174;p22"/>
          <p:cNvGrpSpPr/>
          <p:nvPr/>
        </p:nvGrpSpPr>
        <p:grpSpPr>
          <a:xfrm rot="-5400000" flipH="1">
            <a:off x="696504" y="1651201"/>
            <a:ext cx="1955378" cy="4224060"/>
            <a:chOff x="7350442" y="2608992"/>
            <a:chExt cx="777239" cy="1673160"/>
          </a:xfrm>
        </p:grpSpPr>
        <p:sp>
          <p:nvSpPr>
            <p:cNvPr id="175" name="Google Shape;175;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9334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11144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129540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6573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8383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21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2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5540775" y="1840338"/>
            <a:ext cx="2421900" cy="10629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
        <p:nvSpPr>
          <p:cNvPr id="22" name="Google Shape;22;p3"/>
          <p:cNvSpPr txBox="1">
            <a:spLocks noGrp="1"/>
          </p:cNvSpPr>
          <p:nvPr>
            <p:ph type="title" idx="2" hasCustomPrompt="1"/>
          </p:nvPr>
        </p:nvSpPr>
        <p:spPr>
          <a:xfrm>
            <a:off x="4768453" y="1840338"/>
            <a:ext cx="596100" cy="5004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t>xx%</a:t>
            </a:r>
          </a:p>
        </p:txBody>
      </p:sp>
      <p:sp>
        <p:nvSpPr>
          <p:cNvPr id="23" name="Google Shape;23;p3"/>
          <p:cNvSpPr txBox="1">
            <a:spLocks noGrp="1"/>
          </p:cNvSpPr>
          <p:nvPr>
            <p:ph type="subTitle" idx="1"/>
          </p:nvPr>
        </p:nvSpPr>
        <p:spPr>
          <a:xfrm>
            <a:off x="5514500" y="3055663"/>
            <a:ext cx="2421900" cy="46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400"/>
              <a:buFont typeface="DM Sans"/>
              <a:buNone/>
              <a:defRPr>
                <a:latin typeface="DM Sans"/>
                <a:ea typeface="DM Sans"/>
                <a:cs typeface="DM Sans"/>
                <a:sym typeface="DM Sans"/>
              </a:defRPr>
            </a:lvl2pPr>
            <a:lvl3pPr lvl="2" algn="ctr" rtl="0">
              <a:lnSpc>
                <a:spcPct val="100000"/>
              </a:lnSpc>
              <a:spcBef>
                <a:spcPts val="0"/>
              </a:spcBef>
              <a:spcAft>
                <a:spcPts val="0"/>
              </a:spcAft>
              <a:buSzPts val="1400"/>
              <a:buFont typeface="DM Sans"/>
              <a:buNone/>
              <a:defRPr>
                <a:latin typeface="DM Sans"/>
                <a:ea typeface="DM Sans"/>
                <a:cs typeface="DM Sans"/>
                <a:sym typeface="DM Sans"/>
              </a:defRPr>
            </a:lvl3pPr>
            <a:lvl4pPr lvl="3" algn="ctr" rtl="0">
              <a:lnSpc>
                <a:spcPct val="100000"/>
              </a:lnSpc>
              <a:spcBef>
                <a:spcPts val="0"/>
              </a:spcBef>
              <a:spcAft>
                <a:spcPts val="0"/>
              </a:spcAft>
              <a:buSzPts val="1400"/>
              <a:buFont typeface="DM Sans"/>
              <a:buNone/>
              <a:defRPr>
                <a:latin typeface="DM Sans"/>
                <a:ea typeface="DM Sans"/>
                <a:cs typeface="DM Sans"/>
                <a:sym typeface="DM Sans"/>
              </a:defRPr>
            </a:lvl4pPr>
            <a:lvl5pPr lvl="4" algn="ctr" rtl="0">
              <a:lnSpc>
                <a:spcPct val="100000"/>
              </a:lnSpc>
              <a:spcBef>
                <a:spcPts val="0"/>
              </a:spcBef>
              <a:spcAft>
                <a:spcPts val="0"/>
              </a:spcAft>
              <a:buSzPts val="1400"/>
              <a:buFont typeface="DM Sans"/>
              <a:buNone/>
              <a:defRPr>
                <a:latin typeface="DM Sans"/>
                <a:ea typeface="DM Sans"/>
                <a:cs typeface="DM Sans"/>
                <a:sym typeface="DM Sans"/>
              </a:defRPr>
            </a:lvl5pPr>
            <a:lvl6pPr lvl="5" algn="ctr" rtl="0">
              <a:lnSpc>
                <a:spcPct val="100000"/>
              </a:lnSpc>
              <a:spcBef>
                <a:spcPts val="0"/>
              </a:spcBef>
              <a:spcAft>
                <a:spcPts val="0"/>
              </a:spcAft>
              <a:buSzPts val="1400"/>
              <a:buFont typeface="DM Sans"/>
              <a:buNone/>
              <a:defRPr>
                <a:latin typeface="DM Sans"/>
                <a:ea typeface="DM Sans"/>
                <a:cs typeface="DM Sans"/>
                <a:sym typeface="DM Sans"/>
              </a:defRPr>
            </a:lvl6pPr>
            <a:lvl7pPr lvl="6" algn="ctr" rtl="0">
              <a:lnSpc>
                <a:spcPct val="100000"/>
              </a:lnSpc>
              <a:spcBef>
                <a:spcPts val="0"/>
              </a:spcBef>
              <a:spcAft>
                <a:spcPts val="0"/>
              </a:spcAft>
              <a:buSzPts val="1400"/>
              <a:buFont typeface="DM Sans"/>
              <a:buNone/>
              <a:defRPr>
                <a:latin typeface="DM Sans"/>
                <a:ea typeface="DM Sans"/>
                <a:cs typeface="DM Sans"/>
                <a:sym typeface="DM Sans"/>
              </a:defRPr>
            </a:lvl7pPr>
            <a:lvl8pPr lvl="7" algn="ctr" rtl="0">
              <a:lnSpc>
                <a:spcPct val="100000"/>
              </a:lnSpc>
              <a:spcBef>
                <a:spcPts val="0"/>
              </a:spcBef>
              <a:spcAft>
                <a:spcPts val="0"/>
              </a:spcAft>
              <a:buSzPts val="1400"/>
              <a:buFont typeface="DM Sans"/>
              <a:buNone/>
              <a:defRPr>
                <a:latin typeface="DM Sans"/>
                <a:ea typeface="DM Sans"/>
                <a:cs typeface="DM Sans"/>
                <a:sym typeface="DM Sans"/>
              </a:defRPr>
            </a:lvl8pPr>
            <a:lvl9pPr lvl="8" algn="ctr" rtl="0">
              <a:lnSpc>
                <a:spcPct val="100000"/>
              </a:lnSpc>
              <a:spcBef>
                <a:spcPts val="0"/>
              </a:spcBef>
              <a:spcAft>
                <a:spcPts val="0"/>
              </a:spcAft>
              <a:buSzPts val="1400"/>
              <a:buFont typeface="DM Sans"/>
              <a:buNone/>
              <a:defRPr>
                <a:latin typeface="DM Sans"/>
                <a:ea typeface="DM Sans"/>
                <a:cs typeface="DM Sans"/>
                <a:sym typeface="DM Sans"/>
              </a:defRPr>
            </a:lvl9pPr>
          </a:lstStyle>
          <a:p>
            <a:endParaRPr/>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3"/>
          <p:cNvGrpSpPr/>
          <p:nvPr/>
        </p:nvGrpSpPr>
        <p:grpSpPr>
          <a:xfrm rot="5400000" flipH="1">
            <a:off x="6568632" y="-1639800"/>
            <a:ext cx="1684044" cy="3637785"/>
            <a:chOff x="7350442" y="2608992"/>
            <a:chExt cx="777239" cy="1673160"/>
          </a:xfrm>
        </p:grpSpPr>
        <p:sp>
          <p:nvSpPr>
            <p:cNvPr id="34" name="Google Shape;34;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713225" y="1536500"/>
            <a:ext cx="5226000" cy="1393800"/>
          </a:xfrm>
          <a:prstGeom prst="rect">
            <a:avLst/>
          </a:prstGeom>
        </p:spPr>
        <p:txBody>
          <a:bodyPr spcFirstLastPara="1" wrap="square" lIns="0" tIns="0" rIns="0" bIns="0" anchor="ctr" anchorCtr="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6098700" y="3330525"/>
            <a:ext cx="2331900" cy="727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a:endParaRPr/>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 name="Shape 116"/>
        <p:cNvGrpSpPr/>
        <p:nvPr/>
      </p:nvGrpSpPr>
      <p:grpSpPr>
        <a:xfrm>
          <a:off x="0" y="0"/>
          <a:ext cx="0" cy="0"/>
          <a:chOff x="0" y="0"/>
          <a:chExt cx="0" cy="0"/>
        </a:xfrm>
      </p:grpSpPr>
      <p:sp>
        <p:nvSpPr>
          <p:cNvPr id="117" name="Google Shape;117;p14"/>
          <p:cNvSpPr txBox="1">
            <a:spLocks noGrp="1"/>
          </p:cNvSpPr>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a:endParaRPr/>
          </a:p>
        </p:txBody>
      </p:sp>
      <p:sp>
        <p:nvSpPr>
          <p:cNvPr id="118" name="Google Shape;118;p14"/>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60" r:id="rId9"/>
    <p:sldLayoutId id="2147483662" r:id="rId10"/>
    <p:sldLayoutId id="2147483664" r:id="rId11"/>
    <p:sldLayoutId id="2147483668"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DATA WAREHOUSING IN </a:t>
            </a:r>
            <a:r>
              <a:rPr lang="en-IN" dirty="0">
                <a:solidFill>
                  <a:schemeClr val="accent1">
                    <a:lumMod val="50000"/>
                  </a:schemeClr>
                </a:solidFill>
              </a:rPr>
              <a:t>WORLD BANK</a:t>
            </a:r>
          </a:p>
        </p:txBody>
      </p:sp>
      <p:sp>
        <p:nvSpPr>
          <p:cNvPr id="230" name="Google Shape;230;p30"/>
          <p:cNvSpPr txBox="1">
            <a:spLocks noGrp="1"/>
          </p:cNvSpPr>
          <p:nvPr>
            <p:ph type="subTitle" idx="1"/>
          </p:nvPr>
        </p:nvSpPr>
        <p:spPr>
          <a:xfrm>
            <a:off x="713225" y="3995250"/>
            <a:ext cx="4359000" cy="40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dirty="0"/>
          </a:p>
        </p:txBody>
      </p:sp>
      <p:pic>
        <p:nvPicPr>
          <p:cNvPr id="231" name="Google Shape;231;p30"/>
          <p:cNvPicPr preferRelativeResize="0"/>
          <p:nvPr/>
        </p:nvPicPr>
        <p:blipFill>
          <a:blip r:embed="rId3">
            <a:alphaModFix/>
          </a:blip>
          <a:stretch>
            <a:fillRect/>
          </a:stretch>
        </p:blipFill>
        <p:spPr>
          <a:xfrm>
            <a:off x="4463625" y="0"/>
            <a:ext cx="439239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p:nvPr/>
        </p:nvSpPr>
        <p:spPr>
          <a:xfrm>
            <a:off x="6366850" y="0"/>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rot="10800000">
            <a:off x="-1465862" y="161225"/>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txBox="1">
            <a:spLocks noGrp="1"/>
          </p:cNvSpPr>
          <p:nvPr>
            <p:ph type="title"/>
          </p:nvPr>
        </p:nvSpPr>
        <p:spPr>
          <a:xfrm>
            <a:off x="1656750" y="1740783"/>
            <a:ext cx="5716200" cy="2225700"/>
          </a:xfrm>
          <a:prstGeom prst="rect">
            <a:avLst/>
          </a:prstGeom>
        </p:spPr>
        <p:txBody>
          <a:bodyPr spcFirstLastPara="1" wrap="square" lIns="0" tIns="0" rIns="0" bIns="0" anchor="ctr" anchorCtr="0">
            <a:noAutofit/>
          </a:bodyPr>
          <a:lstStyle/>
          <a:p>
            <a:r>
              <a:rPr lang="en-US" sz="4000" dirty="0"/>
              <a:t>Chapter 2: </a:t>
            </a:r>
            <a:br>
              <a:rPr lang="en-US" sz="4000" dirty="0"/>
            </a:br>
            <a:br>
              <a:rPr lang="en-US" sz="4000" dirty="0"/>
            </a:br>
            <a:r>
              <a:rPr lang="en-US" sz="4000" dirty="0"/>
              <a:t>Data Warehousing in World Bank: Planning and Implementation</a:t>
            </a:r>
            <a:br>
              <a:rPr lang="en-US" dirty="0"/>
            </a:br>
            <a:endParaRPr dirty="0"/>
          </a:p>
        </p:txBody>
      </p:sp>
      <p:grpSp>
        <p:nvGrpSpPr>
          <p:cNvPr id="521" name="Google Shape;521;p38"/>
          <p:cNvGrpSpPr/>
          <p:nvPr/>
        </p:nvGrpSpPr>
        <p:grpSpPr>
          <a:xfrm>
            <a:off x="3971925" y="4138522"/>
            <a:ext cx="1200150" cy="114300"/>
            <a:chOff x="752475" y="981075"/>
            <a:chExt cx="1200150" cy="114300"/>
          </a:xfrm>
        </p:grpSpPr>
        <p:sp>
          <p:nvSpPr>
            <p:cNvPr id="522" name="Google Shape;522;p38"/>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914401" y="822948"/>
            <a:ext cx="5259518" cy="789502"/>
          </a:xfrm>
          <a:prstGeom prst="rect">
            <a:avLst/>
          </a:prstGeom>
        </p:spPr>
        <p:txBody>
          <a:bodyPr spcFirstLastPara="1" wrap="square" lIns="0" tIns="0" rIns="0" bIns="0" anchor="t" anchorCtr="0">
            <a:noAutofit/>
          </a:bodyPr>
          <a:lstStyle/>
          <a:p>
            <a:r>
              <a:rPr lang="en" sz="2800" dirty="0"/>
              <a:t>2.1 </a:t>
            </a:r>
            <a:r>
              <a:rPr lang="en-US" sz="2800" dirty="0"/>
              <a:t>Planning for Data Warehousing in World Bank</a:t>
            </a:r>
            <a:br>
              <a:rPr lang="en-US" sz="2800" dirty="0"/>
            </a:br>
            <a:endParaRPr sz="2800" dirty="0">
              <a:solidFill>
                <a:schemeClr val="accent1"/>
              </a:solidFill>
            </a:endParaRPr>
          </a:p>
        </p:txBody>
      </p:sp>
      <p:sp>
        <p:nvSpPr>
          <p:cNvPr id="361" name="Google Shape;361;p35"/>
          <p:cNvSpPr txBox="1">
            <a:spLocks noGrp="1"/>
          </p:cNvSpPr>
          <p:nvPr>
            <p:ph type="body" idx="1"/>
          </p:nvPr>
        </p:nvSpPr>
        <p:spPr>
          <a:xfrm>
            <a:off x="993397" y="2183513"/>
            <a:ext cx="5049319" cy="24134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600" dirty="0"/>
              <a:t>Planning for data warehousing in the World Bank involves several key steps that help to ensure the success of the project. The following are some of the key steps involved in planning for data warehousing in the World Bank:</a:t>
            </a:r>
            <a:endParaRPr sz="1600" dirty="0"/>
          </a:p>
        </p:txBody>
      </p:sp>
      <p:pic>
        <p:nvPicPr>
          <p:cNvPr id="2" name="Google Shape;2749;p51">
            <a:extLst>
              <a:ext uri="{FF2B5EF4-FFF2-40B4-BE49-F238E27FC236}">
                <a16:creationId xmlns:a16="http://schemas.microsoft.com/office/drawing/2014/main" id="{C11DE045-EA2F-BBFF-E776-6F5B9598F36A}"/>
              </a:ext>
            </a:extLst>
          </p:cNvPr>
          <p:cNvPicPr preferRelativeResize="0"/>
          <p:nvPr/>
        </p:nvPicPr>
        <p:blipFill>
          <a:blip r:embed="rId3">
            <a:alphaModFix/>
          </a:blip>
          <a:stretch>
            <a:fillRect/>
          </a:stretch>
        </p:blipFill>
        <p:spPr>
          <a:xfrm>
            <a:off x="5588629" y="416298"/>
            <a:ext cx="3545411" cy="2817993"/>
          </a:xfrm>
          <a:prstGeom prst="rect">
            <a:avLst/>
          </a:prstGeom>
          <a:noFill/>
          <a:ln>
            <a:noFill/>
          </a:ln>
        </p:spPr>
      </p:pic>
    </p:spTree>
    <p:extLst>
      <p:ext uri="{BB962C8B-B14F-4D97-AF65-F5344CB8AC3E}">
        <p14:creationId xmlns:p14="http://schemas.microsoft.com/office/powerpoint/2010/main" val="232788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289449" y="87275"/>
            <a:ext cx="8644041" cy="496895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txBox="1">
            <a:spLocks noGrp="1"/>
          </p:cNvSpPr>
          <p:nvPr>
            <p:ph type="subTitle" idx="1"/>
          </p:nvPr>
        </p:nvSpPr>
        <p:spPr>
          <a:xfrm>
            <a:off x="401283" y="1676234"/>
            <a:ext cx="8392047" cy="2470942"/>
          </a:xfrm>
          <a:prstGeom prst="rect">
            <a:avLst/>
          </a:prstGeom>
        </p:spPr>
        <p:txBody>
          <a:bodyPr spcFirstLastPara="1" wrap="square" lIns="0" tIns="0" rIns="0" bIns="0" anchor="ctr" anchorCtr="0">
            <a:noAutofit/>
          </a:bodyPr>
          <a:lstStyle/>
          <a:p>
            <a:pPr marL="0" indent="0"/>
            <a:r>
              <a:rPr lang="en-US" sz="1200" dirty="0"/>
              <a:t>Defining the objectives: The first step in planning for data warehousing in the World Bank is to define the objectives of the project. This involves identifying the specific business problems that the data warehouse will address and the benefits that will be realized from its implementation.</a:t>
            </a:r>
          </a:p>
          <a:p>
            <a:pPr marL="0" indent="0"/>
            <a:endParaRPr lang="en-US" sz="1200" dirty="0"/>
          </a:p>
          <a:p>
            <a:pPr marL="0" indent="0"/>
            <a:r>
              <a:rPr lang="en-US" sz="1200" dirty="0"/>
              <a:t>Identifying the data sources: The next step is to identify the data sources that will be integrated into the data warehouse.</a:t>
            </a:r>
          </a:p>
          <a:p>
            <a:pPr marL="0" indent="0"/>
            <a:endParaRPr lang="en-US" sz="1200" dirty="0"/>
          </a:p>
          <a:p>
            <a:pPr marL="0" indent="0"/>
            <a:r>
              <a:rPr lang="en-US" sz="1200" dirty="0"/>
              <a:t>Determining the scope and requirements: Once the data sources have been identified, the next step is to determine the scope and requirements of the data warehouse. This involves identifying the key performance indicators (KPIs) that will be used to measure the success of the project, as well as the data structures and data models that will be used to organize and manage the data.</a:t>
            </a:r>
          </a:p>
          <a:p>
            <a:pPr marL="0" indent="0"/>
            <a:endParaRPr lang="en-US" sz="1200" dirty="0"/>
          </a:p>
          <a:p>
            <a:pPr marL="0" indent="0"/>
            <a:r>
              <a:rPr lang="en-US" sz="1200" dirty="0"/>
              <a:t>Selecting the technology platform: The next step is to select the technology platform that will be used to build the data warehouse. This includes selecting the database management system (DBMS), the data integration tools, and the reporting and analysis tools that will be used to build and manage the data warehouse.</a:t>
            </a:r>
          </a:p>
          <a:p>
            <a:pPr marL="0" indent="0"/>
            <a:endParaRPr lang="en-US" sz="1200" dirty="0"/>
          </a:p>
          <a:p>
            <a:pPr marL="0" indent="0"/>
            <a:r>
              <a:rPr lang="en-US" sz="1200" dirty="0"/>
              <a:t>Developing the data warehouse: Once the technology platform has been selected, the next step is to develop the data warehouse. This involves designing the data structures and data models, integrating the data from different sources, and developing the reporting and analysis tools that will be used to access and analyze the data.</a:t>
            </a:r>
          </a:p>
          <a:p>
            <a:pPr marL="0" indent="0"/>
            <a:endParaRPr lang="en-US" sz="1200" dirty="0"/>
          </a:p>
          <a:p>
            <a:pPr marL="0" indent="0"/>
            <a:r>
              <a:rPr lang="en-US" sz="1200" dirty="0"/>
              <a:t>Testing and validation: The final step in planning for data warehousing in the World Bank is to test and validate the data warehouse to ensure that it meets the requirements and objectives of the project. This involves testing the data warehouse for data quality, performance, and scalability, as well as validating the reports and analysis tools that will be used to access and analyze the data.</a:t>
            </a:r>
          </a:p>
          <a:p>
            <a:pPr marL="0" indent="0"/>
            <a:endParaRPr lang="en-US" sz="1400" dirty="0"/>
          </a:p>
          <a:p>
            <a:pPr marL="0" indent="0"/>
            <a:endParaRPr lang="en-US" sz="1400" dirty="0"/>
          </a:p>
          <a:p>
            <a:pPr marL="0" indent="0"/>
            <a:endParaRPr sz="1400" dirty="0"/>
          </a:p>
        </p:txBody>
      </p:sp>
    </p:spTree>
    <p:extLst>
      <p:ext uri="{BB962C8B-B14F-4D97-AF65-F5344CB8AC3E}">
        <p14:creationId xmlns:p14="http://schemas.microsoft.com/office/powerpoint/2010/main" val="76583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838774" y="635453"/>
            <a:ext cx="6015788" cy="976997"/>
          </a:xfrm>
          <a:prstGeom prst="rect">
            <a:avLst/>
          </a:prstGeom>
        </p:spPr>
        <p:txBody>
          <a:bodyPr spcFirstLastPara="1" wrap="square" lIns="0" tIns="0" rIns="0" bIns="0" anchor="t" anchorCtr="0">
            <a:noAutofit/>
          </a:bodyPr>
          <a:lstStyle/>
          <a:p>
            <a:r>
              <a:rPr lang="en" sz="2800" dirty="0"/>
              <a:t>2.2 </a:t>
            </a:r>
            <a:r>
              <a:rPr lang="en-US" sz="2800" dirty="0"/>
              <a:t>Key Factors in Successful Implementation of Data Warehousing in World Bank</a:t>
            </a:r>
            <a:br>
              <a:rPr lang="en-US" sz="2800" dirty="0"/>
            </a:br>
            <a:r>
              <a:rPr lang="en" sz="2800" dirty="0"/>
              <a:t> </a:t>
            </a:r>
            <a:br>
              <a:rPr lang="en-US" sz="2800" dirty="0"/>
            </a:br>
            <a:endParaRPr sz="2800" dirty="0">
              <a:solidFill>
                <a:schemeClr val="accent1"/>
              </a:solidFill>
            </a:endParaRPr>
          </a:p>
        </p:txBody>
      </p:sp>
      <p:sp>
        <p:nvSpPr>
          <p:cNvPr id="361" name="Google Shape;361;p35"/>
          <p:cNvSpPr txBox="1">
            <a:spLocks noGrp="1"/>
          </p:cNvSpPr>
          <p:nvPr>
            <p:ph type="body" idx="1"/>
          </p:nvPr>
        </p:nvSpPr>
        <p:spPr>
          <a:xfrm>
            <a:off x="993397" y="1923713"/>
            <a:ext cx="5049319" cy="26732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600" dirty="0"/>
              <a:t>The successful implementation of data warehousing in the World Bank requires careful planning and execution. The following are some of the key factors that contribute to the successful implementation of data warehousing in the World Bank:</a:t>
            </a:r>
            <a:endParaRPr sz="1600" dirty="0"/>
          </a:p>
        </p:txBody>
      </p:sp>
      <p:pic>
        <p:nvPicPr>
          <p:cNvPr id="2" name="Google Shape;2748;p51">
            <a:extLst>
              <a:ext uri="{FF2B5EF4-FFF2-40B4-BE49-F238E27FC236}">
                <a16:creationId xmlns:a16="http://schemas.microsoft.com/office/drawing/2014/main" id="{FD686D47-9A15-1DD3-0622-1F2E323DCF64}"/>
              </a:ext>
            </a:extLst>
          </p:cNvPr>
          <p:cNvPicPr preferRelativeResize="0"/>
          <p:nvPr/>
        </p:nvPicPr>
        <p:blipFill>
          <a:blip r:embed="rId3">
            <a:alphaModFix/>
          </a:blip>
          <a:stretch>
            <a:fillRect/>
          </a:stretch>
        </p:blipFill>
        <p:spPr>
          <a:xfrm>
            <a:off x="6052743" y="159424"/>
            <a:ext cx="3530236" cy="3107197"/>
          </a:xfrm>
          <a:prstGeom prst="rect">
            <a:avLst/>
          </a:prstGeom>
          <a:noFill/>
          <a:ln>
            <a:noFill/>
          </a:ln>
        </p:spPr>
      </p:pic>
    </p:spTree>
    <p:extLst>
      <p:ext uri="{BB962C8B-B14F-4D97-AF65-F5344CB8AC3E}">
        <p14:creationId xmlns:p14="http://schemas.microsoft.com/office/powerpoint/2010/main" val="31035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256558" y="605473"/>
            <a:ext cx="8726457" cy="4274656"/>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sz="1200" dirty="0">
                <a:solidFill>
                  <a:schemeClr val="tx1"/>
                </a:solidFill>
              </a:rPr>
              <a:t>Executive sponsorship: The support and sponsorship of senior management is essential for the success of data warehousing projects in the World Bank. Senior management must be committed to the project and actively participate in the planning and execution of the project.</a:t>
            </a:r>
          </a:p>
          <a:p>
            <a:pPr marL="0" lvl="0" indent="0" algn="l" rtl="0">
              <a:spcBef>
                <a:spcPts val="0"/>
              </a:spcBef>
              <a:spcAft>
                <a:spcPts val="0"/>
              </a:spcAft>
              <a:buNone/>
            </a:pPr>
            <a:endParaRPr lang="en-US" sz="1200" dirty="0">
              <a:solidFill>
                <a:schemeClr val="tx1"/>
              </a:solidFill>
            </a:endParaRPr>
          </a:p>
          <a:p>
            <a:pPr marL="0" lvl="0" indent="0" algn="l" rtl="0">
              <a:spcBef>
                <a:spcPts val="0"/>
              </a:spcBef>
              <a:spcAft>
                <a:spcPts val="0"/>
              </a:spcAft>
              <a:buNone/>
            </a:pPr>
            <a:r>
              <a:rPr lang="en-US" sz="1200" dirty="0">
                <a:solidFill>
                  <a:schemeClr val="tx1"/>
                </a:solidFill>
              </a:rPr>
              <a:t>Data governance: Data governance policies and procedures must be established to ensure the accuracy, consistency, and integrity of the data in the data warehouse. This includes data quality, metadata management, and data lineage.</a:t>
            </a:r>
          </a:p>
          <a:p>
            <a:pPr marL="0" lvl="0" indent="0" algn="l" rtl="0">
              <a:spcBef>
                <a:spcPts val="0"/>
              </a:spcBef>
              <a:spcAft>
                <a:spcPts val="0"/>
              </a:spcAft>
              <a:buNone/>
            </a:pPr>
            <a:endParaRPr lang="en-US" sz="1200" dirty="0">
              <a:solidFill>
                <a:schemeClr val="tx1"/>
              </a:solidFill>
            </a:endParaRPr>
          </a:p>
          <a:p>
            <a:pPr marL="0" lvl="0" indent="0" algn="l" rtl="0">
              <a:spcBef>
                <a:spcPts val="0"/>
              </a:spcBef>
              <a:spcAft>
                <a:spcPts val="0"/>
              </a:spcAft>
              <a:buNone/>
            </a:pPr>
            <a:r>
              <a:rPr lang="en-US" sz="1200" dirty="0">
                <a:solidFill>
                  <a:schemeClr val="tx1"/>
                </a:solidFill>
              </a:rPr>
              <a:t>Data modeling: Effective data modeling is critical for the success of data warehousing projects in the World Bank. Data models must be designed to support the business objectives of the project and should be flexible and scalable to accommodate future requirements.</a:t>
            </a:r>
          </a:p>
          <a:p>
            <a:pPr marL="0" lvl="0" indent="0" algn="l" rtl="0">
              <a:spcBef>
                <a:spcPts val="0"/>
              </a:spcBef>
              <a:spcAft>
                <a:spcPts val="0"/>
              </a:spcAft>
              <a:buNone/>
            </a:pPr>
            <a:endParaRPr lang="en-US" sz="1200" dirty="0">
              <a:solidFill>
                <a:schemeClr val="tx1"/>
              </a:solidFill>
            </a:endParaRPr>
          </a:p>
          <a:p>
            <a:pPr marL="0" lvl="0" indent="0" algn="l" rtl="0">
              <a:spcBef>
                <a:spcPts val="0"/>
              </a:spcBef>
              <a:spcAft>
                <a:spcPts val="0"/>
              </a:spcAft>
              <a:buNone/>
            </a:pPr>
            <a:r>
              <a:rPr lang="en-US" sz="1200" dirty="0">
                <a:solidFill>
                  <a:schemeClr val="tx1"/>
                </a:solidFill>
              </a:rPr>
              <a:t>User adoption: Successful data warehousing projects require user adoption. The data warehouse must be designed to meet the needs of end-users and must be easy to use and understand. User training and support must be provided to ensure that users are able to effectively use the data warehouse.</a:t>
            </a:r>
          </a:p>
          <a:p>
            <a:pPr marL="0" lvl="0" indent="0" algn="l" rtl="0">
              <a:spcBef>
                <a:spcPts val="0"/>
              </a:spcBef>
              <a:spcAft>
                <a:spcPts val="0"/>
              </a:spcAft>
              <a:buNone/>
            </a:pPr>
            <a:endParaRPr lang="en-US" sz="1200" dirty="0">
              <a:solidFill>
                <a:schemeClr val="tx1"/>
              </a:solidFill>
            </a:endParaRPr>
          </a:p>
          <a:p>
            <a:pPr marL="0" lvl="0" indent="0" algn="l" rtl="0">
              <a:spcBef>
                <a:spcPts val="0"/>
              </a:spcBef>
              <a:spcAft>
                <a:spcPts val="0"/>
              </a:spcAft>
              <a:buNone/>
            </a:pPr>
            <a:r>
              <a:rPr lang="en-US" sz="1200" dirty="0">
                <a:solidFill>
                  <a:schemeClr val="tx1"/>
                </a:solidFill>
              </a:rPr>
              <a:t>Change management: Data warehousing projects often involve significant changes in business processes and workflows. Effective change management strategies must be developed to ensure that stakeholders are informed and engaged throughout the project.</a:t>
            </a:r>
          </a:p>
          <a:p>
            <a:pPr marL="0" lvl="0" indent="0" algn="l" rtl="0">
              <a:spcBef>
                <a:spcPts val="0"/>
              </a:spcBef>
              <a:spcAft>
                <a:spcPts val="0"/>
              </a:spcAft>
              <a:buNone/>
            </a:pPr>
            <a:endParaRPr lang="en-US" sz="1200" dirty="0">
              <a:solidFill>
                <a:schemeClr val="tx1"/>
              </a:solidFill>
            </a:endParaRPr>
          </a:p>
          <a:p>
            <a:pPr marL="0" lvl="0" indent="0" algn="l" rtl="0">
              <a:spcBef>
                <a:spcPts val="0"/>
              </a:spcBef>
              <a:spcAft>
                <a:spcPts val="0"/>
              </a:spcAft>
              <a:buNone/>
            </a:pPr>
            <a:r>
              <a:rPr lang="en-US" sz="1200" dirty="0">
                <a:solidFill>
                  <a:schemeClr val="tx1"/>
                </a:solidFill>
              </a:rPr>
              <a:t>Performance and scalability: The data warehouse must be designed for performance and scalability to ensure that it can support the needs of the organization as it grows and evolves over time.</a:t>
            </a:r>
            <a:endParaRPr sz="1200" dirty="0">
              <a:solidFill>
                <a:schemeClr val="tx1"/>
              </a:solidFill>
            </a:endParaRPr>
          </a:p>
        </p:txBody>
      </p:sp>
      <p:sp>
        <p:nvSpPr>
          <p:cNvPr id="346" name="Google Shape;346;p34"/>
          <p:cNvSpPr txBox="1">
            <a:spLocks noGrp="1"/>
          </p:cNvSpPr>
          <p:nvPr>
            <p:ph type="subTitle" idx="1"/>
          </p:nvPr>
        </p:nvSpPr>
        <p:spPr>
          <a:xfrm>
            <a:off x="401283" y="1676234"/>
            <a:ext cx="8392047" cy="2470942"/>
          </a:xfrm>
          <a:prstGeom prst="rect">
            <a:avLst/>
          </a:prstGeom>
        </p:spPr>
        <p:txBody>
          <a:bodyPr spcFirstLastPara="1" wrap="square" lIns="0" tIns="0" rIns="0" bIns="0" anchor="ctr" anchorCtr="0">
            <a:noAutofit/>
          </a:bodyPr>
          <a:lstStyle/>
          <a:p>
            <a:pPr marL="0" indent="0"/>
            <a:endParaRPr lang="en-US" sz="1400" dirty="0"/>
          </a:p>
          <a:p>
            <a:pPr marL="0" indent="0"/>
            <a:endParaRPr lang="en-US" sz="1400" dirty="0"/>
          </a:p>
          <a:p>
            <a:pPr marL="0" indent="0"/>
            <a:endParaRPr sz="1400" dirty="0"/>
          </a:p>
        </p:txBody>
      </p:sp>
    </p:spTree>
    <p:extLst>
      <p:ext uri="{BB962C8B-B14F-4D97-AF65-F5344CB8AC3E}">
        <p14:creationId xmlns:p14="http://schemas.microsoft.com/office/powerpoint/2010/main" val="402088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46"/>
          <p:cNvSpPr txBox="1">
            <a:spLocks noGrp="1"/>
          </p:cNvSpPr>
          <p:nvPr>
            <p:ph type="title"/>
          </p:nvPr>
        </p:nvSpPr>
        <p:spPr>
          <a:xfrm>
            <a:off x="713400" y="2300325"/>
            <a:ext cx="5226000" cy="1393800"/>
          </a:xfrm>
          <a:prstGeom prst="rect">
            <a:avLst/>
          </a:prstGeom>
        </p:spPr>
        <p:txBody>
          <a:bodyPr spcFirstLastPara="1" wrap="square" lIns="0" tIns="0" rIns="0" bIns="0" anchor="ctr" anchorCtr="0">
            <a:noAutofit/>
          </a:bodyPr>
          <a:lstStyle/>
          <a:p>
            <a:r>
              <a:rPr lang="en-US" sz="3200" b="1" dirty="0"/>
              <a:t>Chapter 3: Future Trends in Data Warehousing for World Bank</a:t>
            </a:r>
            <a:br>
              <a:rPr lang="en-US" b="1" dirty="0"/>
            </a:br>
            <a:endParaRPr dirty="0">
              <a:solidFill>
                <a:schemeClr val="dk1"/>
              </a:solidFill>
            </a:endParaRPr>
          </a:p>
        </p:txBody>
      </p:sp>
      <p:cxnSp>
        <p:nvCxnSpPr>
          <p:cNvPr id="2284" name="Google Shape;2284;p46"/>
          <p:cNvCxnSpPr/>
          <p:nvPr/>
        </p:nvCxnSpPr>
        <p:spPr>
          <a:xfrm rot="10800000">
            <a:off x="6534475" y="4152975"/>
            <a:ext cx="1896300" cy="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sp>
        <p:nvSpPr>
          <p:cNvPr id="3" name="Subtitle 2">
            <a:extLst>
              <a:ext uri="{FF2B5EF4-FFF2-40B4-BE49-F238E27FC236}">
                <a16:creationId xmlns:a16="http://schemas.microsoft.com/office/drawing/2014/main" id="{1068F816-D0B8-A1C7-9138-DFC8675028C4}"/>
              </a:ext>
            </a:extLst>
          </p:cNvPr>
          <p:cNvSpPr>
            <a:spLocks noGrp="1"/>
          </p:cNvSpPr>
          <p:nvPr>
            <p:ph type="subTitle" idx="1"/>
          </p:nvPr>
        </p:nvSpPr>
        <p:spPr/>
        <p:txBody>
          <a:bodyPr/>
          <a:lstStyle/>
          <a:p>
            <a:endParaRPr lang="en-IN" dirty="0"/>
          </a:p>
        </p:txBody>
      </p:sp>
      <p:pic>
        <p:nvPicPr>
          <p:cNvPr id="4" name="Google Shape;2231;p44">
            <a:extLst>
              <a:ext uri="{FF2B5EF4-FFF2-40B4-BE49-F238E27FC236}">
                <a16:creationId xmlns:a16="http://schemas.microsoft.com/office/drawing/2014/main" id="{74C5E0F0-5664-7892-B3FF-2BBF030AA8F6}"/>
              </a:ext>
            </a:extLst>
          </p:cNvPr>
          <p:cNvPicPr preferRelativeResize="0"/>
          <p:nvPr/>
        </p:nvPicPr>
        <p:blipFill>
          <a:blip r:embed="rId3">
            <a:alphaModFix/>
          </a:blip>
          <a:stretch>
            <a:fillRect/>
          </a:stretch>
        </p:blipFill>
        <p:spPr>
          <a:xfrm>
            <a:off x="5085292" y="1707232"/>
            <a:ext cx="3860975" cy="34362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350670" y="361974"/>
            <a:ext cx="8543350" cy="4125844"/>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txBox="1">
            <a:spLocks noGrp="1"/>
          </p:cNvSpPr>
          <p:nvPr>
            <p:ph type="subTitle" idx="1"/>
          </p:nvPr>
        </p:nvSpPr>
        <p:spPr>
          <a:xfrm>
            <a:off x="453912" y="480224"/>
            <a:ext cx="8339418" cy="3715245"/>
          </a:xfrm>
          <a:prstGeom prst="rect">
            <a:avLst/>
          </a:prstGeom>
        </p:spPr>
        <p:txBody>
          <a:bodyPr spcFirstLastPara="1" wrap="square" lIns="0" tIns="0" rIns="0" bIns="0" anchor="ctr" anchorCtr="0">
            <a:noAutofit/>
          </a:bodyPr>
          <a:lstStyle/>
          <a:p>
            <a:pPr marL="0" indent="0"/>
            <a:r>
              <a:rPr lang="en-US" sz="1800" b="1" dirty="0"/>
              <a:t>3.1  Big Data and Data Warehousing</a:t>
            </a:r>
          </a:p>
          <a:p>
            <a:pPr marL="0" indent="0" algn="l"/>
            <a:endParaRPr lang="en-US" dirty="0"/>
          </a:p>
          <a:p>
            <a:pPr marL="0" indent="0" algn="l"/>
            <a:r>
              <a:rPr lang="en-US" dirty="0"/>
              <a:t>The World Bank is a global financial institution that provides loans, grants, and other financial services to developing countries. As such, it generates and collects vast amounts of data related to global economic and social indicators, as well as data on its own operations and projects.</a:t>
            </a:r>
          </a:p>
          <a:p>
            <a:pPr marL="0" indent="0" algn="l"/>
            <a:endParaRPr lang="en-US" dirty="0"/>
          </a:p>
          <a:p>
            <a:pPr marL="0" indent="0" algn="l"/>
            <a:r>
              <a:rPr lang="en-US" dirty="0"/>
              <a:t>Big data and data warehousing can play an important role in helping the World Bank manage and analyze this data to gain insights and make informed decisions. Here are some potential ways that big data and data warehousing could be used in the World Bank:</a:t>
            </a:r>
            <a:endParaRPr dirty="0"/>
          </a:p>
        </p:txBody>
      </p:sp>
      <p:sp>
        <p:nvSpPr>
          <p:cNvPr id="2" name="Google Shape;345;p34">
            <a:extLst>
              <a:ext uri="{FF2B5EF4-FFF2-40B4-BE49-F238E27FC236}">
                <a16:creationId xmlns:a16="http://schemas.microsoft.com/office/drawing/2014/main" id="{8297F742-328C-E3C1-631A-25DDE5489F54}"/>
              </a:ext>
            </a:extLst>
          </p:cNvPr>
          <p:cNvSpPr txBox="1">
            <a:spLocks/>
          </p:cNvSpPr>
          <p:nvPr/>
        </p:nvSpPr>
        <p:spPr>
          <a:xfrm>
            <a:off x="245624" y="361974"/>
            <a:ext cx="4145797" cy="576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endParaRPr lang="en-IN" sz="1800" dirty="0"/>
          </a:p>
        </p:txBody>
      </p:sp>
    </p:spTree>
    <p:extLst>
      <p:ext uri="{BB962C8B-B14F-4D97-AF65-F5344CB8AC3E}">
        <p14:creationId xmlns:p14="http://schemas.microsoft.com/office/powerpoint/2010/main" val="228584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47"/>
          <p:cNvSpPr txBox="1">
            <a:spLocks noGrp="1"/>
          </p:cNvSpPr>
          <p:nvPr>
            <p:ph type="title"/>
          </p:nvPr>
        </p:nvSpPr>
        <p:spPr>
          <a:xfrm>
            <a:off x="406200" y="497725"/>
            <a:ext cx="4165800" cy="828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600" dirty="0"/>
              <a:t>Managing large data volumes: The World Bank generates and collects a large amount of data, and big data technologies such as Hadoop and Spark can help to process and store this data at scale.</a:t>
            </a:r>
            <a:br>
              <a:rPr lang="en-US" sz="1600" dirty="0"/>
            </a:br>
            <a:br>
              <a:rPr lang="en-US" sz="1600" dirty="0"/>
            </a:br>
            <a:r>
              <a:rPr lang="en-US" sz="1600" b="1" dirty="0"/>
              <a:t>Real-time analytics: </a:t>
            </a:r>
            <a:r>
              <a:rPr lang="en-US" sz="1600" dirty="0"/>
              <a:t>Real-time analytics can help the World Bank to monitor economic and social indicators in real-time, and respond to changes and trends as they occur.</a:t>
            </a:r>
            <a:endParaRPr sz="1600" dirty="0"/>
          </a:p>
        </p:txBody>
      </p:sp>
      <p:sp>
        <p:nvSpPr>
          <p:cNvPr id="2291" name="Google Shape;2291;p47"/>
          <p:cNvSpPr txBox="1">
            <a:spLocks noGrp="1"/>
          </p:cNvSpPr>
          <p:nvPr>
            <p:ph type="title" idx="2"/>
          </p:nvPr>
        </p:nvSpPr>
        <p:spPr>
          <a:xfrm>
            <a:off x="3874688" y="2454250"/>
            <a:ext cx="5144322" cy="81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b="1" dirty="0"/>
              <a:t>Predictive analytics: </a:t>
            </a:r>
            <a:r>
              <a:rPr lang="en-US" sz="1400" dirty="0"/>
              <a:t>Predictive analytics can help the World Bank to forecast economic and social trends, and identify potential risks and opportunities.</a:t>
            </a:r>
            <a:br>
              <a:rPr lang="en-US" sz="1400" dirty="0"/>
            </a:br>
            <a:br>
              <a:rPr lang="en-US" sz="1400" dirty="0"/>
            </a:br>
            <a:r>
              <a:rPr lang="en-US" sz="1400" b="1" dirty="0"/>
              <a:t>Data visualization: </a:t>
            </a:r>
            <a:r>
              <a:rPr lang="en-US" sz="1400" dirty="0"/>
              <a:t>Data visualization can help the World Bank to communicate complex data in a more accessible and understandable way, and facilitate data-driven decision-making.</a:t>
            </a:r>
            <a:br>
              <a:rPr lang="en-US" sz="1400" dirty="0"/>
            </a:br>
            <a:br>
              <a:rPr lang="en-US" sz="1400" dirty="0"/>
            </a:br>
            <a:r>
              <a:rPr lang="en-US" sz="1400" b="1" dirty="0"/>
              <a:t>Data warehousing: </a:t>
            </a:r>
            <a:r>
              <a:rPr lang="en-US" sz="1400" dirty="0"/>
              <a:t>A data warehouse can help the World Bank to integrate and store its data from various sources, and make it available for analysis and reporting.</a:t>
            </a:r>
            <a:endParaRP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350670" y="361974"/>
            <a:ext cx="8543350" cy="4125844"/>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txBox="1">
            <a:spLocks noGrp="1"/>
          </p:cNvSpPr>
          <p:nvPr>
            <p:ph type="subTitle" idx="1"/>
          </p:nvPr>
        </p:nvSpPr>
        <p:spPr>
          <a:xfrm>
            <a:off x="453912" y="480224"/>
            <a:ext cx="8339418" cy="3715245"/>
          </a:xfrm>
          <a:prstGeom prst="rect">
            <a:avLst/>
          </a:prstGeom>
        </p:spPr>
        <p:txBody>
          <a:bodyPr spcFirstLastPara="1" wrap="square" lIns="0" tIns="0" rIns="0" bIns="0" anchor="ctr" anchorCtr="0">
            <a:noAutofit/>
          </a:bodyPr>
          <a:lstStyle/>
          <a:p>
            <a:pPr marL="0" indent="0"/>
            <a:r>
              <a:rPr lang="en-US" sz="2000" b="1" dirty="0"/>
              <a:t>3.2 Cloud-Based Data Warehousing</a:t>
            </a:r>
          </a:p>
          <a:p>
            <a:pPr marL="0" indent="0"/>
            <a:endParaRPr lang="en-US" sz="2000" b="1" dirty="0"/>
          </a:p>
          <a:p>
            <a:pPr marL="0" indent="0"/>
            <a:r>
              <a:rPr lang="en-US" dirty="0"/>
              <a:t>Cloud-based data warehousing solutions can provide numerous benefits for the World Bank, such as improved scalability, flexibility, and cost-effectiveness. Here are some potential advantages of implementing a cloud-based data warehousing solution in the World Bank:</a:t>
            </a:r>
          </a:p>
        </p:txBody>
      </p:sp>
      <p:sp>
        <p:nvSpPr>
          <p:cNvPr id="2" name="Google Shape;345;p34">
            <a:extLst>
              <a:ext uri="{FF2B5EF4-FFF2-40B4-BE49-F238E27FC236}">
                <a16:creationId xmlns:a16="http://schemas.microsoft.com/office/drawing/2014/main" id="{8297F742-328C-E3C1-631A-25DDE5489F54}"/>
              </a:ext>
            </a:extLst>
          </p:cNvPr>
          <p:cNvSpPr txBox="1">
            <a:spLocks/>
          </p:cNvSpPr>
          <p:nvPr/>
        </p:nvSpPr>
        <p:spPr>
          <a:xfrm>
            <a:off x="245624" y="361974"/>
            <a:ext cx="4145797" cy="576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endParaRPr lang="en-IN" sz="1800" dirty="0"/>
          </a:p>
        </p:txBody>
      </p:sp>
    </p:spTree>
    <p:extLst>
      <p:ext uri="{BB962C8B-B14F-4D97-AF65-F5344CB8AC3E}">
        <p14:creationId xmlns:p14="http://schemas.microsoft.com/office/powerpoint/2010/main" val="173555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2223" name="Google Shape;2223;p44"/>
          <p:cNvSpPr txBox="1">
            <a:spLocks noGrp="1"/>
          </p:cNvSpPr>
          <p:nvPr>
            <p:ph type="title"/>
          </p:nvPr>
        </p:nvSpPr>
        <p:spPr>
          <a:xfrm>
            <a:off x="3815482" y="539500"/>
            <a:ext cx="4096843"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b="1" dirty="0">
                <a:solidFill>
                  <a:schemeClr val="tx1"/>
                </a:solidFill>
                <a:latin typeface="+mn-lt"/>
              </a:rPr>
              <a:t>Scalability: </a:t>
            </a:r>
            <a:br>
              <a:rPr lang="en-US" sz="1400" b="1" dirty="0">
                <a:solidFill>
                  <a:schemeClr val="tx1"/>
                </a:solidFill>
                <a:latin typeface="+mn-lt"/>
              </a:rPr>
            </a:br>
            <a:r>
              <a:rPr lang="en-US" sz="1400" dirty="0">
                <a:solidFill>
                  <a:schemeClr val="tx1"/>
                </a:solidFill>
                <a:latin typeface="+mn-lt"/>
              </a:rPr>
              <a:t>Cloud-based data warehousing solutions such as Amazon Redshift, Google </a:t>
            </a:r>
            <a:r>
              <a:rPr lang="en-US" sz="1400" dirty="0" err="1">
                <a:solidFill>
                  <a:schemeClr val="tx1"/>
                </a:solidFill>
                <a:latin typeface="+mn-lt"/>
              </a:rPr>
              <a:t>BigQuery</a:t>
            </a:r>
            <a:r>
              <a:rPr lang="en-US" sz="1400" dirty="0">
                <a:solidFill>
                  <a:schemeClr val="tx1"/>
                </a:solidFill>
                <a:latin typeface="+mn-lt"/>
              </a:rPr>
              <a:t>, and Microsoft Azure Synapse Analytics can easily scale up or down based on the World Bank's data processing and storage needs. This means that the World Bank can quickly and easily adjust its data warehousing resources based on demand, without having to invest in expensive hardware and infrastructure.</a:t>
            </a:r>
            <a:br>
              <a:rPr lang="en-US" sz="1400" dirty="0">
                <a:solidFill>
                  <a:schemeClr val="tx1"/>
                </a:solidFill>
                <a:latin typeface="+mn-lt"/>
              </a:rPr>
            </a:br>
            <a:br>
              <a:rPr lang="en-US" sz="1400" dirty="0">
                <a:solidFill>
                  <a:schemeClr val="tx1"/>
                </a:solidFill>
                <a:latin typeface="+mn-lt"/>
              </a:rPr>
            </a:br>
            <a:r>
              <a:rPr lang="en-US" sz="2800" b="1" dirty="0">
                <a:solidFill>
                  <a:schemeClr val="tx1"/>
                </a:solidFill>
                <a:latin typeface="+mn-lt"/>
              </a:rPr>
              <a:t>Flexibility: </a:t>
            </a:r>
            <a:br>
              <a:rPr lang="en-US" sz="1400" dirty="0">
                <a:solidFill>
                  <a:schemeClr val="tx1"/>
                </a:solidFill>
                <a:latin typeface="+mn-lt"/>
              </a:rPr>
            </a:br>
            <a:r>
              <a:rPr lang="en-US" sz="1400" dirty="0">
                <a:solidFill>
                  <a:schemeClr val="tx1"/>
                </a:solidFill>
                <a:latin typeface="+mn-lt"/>
              </a:rPr>
              <a:t>Cloud-based data warehousing solutions can support a variety of data types, including structured, semi-structured, and unstructured data. This means that the World Bank can store and analyze a wide range of data, including financial data, social data, and operational data.</a:t>
            </a:r>
            <a:br>
              <a:rPr lang="en-US" sz="1400" dirty="0">
                <a:solidFill>
                  <a:schemeClr val="tx1"/>
                </a:solidFill>
                <a:latin typeface="+mn-lt"/>
              </a:rPr>
            </a:br>
            <a:endParaRPr sz="1400" dirty="0">
              <a:solidFill>
                <a:schemeClr val="tx1"/>
              </a:solidFill>
              <a:latin typeface="+mn-lt"/>
            </a:endParaRPr>
          </a:p>
        </p:txBody>
      </p:sp>
      <p:pic>
        <p:nvPicPr>
          <p:cNvPr id="2231" name="Google Shape;2231;p44"/>
          <p:cNvPicPr preferRelativeResize="0"/>
          <p:nvPr/>
        </p:nvPicPr>
        <p:blipFill>
          <a:blip r:embed="rId3">
            <a:alphaModFix/>
          </a:blip>
          <a:stretch>
            <a:fillRect/>
          </a:stretch>
        </p:blipFill>
        <p:spPr>
          <a:xfrm>
            <a:off x="190950" y="1277525"/>
            <a:ext cx="3860975" cy="34362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2297" name="Google Shape;2297;p48"/>
          <p:cNvSpPr/>
          <p:nvPr/>
        </p:nvSpPr>
        <p:spPr>
          <a:xfrm>
            <a:off x="3156523" y="420635"/>
            <a:ext cx="688500" cy="688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grpSp>
        <p:nvGrpSpPr>
          <p:cNvPr id="2298" name="Google Shape;2298;p48"/>
          <p:cNvGrpSpPr/>
          <p:nvPr/>
        </p:nvGrpSpPr>
        <p:grpSpPr>
          <a:xfrm rot="5400000">
            <a:off x="5709802" y="-1870403"/>
            <a:ext cx="1870192" cy="4847066"/>
            <a:chOff x="7350442" y="2608992"/>
            <a:chExt cx="777239" cy="1673160"/>
          </a:xfrm>
        </p:grpSpPr>
        <p:sp>
          <p:nvSpPr>
            <p:cNvPr id="2299" name="Google Shape;2299;p4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4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4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4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4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4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4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4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7" name="Google Shape;2307;p48"/>
          <p:cNvSpPr txBox="1">
            <a:spLocks noGrp="1"/>
          </p:cNvSpPr>
          <p:nvPr>
            <p:ph type="subTitle" idx="1"/>
          </p:nvPr>
        </p:nvSpPr>
        <p:spPr>
          <a:xfrm>
            <a:off x="4766863" y="1576591"/>
            <a:ext cx="4060878" cy="272110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0" i="0" dirty="0">
                <a:solidFill>
                  <a:schemeClr val="tx1"/>
                </a:solidFill>
                <a:effectLst/>
                <a:latin typeface="+mj-lt"/>
              </a:rPr>
              <a:t>The World Bank is a global financial institution that provides loans, grants, and technical assistance to developing countries for the purpose of reducing poverty and promoting economic development. </a:t>
            </a:r>
          </a:p>
          <a:p>
            <a:pPr marL="0" lvl="0" indent="0" algn="l" rtl="0">
              <a:spcBef>
                <a:spcPts val="0"/>
              </a:spcBef>
              <a:spcAft>
                <a:spcPts val="0"/>
              </a:spcAft>
              <a:buNone/>
            </a:pPr>
            <a:endParaRPr lang="en-US" b="0" i="0" dirty="0">
              <a:solidFill>
                <a:schemeClr val="tx1"/>
              </a:solidFill>
              <a:effectLst/>
              <a:latin typeface="+mj-lt"/>
            </a:endParaRPr>
          </a:p>
          <a:p>
            <a:pPr marL="0" lvl="0" indent="0" algn="l" rtl="0">
              <a:spcBef>
                <a:spcPts val="0"/>
              </a:spcBef>
              <a:spcAft>
                <a:spcPts val="0"/>
              </a:spcAft>
              <a:buNone/>
            </a:pPr>
            <a:r>
              <a:rPr lang="en-US" b="0" i="0" dirty="0">
                <a:solidFill>
                  <a:schemeClr val="tx1"/>
                </a:solidFill>
                <a:effectLst/>
                <a:latin typeface="+mj-lt"/>
              </a:rPr>
              <a:t>In addition to providing financial support, the World Bank also conducts research and analysis on development issues, provides technical assistance to governments and institutions, and promotes partnerships between the public and private sectors to support development goals.</a:t>
            </a:r>
            <a:endParaRPr dirty="0">
              <a:solidFill>
                <a:schemeClr val="tx1"/>
              </a:solidFill>
              <a:latin typeface="+mj-lt"/>
            </a:endParaRPr>
          </a:p>
        </p:txBody>
      </p:sp>
      <p:sp>
        <p:nvSpPr>
          <p:cNvPr id="2308" name="Google Shape;2308;p48"/>
          <p:cNvSpPr txBox="1">
            <a:spLocks noGrp="1"/>
          </p:cNvSpPr>
          <p:nvPr>
            <p:ph type="title"/>
          </p:nvPr>
        </p:nvSpPr>
        <p:spPr>
          <a:xfrm>
            <a:off x="-1060637" y="553130"/>
            <a:ext cx="4906345"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solidFill>
                  <a:schemeClr val="accent1"/>
                </a:solidFill>
              </a:rPr>
              <a:t>		WORLD BANK</a:t>
            </a:r>
            <a:endParaRPr dirty="0">
              <a:solidFill>
                <a:schemeClr val="accent1"/>
              </a:solidFill>
            </a:endParaRPr>
          </a:p>
        </p:txBody>
      </p:sp>
      <p:grpSp>
        <p:nvGrpSpPr>
          <p:cNvPr id="2309" name="Google Shape;2309;p48"/>
          <p:cNvGrpSpPr/>
          <p:nvPr/>
        </p:nvGrpSpPr>
        <p:grpSpPr>
          <a:xfrm>
            <a:off x="720080" y="1418174"/>
            <a:ext cx="3861739" cy="3189976"/>
            <a:chOff x="1639475" y="1060075"/>
            <a:chExt cx="4343425" cy="3588275"/>
          </a:xfrm>
        </p:grpSpPr>
        <p:sp>
          <p:nvSpPr>
            <p:cNvPr id="2310" name="Google Shape;2310;p48"/>
            <p:cNvSpPr/>
            <p:nvPr/>
          </p:nvSpPr>
          <p:spPr>
            <a:xfrm>
              <a:off x="3148000" y="4056275"/>
              <a:ext cx="1326375" cy="592075"/>
            </a:xfrm>
            <a:custGeom>
              <a:avLst/>
              <a:gdLst/>
              <a:ahLst/>
              <a:cxnLst/>
              <a:rect l="l" t="t" r="r" b="b"/>
              <a:pathLst>
                <a:path w="53055" h="23683" fill="none" extrusionOk="0">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1639475" y="1060075"/>
              <a:ext cx="4343425" cy="2993850"/>
            </a:xfrm>
            <a:custGeom>
              <a:avLst/>
              <a:gdLst/>
              <a:ahLst/>
              <a:cxnLst/>
              <a:rect l="l" t="t" r="r" b="b"/>
              <a:pathLst>
                <a:path w="173737" h="119754" fill="none" extrusionOk="0">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1639475" y="3657125"/>
              <a:ext cx="4343425" cy="25"/>
            </a:xfrm>
            <a:custGeom>
              <a:avLst/>
              <a:gdLst/>
              <a:ahLst/>
              <a:cxnLst/>
              <a:rect l="l" t="t" r="r" b="b"/>
              <a:pathLst>
                <a:path w="173737" h="1" fill="none" extrusionOk="0">
                  <a:moveTo>
                    <a:pt x="1" y="1"/>
                  </a:moveTo>
                  <a:lnTo>
                    <a:pt x="173737" y="1"/>
                  </a:lnTo>
                </a:path>
              </a:pathLst>
            </a:custGeom>
            <a:noFill/>
            <a:ln w="19050" cap="rnd" cmpd="sng">
              <a:solidFill>
                <a:schemeClr val="accent1"/>
              </a:solidFill>
              <a:prstDash val="solid"/>
              <a:round/>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48"/>
          <p:cNvGrpSpPr/>
          <p:nvPr/>
        </p:nvGrpSpPr>
        <p:grpSpPr>
          <a:xfrm>
            <a:off x="3317536" y="577753"/>
            <a:ext cx="347894" cy="347858"/>
            <a:chOff x="3164525" y="1522116"/>
            <a:chExt cx="368492" cy="368455"/>
          </a:xfrm>
        </p:grpSpPr>
        <p:sp>
          <p:nvSpPr>
            <p:cNvPr id="2315" name="Google Shape;2315;p48"/>
            <p:cNvSpPr/>
            <p:nvPr/>
          </p:nvSpPr>
          <p:spPr>
            <a:xfrm>
              <a:off x="3290706" y="1587191"/>
              <a:ext cx="116165" cy="43395"/>
            </a:xfrm>
            <a:custGeom>
              <a:avLst/>
              <a:gdLst/>
              <a:ahLst/>
              <a:cxnLst/>
              <a:rect l="l" t="t" r="r" b="b"/>
              <a:pathLst>
                <a:path w="3306" h="1235" extrusionOk="0">
                  <a:moveTo>
                    <a:pt x="1653" y="1"/>
                  </a:moveTo>
                  <a:cubicBezTo>
                    <a:pt x="1062" y="1"/>
                    <a:pt x="471" y="212"/>
                    <a:pt x="1" y="637"/>
                  </a:cubicBezTo>
                  <a:lnTo>
                    <a:pt x="600" y="1235"/>
                  </a:lnTo>
                  <a:lnTo>
                    <a:pt x="2705" y="1235"/>
                  </a:lnTo>
                  <a:lnTo>
                    <a:pt x="3305" y="638"/>
                  </a:lnTo>
                  <a:cubicBezTo>
                    <a:pt x="2836" y="213"/>
                    <a:pt x="2244" y="1"/>
                    <a:pt x="1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3243726" y="1522116"/>
              <a:ext cx="210052" cy="72945"/>
            </a:xfrm>
            <a:custGeom>
              <a:avLst/>
              <a:gdLst/>
              <a:ahLst/>
              <a:cxnLst/>
              <a:rect l="l" t="t" r="r" b="b"/>
              <a:pathLst>
                <a:path w="5978" h="2076" extrusionOk="0">
                  <a:moveTo>
                    <a:pt x="2990" y="1"/>
                  </a:moveTo>
                  <a:cubicBezTo>
                    <a:pt x="1913" y="1"/>
                    <a:pt x="837" y="401"/>
                    <a:pt x="1" y="1202"/>
                  </a:cubicBezTo>
                  <a:lnTo>
                    <a:pt x="874" y="2075"/>
                  </a:lnTo>
                  <a:cubicBezTo>
                    <a:pt x="1467" y="1515"/>
                    <a:pt x="2228" y="1234"/>
                    <a:pt x="2989" y="1234"/>
                  </a:cubicBezTo>
                  <a:cubicBezTo>
                    <a:pt x="3750" y="1234"/>
                    <a:pt x="4510" y="1514"/>
                    <a:pt x="5105" y="2075"/>
                  </a:cubicBezTo>
                  <a:lnTo>
                    <a:pt x="5978" y="1202"/>
                  </a:lnTo>
                  <a:cubicBezTo>
                    <a:pt x="5143" y="401"/>
                    <a:pt x="4067" y="1"/>
                    <a:pt x="2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3164525" y="1684278"/>
              <a:ext cx="231310" cy="206292"/>
            </a:xfrm>
            <a:custGeom>
              <a:avLst/>
              <a:gdLst/>
              <a:ahLst/>
              <a:cxnLst/>
              <a:rect l="l" t="t" r="r" b="b"/>
              <a:pathLst>
                <a:path w="6583" h="5871" extrusionOk="0">
                  <a:moveTo>
                    <a:pt x="1599" y="0"/>
                  </a:moveTo>
                  <a:cubicBezTo>
                    <a:pt x="1134" y="0"/>
                    <a:pt x="830" y="54"/>
                    <a:pt x="470" y="159"/>
                  </a:cubicBezTo>
                  <a:cubicBezTo>
                    <a:pt x="191" y="241"/>
                    <a:pt x="0" y="497"/>
                    <a:pt x="0" y="786"/>
                  </a:cubicBezTo>
                  <a:lnTo>
                    <a:pt x="0" y="2157"/>
                  </a:lnTo>
                  <a:lnTo>
                    <a:pt x="930" y="2157"/>
                  </a:lnTo>
                  <a:lnTo>
                    <a:pt x="930" y="2786"/>
                  </a:lnTo>
                  <a:lnTo>
                    <a:pt x="0" y="2786"/>
                  </a:lnTo>
                  <a:lnTo>
                    <a:pt x="0" y="3699"/>
                  </a:lnTo>
                  <a:cubicBezTo>
                    <a:pt x="0" y="3882"/>
                    <a:pt x="119" y="4044"/>
                    <a:pt x="295" y="4100"/>
                  </a:cubicBezTo>
                  <a:cubicBezTo>
                    <a:pt x="627" y="4207"/>
                    <a:pt x="891" y="4274"/>
                    <a:pt x="1230" y="4301"/>
                  </a:cubicBezTo>
                  <a:lnTo>
                    <a:pt x="1230" y="5074"/>
                  </a:lnTo>
                  <a:cubicBezTo>
                    <a:pt x="1230" y="5515"/>
                    <a:pt x="1586" y="5870"/>
                    <a:pt x="2026" y="5870"/>
                  </a:cubicBezTo>
                  <a:lnTo>
                    <a:pt x="5683" y="5870"/>
                  </a:lnTo>
                  <a:cubicBezTo>
                    <a:pt x="5838" y="5870"/>
                    <a:pt x="5985" y="5802"/>
                    <a:pt x="6080" y="5678"/>
                  </a:cubicBezTo>
                  <a:cubicBezTo>
                    <a:pt x="6583" y="5033"/>
                    <a:pt x="6139" y="4315"/>
                    <a:pt x="5530" y="4315"/>
                  </a:cubicBezTo>
                  <a:lnTo>
                    <a:pt x="4936" y="4315"/>
                  </a:lnTo>
                  <a:cubicBezTo>
                    <a:pt x="4447" y="4315"/>
                    <a:pt x="4081" y="4762"/>
                    <a:pt x="4178" y="5242"/>
                  </a:cubicBezTo>
                  <a:lnTo>
                    <a:pt x="2475" y="5242"/>
                  </a:lnTo>
                  <a:cubicBezTo>
                    <a:pt x="2135" y="5242"/>
                    <a:pt x="1858" y="4966"/>
                    <a:pt x="1858" y="4625"/>
                  </a:cubicBezTo>
                  <a:lnTo>
                    <a:pt x="1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250894" y="1685156"/>
              <a:ext cx="22101" cy="150740"/>
            </a:xfrm>
            <a:custGeom>
              <a:avLst/>
              <a:gdLst/>
              <a:ahLst/>
              <a:cxnLst/>
              <a:rect l="l" t="t" r="r" b="b"/>
              <a:pathLst>
                <a:path w="629" h="4290" extrusionOk="0">
                  <a:moveTo>
                    <a:pt x="1" y="1"/>
                  </a:moveTo>
                  <a:lnTo>
                    <a:pt x="1" y="4290"/>
                  </a:lnTo>
                  <a:cubicBezTo>
                    <a:pt x="367" y="4160"/>
                    <a:pt x="628" y="3811"/>
                    <a:pt x="628" y="3400"/>
                  </a:cubicBezTo>
                  <a:lnTo>
                    <a:pt x="628" y="888"/>
                  </a:lnTo>
                  <a:cubicBezTo>
                    <a:pt x="628" y="479"/>
                    <a:pt x="367" y="1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3467696" y="1684278"/>
              <a:ext cx="65321" cy="151618"/>
            </a:xfrm>
            <a:custGeom>
              <a:avLst/>
              <a:gdLst/>
              <a:ahLst/>
              <a:cxnLst/>
              <a:rect l="l" t="t" r="r" b="b"/>
              <a:pathLst>
                <a:path w="1859" h="4315" extrusionOk="0">
                  <a:moveTo>
                    <a:pt x="1" y="0"/>
                  </a:moveTo>
                  <a:lnTo>
                    <a:pt x="1" y="4315"/>
                  </a:lnTo>
                  <a:lnTo>
                    <a:pt x="261" y="4315"/>
                  </a:lnTo>
                  <a:cubicBezTo>
                    <a:pt x="725" y="4315"/>
                    <a:pt x="1029" y="4261"/>
                    <a:pt x="1388" y="4155"/>
                  </a:cubicBezTo>
                  <a:cubicBezTo>
                    <a:pt x="1668" y="4074"/>
                    <a:pt x="1858" y="3818"/>
                    <a:pt x="1858" y="3529"/>
                  </a:cubicBezTo>
                  <a:lnTo>
                    <a:pt x="1858" y="2786"/>
                  </a:lnTo>
                  <a:lnTo>
                    <a:pt x="930" y="2786"/>
                  </a:lnTo>
                  <a:lnTo>
                    <a:pt x="930" y="2157"/>
                  </a:lnTo>
                  <a:lnTo>
                    <a:pt x="1858" y="2157"/>
                  </a:lnTo>
                  <a:lnTo>
                    <a:pt x="1858" y="786"/>
                  </a:lnTo>
                  <a:cubicBezTo>
                    <a:pt x="1858" y="496"/>
                    <a:pt x="1668" y="240"/>
                    <a:pt x="1388" y="159"/>
                  </a:cubicBezTo>
                  <a:cubicBezTo>
                    <a:pt x="1029" y="54"/>
                    <a:pt x="725"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424547" y="1685156"/>
              <a:ext cx="22101" cy="150740"/>
            </a:xfrm>
            <a:custGeom>
              <a:avLst/>
              <a:gdLst/>
              <a:ahLst/>
              <a:cxnLst/>
              <a:rect l="l" t="t" r="r" b="b"/>
              <a:pathLst>
                <a:path w="629" h="4290" extrusionOk="0">
                  <a:moveTo>
                    <a:pt x="628" y="1"/>
                  </a:moveTo>
                  <a:cubicBezTo>
                    <a:pt x="262" y="130"/>
                    <a:pt x="1" y="479"/>
                    <a:pt x="1" y="888"/>
                  </a:cubicBezTo>
                  <a:lnTo>
                    <a:pt x="1" y="3400"/>
                  </a:lnTo>
                  <a:cubicBezTo>
                    <a:pt x="1" y="3811"/>
                    <a:pt x="262" y="4160"/>
                    <a:pt x="628" y="4290"/>
                  </a:cubicBez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3197449" y="1580585"/>
              <a:ext cx="62791" cy="82608"/>
            </a:xfrm>
            <a:custGeom>
              <a:avLst/>
              <a:gdLst/>
              <a:ahLst/>
              <a:cxnLst/>
              <a:rect l="l" t="t" r="r" b="b"/>
              <a:pathLst>
                <a:path w="1787" h="2351" extrusionOk="0">
                  <a:moveTo>
                    <a:pt x="905" y="1"/>
                  </a:moveTo>
                  <a:cubicBezTo>
                    <a:pt x="390" y="658"/>
                    <a:pt x="63" y="1467"/>
                    <a:pt x="0" y="2350"/>
                  </a:cubicBezTo>
                  <a:lnTo>
                    <a:pt x="1238" y="2350"/>
                  </a:lnTo>
                  <a:cubicBezTo>
                    <a:pt x="1293" y="1808"/>
                    <a:pt x="1488" y="1305"/>
                    <a:pt x="1786" y="883"/>
                  </a:cubicBezTo>
                  <a:lnTo>
                    <a:pt x="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3437337" y="1580585"/>
              <a:ext cx="62756" cy="82608"/>
            </a:xfrm>
            <a:custGeom>
              <a:avLst/>
              <a:gdLst/>
              <a:ahLst/>
              <a:cxnLst/>
              <a:rect l="l" t="t" r="r" b="b"/>
              <a:pathLst>
                <a:path w="1786" h="2351" extrusionOk="0">
                  <a:moveTo>
                    <a:pt x="881" y="1"/>
                  </a:moveTo>
                  <a:lnTo>
                    <a:pt x="1" y="883"/>
                  </a:lnTo>
                  <a:cubicBezTo>
                    <a:pt x="300" y="1305"/>
                    <a:pt x="495" y="1808"/>
                    <a:pt x="548" y="2350"/>
                  </a:cubicBezTo>
                  <a:lnTo>
                    <a:pt x="1785" y="2350"/>
                  </a:lnTo>
                  <a:cubicBezTo>
                    <a:pt x="1723" y="1467"/>
                    <a:pt x="1396" y="658"/>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57;p41">
            <a:extLst>
              <a:ext uri="{FF2B5EF4-FFF2-40B4-BE49-F238E27FC236}">
                <a16:creationId xmlns:a16="http://schemas.microsoft.com/office/drawing/2014/main" id="{DE6396B4-6FCF-8850-2989-0E6E12BB8B7A}"/>
              </a:ext>
            </a:extLst>
          </p:cNvPr>
          <p:cNvGrpSpPr/>
          <p:nvPr/>
        </p:nvGrpSpPr>
        <p:grpSpPr>
          <a:xfrm>
            <a:off x="790647" y="1505477"/>
            <a:ext cx="3752178" cy="2121062"/>
            <a:chOff x="381450" y="1139625"/>
            <a:chExt cx="6761075" cy="3442175"/>
          </a:xfrm>
        </p:grpSpPr>
        <p:sp>
          <p:nvSpPr>
            <p:cNvPr id="3" name="Google Shape;558;p41">
              <a:extLst>
                <a:ext uri="{FF2B5EF4-FFF2-40B4-BE49-F238E27FC236}">
                  <a16:creationId xmlns:a16="http://schemas.microsoft.com/office/drawing/2014/main" id="{2433EFB2-A464-B153-137B-CF4C8F8577F9}"/>
                </a:ext>
              </a:extLst>
            </p:cNvPr>
            <p:cNvSpPr/>
            <p:nvPr/>
          </p:nvSpPr>
          <p:spPr>
            <a:xfrm>
              <a:off x="6081825" y="3737550"/>
              <a:ext cx="50900" cy="50175"/>
            </a:xfrm>
            <a:custGeom>
              <a:avLst/>
              <a:gdLst/>
              <a:ahLst/>
              <a:cxnLst/>
              <a:rect l="l" t="t" r="r" b="b"/>
              <a:pathLst>
                <a:path w="2036" h="2007" extrusionOk="0">
                  <a:moveTo>
                    <a:pt x="1004" y="0"/>
                  </a:moveTo>
                  <a:cubicBezTo>
                    <a:pt x="459" y="0"/>
                    <a:pt x="1" y="430"/>
                    <a:pt x="1" y="1003"/>
                  </a:cubicBezTo>
                  <a:cubicBezTo>
                    <a:pt x="1" y="1548"/>
                    <a:pt x="459" y="2007"/>
                    <a:pt x="1004" y="2007"/>
                  </a:cubicBezTo>
                  <a:cubicBezTo>
                    <a:pt x="1577" y="2007"/>
                    <a:pt x="2036" y="1548"/>
                    <a:pt x="2036" y="1003"/>
                  </a:cubicBezTo>
                  <a:cubicBezTo>
                    <a:pt x="2036"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9;p41">
              <a:extLst>
                <a:ext uri="{FF2B5EF4-FFF2-40B4-BE49-F238E27FC236}">
                  <a16:creationId xmlns:a16="http://schemas.microsoft.com/office/drawing/2014/main" id="{A465A26D-AB05-7429-A5F0-CE0309E87BD0}"/>
                </a:ext>
              </a:extLst>
            </p:cNvPr>
            <p:cNvSpPr/>
            <p:nvPr/>
          </p:nvSpPr>
          <p:spPr>
            <a:xfrm>
              <a:off x="6081825" y="3809200"/>
              <a:ext cx="50900" cy="50925"/>
            </a:xfrm>
            <a:custGeom>
              <a:avLst/>
              <a:gdLst/>
              <a:ahLst/>
              <a:cxnLst/>
              <a:rect l="l" t="t" r="r" b="b"/>
              <a:pathLst>
                <a:path w="2036" h="2037"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60;p41">
              <a:extLst>
                <a:ext uri="{FF2B5EF4-FFF2-40B4-BE49-F238E27FC236}">
                  <a16:creationId xmlns:a16="http://schemas.microsoft.com/office/drawing/2014/main" id="{74678296-8B78-4E00-1AAD-BE7716C056AD}"/>
                </a:ext>
              </a:extLst>
            </p:cNvPr>
            <p:cNvSpPr/>
            <p:nvPr/>
          </p:nvSpPr>
          <p:spPr>
            <a:xfrm>
              <a:off x="6081825" y="388160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1;p41">
              <a:extLst>
                <a:ext uri="{FF2B5EF4-FFF2-40B4-BE49-F238E27FC236}">
                  <a16:creationId xmlns:a16="http://schemas.microsoft.com/office/drawing/2014/main" id="{6DEC629D-0137-4E34-5762-188E6D3677EB}"/>
                </a:ext>
              </a:extLst>
            </p:cNvPr>
            <p:cNvSpPr/>
            <p:nvPr/>
          </p:nvSpPr>
          <p:spPr>
            <a:xfrm>
              <a:off x="6154200" y="3809200"/>
              <a:ext cx="50200" cy="50925"/>
            </a:xfrm>
            <a:custGeom>
              <a:avLst/>
              <a:gdLst/>
              <a:ahLst/>
              <a:cxnLst/>
              <a:rect l="l" t="t" r="r" b="b"/>
              <a:pathLst>
                <a:path w="2008" h="2037"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62;p41">
              <a:extLst>
                <a:ext uri="{FF2B5EF4-FFF2-40B4-BE49-F238E27FC236}">
                  <a16:creationId xmlns:a16="http://schemas.microsoft.com/office/drawing/2014/main" id="{C10A7AEA-5017-2733-A734-318D10504777}"/>
                </a:ext>
              </a:extLst>
            </p:cNvPr>
            <p:cNvSpPr/>
            <p:nvPr/>
          </p:nvSpPr>
          <p:spPr>
            <a:xfrm>
              <a:off x="6154200" y="388160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63;p41">
              <a:extLst>
                <a:ext uri="{FF2B5EF4-FFF2-40B4-BE49-F238E27FC236}">
                  <a16:creationId xmlns:a16="http://schemas.microsoft.com/office/drawing/2014/main" id="{A186198F-8FDF-F9D1-839F-D92684EAEC8C}"/>
                </a:ext>
              </a:extLst>
            </p:cNvPr>
            <p:cNvSpPr/>
            <p:nvPr/>
          </p:nvSpPr>
          <p:spPr>
            <a:xfrm>
              <a:off x="6225875" y="3809200"/>
              <a:ext cx="50900" cy="50925"/>
            </a:xfrm>
            <a:custGeom>
              <a:avLst/>
              <a:gdLst/>
              <a:ahLst/>
              <a:cxnLst/>
              <a:rect l="l" t="t" r="r" b="b"/>
              <a:pathLst>
                <a:path w="2036" h="2037"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64;p41">
              <a:extLst>
                <a:ext uri="{FF2B5EF4-FFF2-40B4-BE49-F238E27FC236}">
                  <a16:creationId xmlns:a16="http://schemas.microsoft.com/office/drawing/2014/main" id="{7A32A097-79DC-984A-5510-52C681ADCB85}"/>
                </a:ext>
              </a:extLst>
            </p:cNvPr>
            <p:cNvSpPr/>
            <p:nvPr/>
          </p:nvSpPr>
          <p:spPr>
            <a:xfrm>
              <a:off x="6225875" y="3881600"/>
              <a:ext cx="50900" cy="50900"/>
            </a:xfrm>
            <a:custGeom>
              <a:avLst/>
              <a:gdLst/>
              <a:ahLst/>
              <a:cxnLst/>
              <a:rect l="l" t="t" r="r" b="b"/>
              <a:pathLst>
                <a:path w="2036" h="2036" extrusionOk="0">
                  <a:moveTo>
                    <a:pt x="1033" y="0"/>
                  </a:moveTo>
                  <a:cubicBezTo>
                    <a:pt x="459" y="0"/>
                    <a:pt x="1" y="459"/>
                    <a:pt x="1" y="1003"/>
                  </a:cubicBezTo>
                  <a:cubicBezTo>
                    <a:pt x="1" y="1577"/>
                    <a:pt x="459" y="2035"/>
                    <a:pt x="1033" y="2035"/>
                  </a:cubicBezTo>
                  <a:cubicBezTo>
                    <a:pt x="1577" y="2035"/>
                    <a:pt x="2036" y="1577"/>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5;p41">
              <a:extLst>
                <a:ext uri="{FF2B5EF4-FFF2-40B4-BE49-F238E27FC236}">
                  <a16:creationId xmlns:a16="http://schemas.microsoft.com/office/drawing/2014/main" id="{1EE14AF6-5483-DF51-212F-419B3357DC15}"/>
                </a:ext>
              </a:extLst>
            </p:cNvPr>
            <p:cNvSpPr/>
            <p:nvPr/>
          </p:nvSpPr>
          <p:spPr>
            <a:xfrm>
              <a:off x="6225875" y="4025650"/>
              <a:ext cx="50900" cy="50900"/>
            </a:xfrm>
            <a:custGeom>
              <a:avLst/>
              <a:gdLst/>
              <a:ahLst/>
              <a:cxnLst/>
              <a:rect l="l" t="t" r="r" b="b"/>
              <a:pathLst>
                <a:path w="2036"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66;p41">
              <a:extLst>
                <a:ext uri="{FF2B5EF4-FFF2-40B4-BE49-F238E27FC236}">
                  <a16:creationId xmlns:a16="http://schemas.microsoft.com/office/drawing/2014/main" id="{8B6DFF6A-6586-D444-DF77-5A9C53BE8BC7}"/>
                </a:ext>
              </a:extLst>
            </p:cNvPr>
            <p:cNvSpPr/>
            <p:nvPr/>
          </p:nvSpPr>
          <p:spPr>
            <a:xfrm>
              <a:off x="6298250" y="3809200"/>
              <a:ext cx="50925" cy="50925"/>
            </a:xfrm>
            <a:custGeom>
              <a:avLst/>
              <a:gdLst/>
              <a:ahLst/>
              <a:cxnLst/>
              <a:rect l="l" t="t" r="r" b="b"/>
              <a:pathLst>
                <a:path w="2037" h="2037"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7;p41">
              <a:extLst>
                <a:ext uri="{FF2B5EF4-FFF2-40B4-BE49-F238E27FC236}">
                  <a16:creationId xmlns:a16="http://schemas.microsoft.com/office/drawing/2014/main" id="{39B9CFC8-7F10-6FC6-5A86-4518939707A1}"/>
                </a:ext>
              </a:extLst>
            </p:cNvPr>
            <p:cNvSpPr/>
            <p:nvPr/>
          </p:nvSpPr>
          <p:spPr>
            <a:xfrm>
              <a:off x="6298250" y="3881600"/>
              <a:ext cx="50925" cy="50900"/>
            </a:xfrm>
            <a:custGeom>
              <a:avLst/>
              <a:gdLst/>
              <a:ahLst/>
              <a:cxnLst/>
              <a:rect l="l" t="t" r="r" b="b"/>
              <a:pathLst>
                <a:path w="2037" h="2036" extrusionOk="0">
                  <a:moveTo>
                    <a:pt x="1004" y="0"/>
                  </a:moveTo>
                  <a:cubicBezTo>
                    <a:pt x="460" y="0"/>
                    <a:pt x="1" y="459"/>
                    <a:pt x="1" y="1003"/>
                  </a:cubicBezTo>
                  <a:cubicBezTo>
                    <a:pt x="1" y="1577"/>
                    <a:pt x="460" y="2035"/>
                    <a:pt x="1004" y="2035"/>
                  </a:cubicBezTo>
                  <a:cubicBezTo>
                    <a:pt x="1578" y="2035"/>
                    <a:pt x="2036" y="1577"/>
                    <a:pt x="2036" y="1003"/>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8;p41">
              <a:extLst>
                <a:ext uri="{FF2B5EF4-FFF2-40B4-BE49-F238E27FC236}">
                  <a16:creationId xmlns:a16="http://schemas.microsoft.com/office/drawing/2014/main" id="{4BC9F7C8-CBA5-DD49-294F-A56374F73705}"/>
                </a:ext>
              </a:extLst>
            </p:cNvPr>
            <p:cNvSpPr/>
            <p:nvPr/>
          </p:nvSpPr>
          <p:spPr>
            <a:xfrm>
              <a:off x="6298250" y="4098025"/>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9;p41">
              <a:extLst>
                <a:ext uri="{FF2B5EF4-FFF2-40B4-BE49-F238E27FC236}">
                  <a16:creationId xmlns:a16="http://schemas.microsoft.com/office/drawing/2014/main" id="{4D58E008-113A-58F6-E5CC-60A1F6D3EBA2}"/>
                </a:ext>
              </a:extLst>
            </p:cNvPr>
            <p:cNvSpPr/>
            <p:nvPr/>
          </p:nvSpPr>
          <p:spPr>
            <a:xfrm>
              <a:off x="6298250" y="402565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0;p41">
              <a:extLst>
                <a:ext uri="{FF2B5EF4-FFF2-40B4-BE49-F238E27FC236}">
                  <a16:creationId xmlns:a16="http://schemas.microsoft.com/office/drawing/2014/main" id="{20B9F252-080A-BBF0-3F0E-529B02009932}"/>
                </a:ext>
              </a:extLst>
            </p:cNvPr>
            <p:cNvSpPr/>
            <p:nvPr/>
          </p:nvSpPr>
          <p:spPr>
            <a:xfrm>
              <a:off x="6298250" y="3953975"/>
              <a:ext cx="50925" cy="50200"/>
            </a:xfrm>
            <a:custGeom>
              <a:avLst/>
              <a:gdLst/>
              <a:ahLst/>
              <a:cxnLst/>
              <a:rect l="l" t="t" r="r" b="b"/>
              <a:pathLst>
                <a:path w="2037" h="2008"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1;p41">
              <a:extLst>
                <a:ext uri="{FF2B5EF4-FFF2-40B4-BE49-F238E27FC236}">
                  <a16:creationId xmlns:a16="http://schemas.microsoft.com/office/drawing/2014/main" id="{992EF9AE-0678-DBCE-D134-5EE46044E00C}"/>
                </a:ext>
              </a:extLst>
            </p:cNvPr>
            <p:cNvSpPr/>
            <p:nvPr/>
          </p:nvSpPr>
          <p:spPr>
            <a:xfrm>
              <a:off x="6443750"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2;p41">
              <a:extLst>
                <a:ext uri="{FF2B5EF4-FFF2-40B4-BE49-F238E27FC236}">
                  <a16:creationId xmlns:a16="http://schemas.microsoft.com/office/drawing/2014/main" id="{C26F437E-80FA-78FA-0F21-F7E2D598FE76}"/>
                </a:ext>
              </a:extLst>
            </p:cNvPr>
            <p:cNvSpPr/>
            <p:nvPr/>
          </p:nvSpPr>
          <p:spPr>
            <a:xfrm>
              <a:off x="6443750" y="388160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3;p41">
              <a:extLst>
                <a:ext uri="{FF2B5EF4-FFF2-40B4-BE49-F238E27FC236}">
                  <a16:creationId xmlns:a16="http://schemas.microsoft.com/office/drawing/2014/main" id="{7E210121-11DC-33CB-6B5C-15AB0ED5A62F}"/>
                </a:ext>
              </a:extLst>
            </p:cNvPr>
            <p:cNvSpPr/>
            <p:nvPr/>
          </p:nvSpPr>
          <p:spPr>
            <a:xfrm>
              <a:off x="6443750" y="409802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4;p41">
              <a:extLst>
                <a:ext uri="{FF2B5EF4-FFF2-40B4-BE49-F238E27FC236}">
                  <a16:creationId xmlns:a16="http://schemas.microsoft.com/office/drawing/2014/main" id="{C0112350-C142-528B-9106-B448B50C36C8}"/>
                </a:ext>
              </a:extLst>
            </p:cNvPr>
            <p:cNvSpPr/>
            <p:nvPr/>
          </p:nvSpPr>
          <p:spPr>
            <a:xfrm>
              <a:off x="6443750" y="402565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p41">
              <a:extLst>
                <a:ext uri="{FF2B5EF4-FFF2-40B4-BE49-F238E27FC236}">
                  <a16:creationId xmlns:a16="http://schemas.microsoft.com/office/drawing/2014/main" id="{6357D7DF-7CB0-A381-9E58-F87BE18154A7}"/>
                </a:ext>
              </a:extLst>
            </p:cNvPr>
            <p:cNvSpPr/>
            <p:nvPr/>
          </p:nvSpPr>
          <p:spPr>
            <a:xfrm>
              <a:off x="6443750" y="395397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6;p41">
              <a:extLst>
                <a:ext uri="{FF2B5EF4-FFF2-40B4-BE49-F238E27FC236}">
                  <a16:creationId xmlns:a16="http://schemas.microsoft.com/office/drawing/2014/main" id="{83B65FC7-9DB7-AA3F-3A53-44484787347C}"/>
                </a:ext>
              </a:extLst>
            </p:cNvPr>
            <p:cNvSpPr/>
            <p:nvPr/>
          </p:nvSpPr>
          <p:spPr>
            <a:xfrm>
              <a:off x="6516850" y="3881600"/>
              <a:ext cx="50900" cy="50900"/>
            </a:xfrm>
            <a:custGeom>
              <a:avLst/>
              <a:gdLst/>
              <a:ahLst/>
              <a:cxnLst/>
              <a:rect l="l" t="t" r="r" b="b"/>
              <a:pathLst>
                <a:path w="2036" h="2036" extrusionOk="0">
                  <a:moveTo>
                    <a:pt x="1004" y="0"/>
                  </a:moveTo>
                  <a:cubicBezTo>
                    <a:pt x="459" y="0"/>
                    <a:pt x="0" y="459"/>
                    <a:pt x="0" y="1003"/>
                  </a:cubicBezTo>
                  <a:cubicBezTo>
                    <a:pt x="0"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7;p41">
              <a:extLst>
                <a:ext uri="{FF2B5EF4-FFF2-40B4-BE49-F238E27FC236}">
                  <a16:creationId xmlns:a16="http://schemas.microsoft.com/office/drawing/2014/main" id="{AAE5A48D-8DB1-7737-4EB6-51CB38CC0734}"/>
                </a:ext>
              </a:extLst>
            </p:cNvPr>
            <p:cNvSpPr/>
            <p:nvPr/>
          </p:nvSpPr>
          <p:spPr>
            <a:xfrm>
              <a:off x="6516850" y="402565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8;p41">
              <a:extLst>
                <a:ext uri="{FF2B5EF4-FFF2-40B4-BE49-F238E27FC236}">
                  <a16:creationId xmlns:a16="http://schemas.microsoft.com/office/drawing/2014/main" id="{9A70BA8E-5F76-BEDB-45D1-8511D289BEA2}"/>
                </a:ext>
              </a:extLst>
            </p:cNvPr>
            <p:cNvSpPr/>
            <p:nvPr/>
          </p:nvSpPr>
          <p:spPr>
            <a:xfrm>
              <a:off x="6516850" y="3953975"/>
              <a:ext cx="50900" cy="50200"/>
            </a:xfrm>
            <a:custGeom>
              <a:avLst/>
              <a:gdLst/>
              <a:ahLst/>
              <a:cxnLst/>
              <a:rect l="l" t="t" r="r" b="b"/>
              <a:pathLst>
                <a:path w="2036" h="2008"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9;p41">
              <a:extLst>
                <a:ext uri="{FF2B5EF4-FFF2-40B4-BE49-F238E27FC236}">
                  <a16:creationId xmlns:a16="http://schemas.microsoft.com/office/drawing/2014/main" id="{47220487-2D8E-C3DC-889E-6F88B4C68255}"/>
                </a:ext>
              </a:extLst>
            </p:cNvPr>
            <p:cNvSpPr/>
            <p:nvPr/>
          </p:nvSpPr>
          <p:spPr>
            <a:xfrm>
              <a:off x="6225875" y="3953975"/>
              <a:ext cx="50900" cy="50200"/>
            </a:xfrm>
            <a:custGeom>
              <a:avLst/>
              <a:gdLst/>
              <a:ahLst/>
              <a:cxnLst/>
              <a:rect l="l" t="t" r="r" b="b"/>
              <a:pathLst>
                <a:path w="2036"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80;p41">
              <a:extLst>
                <a:ext uri="{FF2B5EF4-FFF2-40B4-BE49-F238E27FC236}">
                  <a16:creationId xmlns:a16="http://schemas.microsoft.com/office/drawing/2014/main" id="{DD47FA57-2A36-9BEA-2198-3267D5AA97AE}"/>
                </a:ext>
              </a:extLst>
            </p:cNvPr>
            <p:cNvSpPr/>
            <p:nvPr/>
          </p:nvSpPr>
          <p:spPr>
            <a:xfrm>
              <a:off x="6154200" y="395397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1;p41">
              <a:extLst>
                <a:ext uri="{FF2B5EF4-FFF2-40B4-BE49-F238E27FC236}">
                  <a16:creationId xmlns:a16="http://schemas.microsoft.com/office/drawing/2014/main" id="{6D551923-5017-69A6-8C16-59F0D3967222}"/>
                </a:ext>
              </a:extLst>
            </p:cNvPr>
            <p:cNvSpPr/>
            <p:nvPr/>
          </p:nvSpPr>
          <p:spPr>
            <a:xfrm>
              <a:off x="6081825" y="3953975"/>
              <a:ext cx="50900" cy="50200"/>
            </a:xfrm>
            <a:custGeom>
              <a:avLst/>
              <a:gdLst/>
              <a:ahLst/>
              <a:cxnLst/>
              <a:rect l="l" t="t" r="r" b="b"/>
              <a:pathLst>
                <a:path w="2036" h="2008"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2;p41">
              <a:extLst>
                <a:ext uri="{FF2B5EF4-FFF2-40B4-BE49-F238E27FC236}">
                  <a16:creationId xmlns:a16="http://schemas.microsoft.com/office/drawing/2014/main" id="{0B39D9FC-2D93-F144-B2A2-4E641A08804B}"/>
                </a:ext>
              </a:extLst>
            </p:cNvPr>
            <p:cNvSpPr/>
            <p:nvPr/>
          </p:nvSpPr>
          <p:spPr>
            <a:xfrm>
              <a:off x="5793000" y="3881600"/>
              <a:ext cx="50925" cy="50900"/>
            </a:xfrm>
            <a:custGeom>
              <a:avLst/>
              <a:gdLst/>
              <a:ahLst/>
              <a:cxnLst/>
              <a:rect l="l" t="t" r="r" b="b"/>
              <a:pathLst>
                <a:path w="2037" h="2036" extrusionOk="0">
                  <a:moveTo>
                    <a:pt x="1004" y="0"/>
                  </a:moveTo>
                  <a:cubicBezTo>
                    <a:pt x="460" y="0"/>
                    <a:pt x="1" y="459"/>
                    <a:pt x="1" y="1003"/>
                  </a:cubicBezTo>
                  <a:cubicBezTo>
                    <a:pt x="1" y="1577"/>
                    <a:pt x="460" y="2035"/>
                    <a:pt x="1004" y="2035"/>
                  </a:cubicBezTo>
                  <a:cubicBezTo>
                    <a:pt x="1578" y="2035"/>
                    <a:pt x="2036" y="1577"/>
                    <a:pt x="2036" y="1003"/>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83;p41">
              <a:extLst>
                <a:ext uri="{FF2B5EF4-FFF2-40B4-BE49-F238E27FC236}">
                  <a16:creationId xmlns:a16="http://schemas.microsoft.com/office/drawing/2014/main" id="{933D2E03-18B2-242E-ACC8-471DACD83C9A}"/>
                </a:ext>
              </a:extLst>
            </p:cNvPr>
            <p:cNvSpPr/>
            <p:nvPr/>
          </p:nvSpPr>
          <p:spPr>
            <a:xfrm>
              <a:off x="5793000" y="3953975"/>
              <a:ext cx="50925" cy="50200"/>
            </a:xfrm>
            <a:custGeom>
              <a:avLst/>
              <a:gdLst/>
              <a:ahLst/>
              <a:cxnLst/>
              <a:rect l="l" t="t" r="r" b="b"/>
              <a:pathLst>
                <a:path w="2037" h="2008"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84;p41">
              <a:extLst>
                <a:ext uri="{FF2B5EF4-FFF2-40B4-BE49-F238E27FC236}">
                  <a16:creationId xmlns:a16="http://schemas.microsoft.com/office/drawing/2014/main" id="{8142E680-659D-0B70-1352-406FBDECFEF5}"/>
                </a:ext>
              </a:extLst>
            </p:cNvPr>
            <p:cNvSpPr/>
            <p:nvPr/>
          </p:nvSpPr>
          <p:spPr>
            <a:xfrm>
              <a:off x="5865400" y="3809200"/>
              <a:ext cx="50900" cy="50925"/>
            </a:xfrm>
            <a:custGeom>
              <a:avLst/>
              <a:gdLst/>
              <a:ahLst/>
              <a:cxnLst/>
              <a:rect l="l" t="t" r="r" b="b"/>
              <a:pathLst>
                <a:path w="2036" h="2037"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85;p41">
              <a:extLst>
                <a:ext uri="{FF2B5EF4-FFF2-40B4-BE49-F238E27FC236}">
                  <a16:creationId xmlns:a16="http://schemas.microsoft.com/office/drawing/2014/main" id="{2739EDAC-1EE0-E7AC-040F-82548335674B}"/>
                </a:ext>
              </a:extLst>
            </p:cNvPr>
            <p:cNvSpPr/>
            <p:nvPr/>
          </p:nvSpPr>
          <p:spPr>
            <a:xfrm>
              <a:off x="5865400" y="3881600"/>
              <a:ext cx="50900" cy="50900"/>
            </a:xfrm>
            <a:custGeom>
              <a:avLst/>
              <a:gdLst/>
              <a:ahLst/>
              <a:cxnLst/>
              <a:rect l="l" t="t" r="r" b="b"/>
              <a:pathLst>
                <a:path w="2036" h="2036" extrusionOk="0">
                  <a:moveTo>
                    <a:pt x="1004" y="0"/>
                  </a:moveTo>
                  <a:cubicBezTo>
                    <a:pt x="459" y="0"/>
                    <a:pt x="0" y="459"/>
                    <a:pt x="0" y="1003"/>
                  </a:cubicBezTo>
                  <a:cubicBezTo>
                    <a:pt x="0"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86;p41">
              <a:extLst>
                <a:ext uri="{FF2B5EF4-FFF2-40B4-BE49-F238E27FC236}">
                  <a16:creationId xmlns:a16="http://schemas.microsoft.com/office/drawing/2014/main" id="{1D31324C-F402-A5A2-ECC3-1DFDBC0EA0C6}"/>
                </a:ext>
              </a:extLst>
            </p:cNvPr>
            <p:cNvSpPr/>
            <p:nvPr/>
          </p:nvSpPr>
          <p:spPr>
            <a:xfrm>
              <a:off x="5865400" y="3953975"/>
              <a:ext cx="50900" cy="50200"/>
            </a:xfrm>
            <a:custGeom>
              <a:avLst/>
              <a:gdLst/>
              <a:ahLst/>
              <a:cxnLst/>
              <a:rect l="l" t="t" r="r" b="b"/>
              <a:pathLst>
                <a:path w="2036" h="2008"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87;p41">
              <a:extLst>
                <a:ext uri="{FF2B5EF4-FFF2-40B4-BE49-F238E27FC236}">
                  <a16:creationId xmlns:a16="http://schemas.microsoft.com/office/drawing/2014/main" id="{32D0D8ED-2197-1650-4483-4AED1E63CC3C}"/>
                </a:ext>
              </a:extLst>
            </p:cNvPr>
            <p:cNvSpPr/>
            <p:nvPr/>
          </p:nvSpPr>
          <p:spPr>
            <a:xfrm>
              <a:off x="5937775"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49" y="2007"/>
                    <a:pt x="2007" y="1548"/>
                    <a:pt x="2007" y="1003"/>
                  </a:cubicBezTo>
                  <a:cubicBezTo>
                    <a:pt x="2007"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8;p41">
              <a:extLst>
                <a:ext uri="{FF2B5EF4-FFF2-40B4-BE49-F238E27FC236}">
                  <a16:creationId xmlns:a16="http://schemas.microsoft.com/office/drawing/2014/main" id="{76800F50-0AB7-CA15-D860-ED12D30D9AA7}"/>
                </a:ext>
              </a:extLst>
            </p:cNvPr>
            <p:cNvSpPr/>
            <p:nvPr/>
          </p:nvSpPr>
          <p:spPr>
            <a:xfrm>
              <a:off x="5937775"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89;p41">
              <a:extLst>
                <a:ext uri="{FF2B5EF4-FFF2-40B4-BE49-F238E27FC236}">
                  <a16:creationId xmlns:a16="http://schemas.microsoft.com/office/drawing/2014/main" id="{A59C0930-0A0C-27CC-4E5E-44663985D24A}"/>
                </a:ext>
              </a:extLst>
            </p:cNvPr>
            <p:cNvSpPr/>
            <p:nvPr/>
          </p:nvSpPr>
          <p:spPr>
            <a:xfrm>
              <a:off x="5937775" y="388160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49" y="2035"/>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0;p41">
              <a:extLst>
                <a:ext uri="{FF2B5EF4-FFF2-40B4-BE49-F238E27FC236}">
                  <a16:creationId xmlns:a16="http://schemas.microsoft.com/office/drawing/2014/main" id="{74D13559-872F-ABEA-058A-850927BFDFD5}"/>
                </a:ext>
              </a:extLst>
            </p:cNvPr>
            <p:cNvSpPr/>
            <p:nvPr/>
          </p:nvSpPr>
          <p:spPr>
            <a:xfrm>
              <a:off x="5937775" y="395397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1;p41">
              <a:extLst>
                <a:ext uri="{FF2B5EF4-FFF2-40B4-BE49-F238E27FC236}">
                  <a16:creationId xmlns:a16="http://schemas.microsoft.com/office/drawing/2014/main" id="{6596ADD0-49E2-41BD-B37B-CB987C9D5B58}"/>
                </a:ext>
              </a:extLst>
            </p:cNvPr>
            <p:cNvSpPr/>
            <p:nvPr/>
          </p:nvSpPr>
          <p:spPr>
            <a:xfrm>
              <a:off x="6009450"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2;p41">
              <a:extLst>
                <a:ext uri="{FF2B5EF4-FFF2-40B4-BE49-F238E27FC236}">
                  <a16:creationId xmlns:a16="http://schemas.microsoft.com/office/drawing/2014/main" id="{03F1C347-8717-CD3A-DD37-68907631BE89}"/>
                </a:ext>
              </a:extLst>
            </p:cNvPr>
            <p:cNvSpPr/>
            <p:nvPr/>
          </p:nvSpPr>
          <p:spPr>
            <a:xfrm>
              <a:off x="6009450"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6" y="1548"/>
                    <a:pt x="2036" y="1003"/>
                  </a:cubicBezTo>
                  <a:cubicBezTo>
                    <a:pt x="2036"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3;p41">
              <a:extLst>
                <a:ext uri="{FF2B5EF4-FFF2-40B4-BE49-F238E27FC236}">
                  <a16:creationId xmlns:a16="http://schemas.microsoft.com/office/drawing/2014/main" id="{196D9FC7-64B8-3931-CC56-77FE7727D30F}"/>
                </a:ext>
              </a:extLst>
            </p:cNvPr>
            <p:cNvSpPr/>
            <p:nvPr/>
          </p:nvSpPr>
          <p:spPr>
            <a:xfrm>
              <a:off x="6009450" y="395397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4;p41">
              <a:extLst>
                <a:ext uri="{FF2B5EF4-FFF2-40B4-BE49-F238E27FC236}">
                  <a16:creationId xmlns:a16="http://schemas.microsoft.com/office/drawing/2014/main" id="{47E03E41-F7A8-1687-BD8F-FDAA1A86E543}"/>
                </a:ext>
              </a:extLst>
            </p:cNvPr>
            <p:cNvSpPr/>
            <p:nvPr/>
          </p:nvSpPr>
          <p:spPr>
            <a:xfrm>
              <a:off x="6009450" y="3881600"/>
              <a:ext cx="50900" cy="50175"/>
            </a:xfrm>
            <a:custGeom>
              <a:avLst/>
              <a:gdLst/>
              <a:ahLst/>
              <a:cxnLst/>
              <a:rect l="l" t="t" r="r" b="b"/>
              <a:pathLst>
                <a:path w="2036" h="2007" extrusionOk="0">
                  <a:moveTo>
                    <a:pt x="1032" y="0"/>
                  </a:moveTo>
                  <a:cubicBezTo>
                    <a:pt x="459" y="0"/>
                    <a:pt x="0" y="459"/>
                    <a:pt x="0" y="1003"/>
                  </a:cubicBezTo>
                  <a:cubicBezTo>
                    <a:pt x="0" y="1577"/>
                    <a:pt x="459" y="2007"/>
                    <a:pt x="1032" y="2007"/>
                  </a:cubicBezTo>
                  <a:cubicBezTo>
                    <a:pt x="1577" y="2007"/>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5;p41">
              <a:extLst>
                <a:ext uri="{FF2B5EF4-FFF2-40B4-BE49-F238E27FC236}">
                  <a16:creationId xmlns:a16="http://schemas.microsoft.com/office/drawing/2014/main" id="{1D1FF02D-2C71-9D60-22A6-DF96EBD9044E}"/>
                </a:ext>
              </a:extLst>
            </p:cNvPr>
            <p:cNvSpPr/>
            <p:nvPr/>
          </p:nvSpPr>
          <p:spPr>
            <a:xfrm>
              <a:off x="6009450"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6;p41">
              <a:extLst>
                <a:ext uri="{FF2B5EF4-FFF2-40B4-BE49-F238E27FC236}">
                  <a16:creationId xmlns:a16="http://schemas.microsoft.com/office/drawing/2014/main" id="{C872274E-C0EE-03A8-253D-E624094A2096}"/>
                </a:ext>
              </a:extLst>
            </p:cNvPr>
            <p:cNvSpPr/>
            <p:nvPr/>
          </p:nvSpPr>
          <p:spPr>
            <a:xfrm>
              <a:off x="6947550" y="3737550"/>
              <a:ext cx="50925" cy="50175"/>
            </a:xfrm>
            <a:custGeom>
              <a:avLst/>
              <a:gdLst/>
              <a:ahLst/>
              <a:cxnLst/>
              <a:rect l="l" t="t" r="r" b="b"/>
              <a:pathLst>
                <a:path w="2037" h="2007" extrusionOk="0">
                  <a:moveTo>
                    <a:pt x="1033" y="0"/>
                  </a:moveTo>
                  <a:cubicBezTo>
                    <a:pt x="460" y="0"/>
                    <a:pt x="1" y="430"/>
                    <a:pt x="1" y="1003"/>
                  </a:cubicBezTo>
                  <a:cubicBezTo>
                    <a:pt x="1" y="1548"/>
                    <a:pt x="460" y="2007"/>
                    <a:pt x="1033" y="2007"/>
                  </a:cubicBezTo>
                  <a:cubicBezTo>
                    <a:pt x="1578" y="2007"/>
                    <a:pt x="2036" y="1548"/>
                    <a:pt x="2036" y="1003"/>
                  </a:cubicBezTo>
                  <a:cubicBezTo>
                    <a:pt x="2036" y="430"/>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7;p41">
              <a:extLst>
                <a:ext uri="{FF2B5EF4-FFF2-40B4-BE49-F238E27FC236}">
                  <a16:creationId xmlns:a16="http://schemas.microsoft.com/office/drawing/2014/main" id="{E6BA4633-4F24-255A-2879-C303AF7FA0E6}"/>
                </a:ext>
              </a:extLst>
            </p:cNvPr>
            <p:cNvSpPr/>
            <p:nvPr/>
          </p:nvSpPr>
          <p:spPr>
            <a:xfrm>
              <a:off x="6659450" y="3809200"/>
              <a:ext cx="50200" cy="50925"/>
            </a:xfrm>
            <a:custGeom>
              <a:avLst/>
              <a:gdLst/>
              <a:ahLst/>
              <a:cxnLst/>
              <a:rect l="l" t="t" r="r" b="b"/>
              <a:pathLst>
                <a:path w="2008" h="2037" extrusionOk="0">
                  <a:moveTo>
                    <a:pt x="1004" y="1"/>
                  </a:moveTo>
                  <a:cubicBezTo>
                    <a:pt x="431" y="1"/>
                    <a:pt x="1" y="459"/>
                    <a:pt x="1" y="1033"/>
                  </a:cubicBezTo>
                  <a:cubicBezTo>
                    <a:pt x="1" y="1577"/>
                    <a:pt x="431"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8;p41">
              <a:extLst>
                <a:ext uri="{FF2B5EF4-FFF2-40B4-BE49-F238E27FC236}">
                  <a16:creationId xmlns:a16="http://schemas.microsoft.com/office/drawing/2014/main" id="{2302EAE4-7E49-6298-5B77-175BEA9C0788}"/>
                </a:ext>
              </a:extLst>
            </p:cNvPr>
            <p:cNvSpPr/>
            <p:nvPr/>
          </p:nvSpPr>
          <p:spPr>
            <a:xfrm>
              <a:off x="6659450" y="3737550"/>
              <a:ext cx="50200" cy="50175"/>
            </a:xfrm>
            <a:custGeom>
              <a:avLst/>
              <a:gdLst/>
              <a:ahLst/>
              <a:cxnLst/>
              <a:rect l="l" t="t" r="r" b="b"/>
              <a:pathLst>
                <a:path w="2008" h="2007" extrusionOk="0">
                  <a:moveTo>
                    <a:pt x="1004" y="0"/>
                  </a:moveTo>
                  <a:cubicBezTo>
                    <a:pt x="431" y="0"/>
                    <a:pt x="1" y="430"/>
                    <a:pt x="1" y="1003"/>
                  </a:cubicBezTo>
                  <a:cubicBezTo>
                    <a:pt x="1" y="1548"/>
                    <a:pt x="431" y="2007"/>
                    <a:pt x="1004" y="2007"/>
                  </a:cubicBezTo>
                  <a:cubicBezTo>
                    <a:pt x="1549" y="2007"/>
                    <a:pt x="2008" y="1548"/>
                    <a:pt x="2008" y="1003"/>
                  </a:cubicBezTo>
                  <a:cubicBezTo>
                    <a:pt x="2008"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9;p41">
              <a:extLst>
                <a:ext uri="{FF2B5EF4-FFF2-40B4-BE49-F238E27FC236}">
                  <a16:creationId xmlns:a16="http://schemas.microsoft.com/office/drawing/2014/main" id="{47B354DC-79C8-CEEB-B887-A60633293AEA}"/>
                </a:ext>
              </a:extLst>
            </p:cNvPr>
            <p:cNvSpPr/>
            <p:nvPr/>
          </p:nvSpPr>
          <p:spPr>
            <a:xfrm>
              <a:off x="6731125" y="366515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00;p41">
              <a:extLst>
                <a:ext uri="{FF2B5EF4-FFF2-40B4-BE49-F238E27FC236}">
                  <a16:creationId xmlns:a16="http://schemas.microsoft.com/office/drawing/2014/main" id="{8618DC93-3DCB-8DDF-7F5A-E7330EEBC4A8}"/>
                </a:ext>
              </a:extLst>
            </p:cNvPr>
            <p:cNvSpPr/>
            <p:nvPr/>
          </p:nvSpPr>
          <p:spPr>
            <a:xfrm>
              <a:off x="6587075"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1;p41">
              <a:extLst>
                <a:ext uri="{FF2B5EF4-FFF2-40B4-BE49-F238E27FC236}">
                  <a16:creationId xmlns:a16="http://schemas.microsoft.com/office/drawing/2014/main" id="{4D2542CE-A45A-F1A0-0B08-51BDE4BDE80D}"/>
                </a:ext>
              </a:extLst>
            </p:cNvPr>
            <p:cNvSpPr/>
            <p:nvPr/>
          </p:nvSpPr>
          <p:spPr>
            <a:xfrm>
              <a:off x="6442300" y="3448725"/>
              <a:ext cx="50925" cy="50200"/>
            </a:xfrm>
            <a:custGeom>
              <a:avLst/>
              <a:gdLst/>
              <a:ahLst/>
              <a:cxnLst/>
              <a:rect l="l" t="t" r="r" b="b"/>
              <a:pathLst>
                <a:path w="2037" h="2008"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02;p41">
              <a:extLst>
                <a:ext uri="{FF2B5EF4-FFF2-40B4-BE49-F238E27FC236}">
                  <a16:creationId xmlns:a16="http://schemas.microsoft.com/office/drawing/2014/main" id="{018A8151-C652-FB2F-8122-E2DC393AE995}"/>
                </a:ext>
              </a:extLst>
            </p:cNvPr>
            <p:cNvSpPr/>
            <p:nvPr/>
          </p:nvSpPr>
          <p:spPr>
            <a:xfrm>
              <a:off x="6081825" y="337635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03;p41">
              <a:extLst>
                <a:ext uri="{FF2B5EF4-FFF2-40B4-BE49-F238E27FC236}">
                  <a16:creationId xmlns:a16="http://schemas.microsoft.com/office/drawing/2014/main" id="{D454AA3E-035E-19BE-D474-FB60D5F7032C}"/>
                </a:ext>
              </a:extLst>
            </p:cNvPr>
            <p:cNvSpPr/>
            <p:nvPr/>
          </p:nvSpPr>
          <p:spPr>
            <a:xfrm>
              <a:off x="6298250" y="352040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04;p41">
              <a:extLst>
                <a:ext uri="{FF2B5EF4-FFF2-40B4-BE49-F238E27FC236}">
                  <a16:creationId xmlns:a16="http://schemas.microsoft.com/office/drawing/2014/main" id="{F6C2D9AE-F078-4338-E1F2-AEA9947E49A6}"/>
                </a:ext>
              </a:extLst>
            </p:cNvPr>
            <p:cNvSpPr/>
            <p:nvPr/>
          </p:nvSpPr>
          <p:spPr>
            <a:xfrm>
              <a:off x="6298250" y="3448725"/>
              <a:ext cx="50925" cy="50200"/>
            </a:xfrm>
            <a:custGeom>
              <a:avLst/>
              <a:gdLst/>
              <a:ahLst/>
              <a:cxnLst/>
              <a:rect l="l" t="t" r="r" b="b"/>
              <a:pathLst>
                <a:path w="2037" h="2008"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05;p41">
              <a:extLst>
                <a:ext uri="{FF2B5EF4-FFF2-40B4-BE49-F238E27FC236}">
                  <a16:creationId xmlns:a16="http://schemas.microsoft.com/office/drawing/2014/main" id="{C6644984-B80D-FEAF-3DDA-FC4181F3C167}"/>
                </a:ext>
              </a:extLst>
            </p:cNvPr>
            <p:cNvSpPr/>
            <p:nvPr/>
          </p:nvSpPr>
          <p:spPr>
            <a:xfrm>
              <a:off x="6225875" y="3520400"/>
              <a:ext cx="50900" cy="50900"/>
            </a:xfrm>
            <a:custGeom>
              <a:avLst/>
              <a:gdLst/>
              <a:ahLst/>
              <a:cxnLst/>
              <a:rect l="l" t="t" r="r" b="b"/>
              <a:pathLst>
                <a:path w="2036"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06;p41">
              <a:extLst>
                <a:ext uri="{FF2B5EF4-FFF2-40B4-BE49-F238E27FC236}">
                  <a16:creationId xmlns:a16="http://schemas.microsoft.com/office/drawing/2014/main" id="{A0275FEA-5290-C5DC-7490-B23274171B92}"/>
                </a:ext>
              </a:extLst>
            </p:cNvPr>
            <p:cNvSpPr/>
            <p:nvPr/>
          </p:nvSpPr>
          <p:spPr>
            <a:xfrm>
              <a:off x="6225875" y="3448725"/>
              <a:ext cx="50900" cy="50200"/>
            </a:xfrm>
            <a:custGeom>
              <a:avLst/>
              <a:gdLst/>
              <a:ahLst/>
              <a:cxnLst/>
              <a:rect l="l" t="t" r="r" b="b"/>
              <a:pathLst>
                <a:path w="2036"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07;p41">
              <a:extLst>
                <a:ext uri="{FF2B5EF4-FFF2-40B4-BE49-F238E27FC236}">
                  <a16:creationId xmlns:a16="http://schemas.microsoft.com/office/drawing/2014/main" id="{F21C308C-4DF1-CD36-6C7A-534A2D8F217E}"/>
                </a:ext>
              </a:extLst>
            </p:cNvPr>
            <p:cNvSpPr/>
            <p:nvPr/>
          </p:nvSpPr>
          <p:spPr>
            <a:xfrm>
              <a:off x="6154200" y="344872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08;p41">
              <a:extLst>
                <a:ext uri="{FF2B5EF4-FFF2-40B4-BE49-F238E27FC236}">
                  <a16:creationId xmlns:a16="http://schemas.microsoft.com/office/drawing/2014/main" id="{B5C168A8-F081-9121-9455-51FE7A5C7832}"/>
                </a:ext>
              </a:extLst>
            </p:cNvPr>
            <p:cNvSpPr/>
            <p:nvPr/>
          </p:nvSpPr>
          <p:spPr>
            <a:xfrm>
              <a:off x="6154200" y="337635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09;p41">
              <a:extLst>
                <a:ext uri="{FF2B5EF4-FFF2-40B4-BE49-F238E27FC236}">
                  <a16:creationId xmlns:a16="http://schemas.microsoft.com/office/drawing/2014/main" id="{C5574099-7994-B766-EC1A-B400EAE57EDE}"/>
                </a:ext>
              </a:extLst>
            </p:cNvPr>
            <p:cNvSpPr/>
            <p:nvPr/>
          </p:nvSpPr>
          <p:spPr>
            <a:xfrm>
              <a:off x="6875900" y="4170400"/>
              <a:ext cx="50175" cy="50200"/>
            </a:xfrm>
            <a:custGeom>
              <a:avLst/>
              <a:gdLst/>
              <a:ahLst/>
              <a:cxnLst/>
              <a:rect l="l" t="t" r="r" b="b"/>
              <a:pathLst>
                <a:path w="2007" h="2008" extrusionOk="0">
                  <a:moveTo>
                    <a:pt x="1004" y="1"/>
                  </a:moveTo>
                  <a:cubicBezTo>
                    <a:pt x="430" y="1"/>
                    <a:pt x="0" y="459"/>
                    <a:pt x="0" y="1004"/>
                  </a:cubicBezTo>
                  <a:cubicBezTo>
                    <a:pt x="0" y="1549"/>
                    <a:pt x="430"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0;p41">
              <a:extLst>
                <a:ext uri="{FF2B5EF4-FFF2-40B4-BE49-F238E27FC236}">
                  <a16:creationId xmlns:a16="http://schemas.microsoft.com/office/drawing/2014/main" id="{47A32C50-E491-C8DE-EC77-5203F09E7C95}"/>
                </a:ext>
              </a:extLst>
            </p:cNvPr>
            <p:cNvSpPr/>
            <p:nvPr/>
          </p:nvSpPr>
          <p:spPr>
            <a:xfrm>
              <a:off x="6803500" y="4314450"/>
              <a:ext cx="50200" cy="50925"/>
            </a:xfrm>
            <a:custGeom>
              <a:avLst/>
              <a:gdLst/>
              <a:ahLst/>
              <a:cxnLst/>
              <a:rect l="l" t="t" r="r" b="b"/>
              <a:pathLst>
                <a:path w="2008" h="2037" extrusionOk="0">
                  <a:moveTo>
                    <a:pt x="1004" y="1"/>
                  </a:moveTo>
                  <a:cubicBezTo>
                    <a:pt x="460" y="1"/>
                    <a:pt x="1" y="459"/>
                    <a:pt x="1" y="1004"/>
                  </a:cubicBezTo>
                  <a:cubicBezTo>
                    <a:pt x="1" y="1577"/>
                    <a:pt x="460" y="2036"/>
                    <a:pt x="1004" y="2036"/>
                  </a:cubicBezTo>
                  <a:cubicBezTo>
                    <a:pt x="1578" y="2036"/>
                    <a:pt x="2008" y="1577"/>
                    <a:pt x="2008" y="1004"/>
                  </a:cubicBezTo>
                  <a:cubicBezTo>
                    <a:pt x="2008"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1;p41">
              <a:extLst>
                <a:ext uri="{FF2B5EF4-FFF2-40B4-BE49-F238E27FC236}">
                  <a16:creationId xmlns:a16="http://schemas.microsoft.com/office/drawing/2014/main" id="{16B0A8AE-2871-E751-8EFC-AD15222E330B}"/>
                </a:ext>
              </a:extLst>
            </p:cNvPr>
            <p:cNvSpPr/>
            <p:nvPr/>
          </p:nvSpPr>
          <p:spPr>
            <a:xfrm>
              <a:off x="6803500" y="4242075"/>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78" y="2036"/>
                    <a:pt x="2008" y="1577"/>
                    <a:pt x="2008" y="1032"/>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2;p41">
              <a:extLst>
                <a:ext uri="{FF2B5EF4-FFF2-40B4-BE49-F238E27FC236}">
                  <a16:creationId xmlns:a16="http://schemas.microsoft.com/office/drawing/2014/main" id="{9F8A1156-1F22-55D3-72D2-B3D20C068F31}"/>
                </a:ext>
              </a:extLst>
            </p:cNvPr>
            <p:cNvSpPr/>
            <p:nvPr/>
          </p:nvSpPr>
          <p:spPr>
            <a:xfrm>
              <a:off x="6731125" y="4314450"/>
              <a:ext cx="50900" cy="50925"/>
            </a:xfrm>
            <a:custGeom>
              <a:avLst/>
              <a:gdLst/>
              <a:ahLst/>
              <a:cxnLst/>
              <a:rect l="l" t="t" r="r" b="b"/>
              <a:pathLst>
                <a:path w="2036" h="2037" extrusionOk="0">
                  <a:moveTo>
                    <a:pt x="1033" y="1"/>
                  </a:moveTo>
                  <a:cubicBezTo>
                    <a:pt x="459" y="1"/>
                    <a:pt x="1" y="459"/>
                    <a:pt x="1" y="1004"/>
                  </a:cubicBezTo>
                  <a:cubicBezTo>
                    <a:pt x="1" y="1577"/>
                    <a:pt x="459" y="2036"/>
                    <a:pt x="1033" y="2036"/>
                  </a:cubicBezTo>
                  <a:cubicBezTo>
                    <a:pt x="1577" y="2036"/>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13;p41">
              <a:extLst>
                <a:ext uri="{FF2B5EF4-FFF2-40B4-BE49-F238E27FC236}">
                  <a16:creationId xmlns:a16="http://schemas.microsoft.com/office/drawing/2014/main" id="{E9AD0CA4-1860-ACA3-5695-B2052C4AF6DE}"/>
                </a:ext>
              </a:extLst>
            </p:cNvPr>
            <p:cNvSpPr/>
            <p:nvPr/>
          </p:nvSpPr>
          <p:spPr>
            <a:xfrm>
              <a:off x="6298250" y="4314450"/>
              <a:ext cx="50925" cy="50925"/>
            </a:xfrm>
            <a:custGeom>
              <a:avLst/>
              <a:gdLst/>
              <a:ahLst/>
              <a:cxnLst/>
              <a:rect l="l" t="t" r="r" b="b"/>
              <a:pathLst>
                <a:path w="2037" h="2037" extrusionOk="0">
                  <a:moveTo>
                    <a:pt x="1004" y="1"/>
                  </a:moveTo>
                  <a:cubicBezTo>
                    <a:pt x="460" y="1"/>
                    <a:pt x="1" y="459"/>
                    <a:pt x="1" y="1004"/>
                  </a:cubicBezTo>
                  <a:cubicBezTo>
                    <a:pt x="1" y="1577"/>
                    <a:pt x="460" y="2036"/>
                    <a:pt x="1004" y="2036"/>
                  </a:cubicBezTo>
                  <a:cubicBezTo>
                    <a:pt x="1578" y="2036"/>
                    <a:pt x="2036" y="1577"/>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14;p41">
              <a:extLst>
                <a:ext uri="{FF2B5EF4-FFF2-40B4-BE49-F238E27FC236}">
                  <a16:creationId xmlns:a16="http://schemas.microsoft.com/office/drawing/2014/main" id="{0F34860A-485C-8273-6B04-27D1622B6224}"/>
                </a:ext>
              </a:extLst>
            </p:cNvPr>
            <p:cNvSpPr/>
            <p:nvPr/>
          </p:nvSpPr>
          <p:spPr>
            <a:xfrm>
              <a:off x="6370650" y="4170400"/>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15;p41">
              <a:extLst>
                <a:ext uri="{FF2B5EF4-FFF2-40B4-BE49-F238E27FC236}">
                  <a16:creationId xmlns:a16="http://schemas.microsoft.com/office/drawing/2014/main" id="{F9A8EE2C-5A68-0134-055D-E4D46B4EF252}"/>
                </a:ext>
              </a:extLst>
            </p:cNvPr>
            <p:cNvSpPr/>
            <p:nvPr/>
          </p:nvSpPr>
          <p:spPr>
            <a:xfrm>
              <a:off x="6370650" y="4098025"/>
              <a:ext cx="50175" cy="50900"/>
            </a:xfrm>
            <a:custGeom>
              <a:avLst/>
              <a:gdLst/>
              <a:ahLst/>
              <a:cxnLst/>
              <a:rect l="l" t="t" r="r" b="b"/>
              <a:pathLst>
                <a:path w="2007"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6;p41">
              <a:extLst>
                <a:ext uri="{FF2B5EF4-FFF2-40B4-BE49-F238E27FC236}">
                  <a16:creationId xmlns:a16="http://schemas.microsoft.com/office/drawing/2014/main" id="{5214E95E-01F3-09C0-0DF4-8ACF6C562602}"/>
                </a:ext>
              </a:extLst>
            </p:cNvPr>
            <p:cNvSpPr/>
            <p:nvPr/>
          </p:nvSpPr>
          <p:spPr>
            <a:xfrm>
              <a:off x="6370650" y="402565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17;p41">
              <a:extLst>
                <a:ext uri="{FF2B5EF4-FFF2-40B4-BE49-F238E27FC236}">
                  <a16:creationId xmlns:a16="http://schemas.microsoft.com/office/drawing/2014/main" id="{1B104209-80A5-D98B-2038-916637EB7B52}"/>
                </a:ext>
              </a:extLst>
            </p:cNvPr>
            <p:cNvSpPr/>
            <p:nvPr/>
          </p:nvSpPr>
          <p:spPr>
            <a:xfrm>
              <a:off x="6370650" y="3953975"/>
              <a:ext cx="50175" cy="50200"/>
            </a:xfrm>
            <a:custGeom>
              <a:avLst/>
              <a:gdLst/>
              <a:ahLst/>
              <a:cxnLst/>
              <a:rect l="l" t="t" r="r" b="b"/>
              <a:pathLst>
                <a:path w="2007" h="2008"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18;p41">
              <a:extLst>
                <a:ext uri="{FF2B5EF4-FFF2-40B4-BE49-F238E27FC236}">
                  <a16:creationId xmlns:a16="http://schemas.microsoft.com/office/drawing/2014/main" id="{B7E19716-DCDD-6AF6-006B-BF1A575B9830}"/>
                </a:ext>
              </a:extLst>
            </p:cNvPr>
            <p:cNvSpPr/>
            <p:nvPr/>
          </p:nvSpPr>
          <p:spPr>
            <a:xfrm>
              <a:off x="6370650" y="3881600"/>
              <a:ext cx="50175" cy="50175"/>
            </a:xfrm>
            <a:custGeom>
              <a:avLst/>
              <a:gdLst/>
              <a:ahLst/>
              <a:cxnLst/>
              <a:rect l="l" t="t" r="r" b="b"/>
              <a:pathLst>
                <a:path w="2007" h="2007" extrusionOk="0">
                  <a:moveTo>
                    <a:pt x="1004" y="0"/>
                  </a:moveTo>
                  <a:cubicBezTo>
                    <a:pt x="430" y="0"/>
                    <a:pt x="0" y="459"/>
                    <a:pt x="0" y="1003"/>
                  </a:cubicBezTo>
                  <a:cubicBezTo>
                    <a:pt x="0" y="1577"/>
                    <a:pt x="430" y="2007"/>
                    <a:pt x="1004" y="2007"/>
                  </a:cubicBezTo>
                  <a:cubicBezTo>
                    <a:pt x="1548" y="2007"/>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619;p41">
              <a:extLst>
                <a:ext uri="{FF2B5EF4-FFF2-40B4-BE49-F238E27FC236}">
                  <a16:creationId xmlns:a16="http://schemas.microsoft.com/office/drawing/2014/main" id="{F95CEC53-B0A0-D743-8ABC-ED536B4038BD}"/>
                </a:ext>
              </a:extLst>
            </p:cNvPr>
            <p:cNvSpPr/>
            <p:nvPr/>
          </p:nvSpPr>
          <p:spPr>
            <a:xfrm>
              <a:off x="6370650" y="380920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620;p41">
              <a:extLst>
                <a:ext uri="{FF2B5EF4-FFF2-40B4-BE49-F238E27FC236}">
                  <a16:creationId xmlns:a16="http://schemas.microsoft.com/office/drawing/2014/main" id="{FD5881D5-F4DA-6FA0-7301-26354AC3F8BF}"/>
                </a:ext>
              </a:extLst>
            </p:cNvPr>
            <p:cNvSpPr/>
            <p:nvPr/>
          </p:nvSpPr>
          <p:spPr>
            <a:xfrm>
              <a:off x="6370650" y="3737550"/>
              <a:ext cx="50175" cy="50175"/>
            </a:xfrm>
            <a:custGeom>
              <a:avLst/>
              <a:gdLst/>
              <a:ahLst/>
              <a:cxnLst/>
              <a:rect l="l" t="t" r="r" b="b"/>
              <a:pathLst>
                <a:path w="2007" h="2007" extrusionOk="0">
                  <a:moveTo>
                    <a:pt x="1004" y="0"/>
                  </a:moveTo>
                  <a:cubicBezTo>
                    <a:pt x="459" y="0"/>
                    <a:pt x="0" y="430"/>
                    <a:pt x="0" y="1003"/>
                  </a:cubicBezTo>
                  <a:cubicBezTo>
                    <a:pt x="0" y="1548"/>
                    <a:pt x="459" y="2007"/>
                    <a:pt x="1004" y="2007"/>
                  </a:cubicBezTo>
                  <a:cubicBezTo>
                    <a:pt x="1548" y="2007"/>
                    <a:pt x="2007" y="1548"/>
                    <a:pt x="2007" y="1003"/>
                  </a:cubicBezTo>
                  <a:cubicBezTo>
                    <a:pt x="2007" y="430"/>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621;p41">
              <a:extLst>
                <a:ext uri="{FF2B5EF4-FFF2-40B4-BE49-F238E27FC236}">
                  <a16:creationId xmlns:a16="http://schemas.microsoft.com/office/drawing/2014/main" id="{D4B7EBCE-E5AF-D38B-7F15-B83C31A63D76}"/>
                </a:ext>
              </a:extLst>
            </p:cNvPr>
            <p:cNvSpPr/>
            <p:nvPr/>
          </p:nvSpPr>
          <p:spPr>
            <a:xfrm>
              <a:off x="6298250" y="4170400"/>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622;p41">
              <a:extLst>
                <a:ext uri="{FF2B5EF4-FFF2-40B4-BE49-F238E27FC236}">
                  <a16:creationId xmlns:a16="http://schemas.microsoft.com/office/drawing/2014/main" id="{0EFDD416-C79D-C8FE-5ACD-939D5BF226CF}"/>
                </a:ext>
              </a:extLst>
            </p:cNvPr>
            <p:cNvSpPr/>
            <p:nvPr/>
          </p:nvSpPr>
          <p:spPr>
            <a:xfrm>
              <a:off x="6298250" y="3737550"/>
              <a:ext cx="50925" cy="50175"/>
            </a:xfrm>
            <a:custGeom>
              <a:avLst/>
              <a:gdLst/>
              <a:ahLst/>
              <a:cxnLst/>
              <a:rect l="l" t="t" r="r" b="b"/>
              <a:pathLst>
                <a:path w="2037" h="2007" extrusionOk="0">
                  <a:moveTo>
                    <a:pt x="1004" y="0"/>
                  </a:moveTo>
                  <a:cubicBezTo>
                    <a:pt x="460" y="0"/>
                    <a:pt x="1" y="430"/>
                    <a:pt x="1" y="1003"/>
                  </a:cubicBezTo>
                  <a:cubicBezTo>
                    <a:pt x="1" y="1548"/>
                    <a:pt x="460" y="2007"/>
                    <a:pt x="1004" y="2007"/>
                  </a:cubicBezTo>
                  <a:cubicBezTo>
                    <a:pt x="1578" y="2007"/>
                    <a:pt x="2036" y="1548"/>
                    <a:pt x="2036" y="1003"/>
                  </a:cubicBezTo>
                  <a:cubicBezTo>
                    <a:pt x="2036" y="430"/>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623;p41">
              <a:extLst>
                <a:ext uri="{FF2B5EF4-FFF2-40B4-BE49-F238E27FC236}">
                  <a16:creationId xmlns:a16="http://schemas.microsoft.com/office/drawing/2014/main" id="{41E7046B-2D0B-4C67-DCDE-CAFEABC58016}"/>
                </a:ext>
              </a:extLst>
            </p:cNvPr>
            <p:cNvSpPr/>
            <p:nvPr/>
          </p:nvSpPr>
          <p:spPr>
            <a:xfrm>
              <a:off x="6298250" y="3665150"/>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624;p41">
              <a:extLst>
                <a:ext uri="{FF2B5EF4-FFF2-40B4-BE49-F238E27FC236}">
                  <a16:creationId xmlns:a16="http://schemas.microsoft.com/office/drawing/2014/main" id="{D5C96FBD-2E10-2925-E52E-68B85B1F4F43}"/>
                </a:ext>
              </a:extLst>
            </p:cNvPr>
            <p:cNvSpPr/>
            <p:nvPr/>
          </p:nvSpPr>
          <p:spPr>
            <a:xfrm>
              <a:off x="6225875" y="417040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625;p41">
              <a:extLst>
                <a:ext uri="{FF2B5EF4-FFF2-40B4-BE49-F238E27FC236}">
                  <a16:creationId xmlns:a16="http://schemas.microsoft.com/office/drawing/2014/main" id="{CA9DE531-C0FE-16B9-51B0-AD0BD20FBB18}"/>
                </a:ext>
              </a:extLst>
            </p:cNvPr>
            <p:cNvSpPr/>
            <p:nvPr/>
          </p:nvSpPr>
          <p:spPr>
            <a:xfrm>
              <a:off x="6225875" y="4098025"/>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626;p41">
              <a:extLst>
                <a:ext uri="{FF2B5EF4-FFF2-40B4-BE49-F238E27FC236}">
                  <a16:creationId xmlns:a16="http://schemas.microsoft.com/office/drawing/2014/main" id="{27120FC1-A5E8-AF47-D59B-313488D78071}"/>
                </a:ext>
              </a:extLst>
            </p:cNvPr>
            <p:cNvSpPr/>
            <p:nvPr/>
          </p:nvSpPr>
          <p:spPr>
            <a:xfrm>
              <a:off x="6225875" y="3737550"/>
              <a:ext cx="50900" cy="50175"/>
            </a:xfrm>
            <a:custGeom>
              <a:avLst/>
              <a:gdLst/>
              <a:ahLst/>
              <a:cxnLst/>
              <a:rect l="l" t="t" r="r" b="b"/>
              <a:pathLst>
                <a:path w="2036" h="2007" extrusionOk="0">
                  <a:moveTo>
                    <a:pt x="1033" y="0"/>
                  </a:moveTo>
                  <a:cubicBezTo>
                    <a:pt x="459" y="0"/>
                    <a:pt x="1" y="430"/>
                    <a:pt x="1" y="1003"/>
                  </a:cubicBezTo>
                  <a:cubicBezTo>
                    <a:pt x="1" y="1548"/>
                    <a:pt x="459" y="2007"/>
                    <a:pt x="1033" y="2007"/>
                  </a:cubicBezTo>
                  <a:cubicBezTo>
                    <a:pt x="1577" y="2007"/>
                    <a:pt x="2036" y="1548"/>
                    <a:pt x="2036" y="1003"/>
                  </a:cubicBezTo>
                  <a:cubicBezTo>
                    <a:pt x="2036" y="430"/>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627;p41">
              <a:extLst>
                <a:ext uri="{FF2B5EF4-FFF2-40B4-BE49-F238E27FC236}">
                  <a16:creationId xmlns:a16="http://schemas.microsoft.com/office/drawing/2014/main" id="{0BBD1F1D-206E-EAAC-4658-F66ED0BAE408}"/>
                </a:ext>
              </a:extLst>
            </p:cNvPr>
            <p:cNvSpPr/>
            <p:nvPr/>
          </p:nvSpPr>
          <p:spPr>
            <a:xfrm>
              <a:off x="6225875" y="366515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628;p41">
              <a:extLst>
                <a:ext uri="{FF2B5EF4-FFF2-40B4-BE49-F238E27FC236}">
                  <a16:creationId xmlns:a16="http://schemas.microsoft.com/office/drawing/2014/main" id="{1D38DB4C-86C6-EF66-B386-2CD164E05F3B}"/>
                </a:ext>
              </a:extLst>
            </p:cNvPr>
            <p:cNvSpPr/>
            <p:nvPr/>
          </p:nvSpPr>
          <p:spPr>
            <a:xfrm>
              <a:off x="6154200" y="409802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629;p41">
              <a:extLst>
                <a:ext uri="{FF2B5EF4-FFF2-40B4-BE49-F238E27FC236}">
                  <a16:creationId xmlns:a16="http://schemas.microsoft.com/office/drawing/2014/main" id="{D66CD4EC-809E-6479-950F-BB35D2512353}"/>
                </a:ext>
              </a:extLst>
            </p:cNvPr>
            <p:cNvSpPr/>
            <p:nvPr/>
          </p:nvSpPr>
          <p:spPr>
            <a:xfrm>
              <a:off x="6154200" y="402565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630;p41">
              <a:extLst>
                <a:ext uri="{FF2B5EF4-FFF2-40B4-BE49-F238E27FC236}">
                  <a16:creationId xmlns:a16="http://schemas.microsoft.com/office/drawing/2014/main" id="{B93C7ECB-AD68-1188-F0D2-5003B7CC6B0B}"/>
                </a:ext>
              </a:extLst>
            </p:cNvPr>
            <p:cNvSpPr/>
            <p:nvPr/>
          </p:nvSpPr>
          <p:spPr>
            <a:xfrm>
              <a:off x="6154200" y="3737550"/>
              <a:ext cx="50200" cy="50175"/>
            </a:xfrm>
            <a:custGeom>
              <a:avLst/>
              <a:gdLst/>
              <a:ahLst/>
              <a:cxnLst/>
              <a:rect l="l" t="t" r="r" b="b"/>
              <a:pathLst>
                <a:path w="2008" h="2007" extrusionOk="0">
                  <a:moveTo>
                    <a:pt x="1004" y="0"/>
                  </a:moveTo>
                  <a:cubicBezTo>
                    <a:pt x="460" y="0"/>
                    <a:pt x="1" y="430"/>
                    <a:pt x="1" y="1003"/>
                  </a:cubicBezTo>
                  <a:cubicBezTo>
                    <a:pt x="1" y="1548"/>
                    <a:pt x="460" y="2007"/>
                    <a:pt x="1004" y="2007"/>
                  </a:cubicBezTo>
                  <a:cubicBezTo>
                    <a:pt x="1549" y="2007"/>
                    <a:pt x="2008" y="1548"/>
                    <a:pt x="2008" y="1003"/>
                  </a:cubicBezTo>
                  <a:cubicBezTo>
                    <a:pt x="2008"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631;p41">
              <a:extLst>
                <a:ext uri="{FF2B5EF4-FFF2-40B4-BE49-F238E27FC236}">
                  <a16:creationId xmlns:a16="http://schemas.microsoft.com/office/drawing/2014/main" id="{78AAA2B8-62AE-C3C6-5459-65CB9C9ACED7}"/>
                </a:ext>
              </a:extLst>
            </p:cNvPr>
            <p:cNvSpPr/>
            <p:nvPr/>
          </p:nvSpPr>
          <p:spPr>
            <a:xfrm>
              <a:off x="6154200" y="366515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632;p41">
              <a:extLst>
                <a:ext uri="{FF2B5EF4-FFF2-40B4-BE49-F238E27FC236}">
                  <a16:creationId xmlns:a16="http://schemas.microsoft.com/office/drawing/2014/main" id="{16363507-1A5E-D129-7C8F-C198F05C11EC}"/>
                </a:ext>
              </a:extLst>
            </p:cNvPr>
            <p:cNvSpPr/>
            <p:nvPr/>
          </p:nvSpPr>
          <p:spPr>
            <a:xfrm>
              <a:off x="6081825" y="4025650"/>
              <a:ext cx="50900" cy="50900"/>
            </a:xfrm>
            <a:custGeom>
              <a:avLst/>
              <a:gdLst/>
              <a:ahLst/>
              <a:cxnLst/>
              <a:rect l="l" t="t" r="r" b="b"/>
              <a:pathLst>
                <a:path w="2036"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633;p41">
              <a:extLst>
                <a:ext uri="{FF2B5EF4-FFF2-40B4-BE49-F238E27FC236}">
                  <a16:creationId xmlns:a16="http://schemas.microsoft.com/office/drawing/2014/main" id="{8C444864-DD36-2106-AE0F-941E1E6490C2}"/>
                </a:ext>
              </a:extLst>
            </p:cNvPr>
            <p:cNvSpPr/>
            <p:nvPr/>
          </p:nvSpPr>
          <p:spPr>
            <a:xfrm>
              <a:off x="6081825" y="3665150"/>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634;p41">
              <a:extLst>
                <a:ext uri="{FF2B5EF4-FFF2-40B4-BE49-F238E27FC236}">
                  <a16:creationId xmlns:a16="http://schemas.microsoft.com/office/drawing/2014/main" id="{5C24D814-E070-C473-1960-6E89B29564AA}"/>
                </a:ext>
              </a:extLst>
            </p:cNvPr>
            <p:cNvSpPr/>
            <p:nvPr/>
          </p:nvSpPr>
          <p:spPr>
            <a:xfrm>
              <a:off x="6081825" y="3592775"/>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635;p41">
              <a:extLst>
                <a:ext uri="{FF2B5EF4-FFF2-40B4-BE49-F238E27FC236}">
                  <a16:creationId xmlns:a16="http://schemas.microsoft.com/office/drawing/2014/main" id="{20CE4B2B-05BF-3A1F-D533-9EF77EE78966}"/>
                </a:ext>
              </a:extLst>
            </p:cNvPr>
            <p:cNvSpPr/>
            <p:nvPr/>
          </p:nvSpPr>
          <p:spPr>
            <a:xfrm>
              <a:off x="6009450" y="402565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636;p41">
              <a:extLst>
                <a:ext uri="{FF2B5EF4-FFF2-40B4-BE49-F238E27FC236}">
                  <a16:creationId xmlns:a16="http://schemas.microsoft.com/office/drawing/2014/main" id="{10A62050-8FD4-E27A-5F41-B81086BFDA5C}"/>
                </a:ext>
              </a:extLst>
            </p:cNvPr>
            <p:cNvSpPr/>
            <p:nvPr/>
          </p:nvSpPr>
          <p:spPr>
            <a:xfrm>
              <a:off x="6009450"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637;p41">
              <a:extLst>
                <a:ext uri="{FF2B5EF4-FFF2-40B4-BE49-F238E27FC236}">
                  <a16:creationId xmlns:a16="http://schemas.microsoft.com/office/drawing/2014/main" id="{10E53D91-AD38-231B-D652-CCC72251FC26}"/>
                </a:ext>
              </a:extLst>
            </p:cNvPr>
            <p:cNvSpPr/>
            <p:nvPr/>
          </p:nvSpPr>
          <p:spPr>
            <a:xfrm>
              <a:off x="5937775" y="402565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638;p41">
              <a:extLst>
                <a:ext uri="{FF2B5EF4-FFF2-40B4-BE49-F238E27FC236}">
                  <a16:creationId xmlns:a16="http://schemas.microsoft.com/office/drawing/2014/main" id="{0CB55BD8-C430-2437-8380-00B8407F0380}"/>
                </a:ext>
              </a:extLst>
            </p:cNvPr>
            <p:cNvSpPr/>
            <p:nvPr/>
          </p:nvSpPr>
          <p:spPr>
            <a:xfrm>
              <a:off x="5937775" y="36651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639;p41">
              <a:extLst>
                <a:ext uri="{FF2B5EF4-FFF2-40B4-BE49-F238E27FC236}">
                  <a16:creationId xmlns:a16="http://schemas.microsoft.com/office/drawing/2014/main" id="{F0B2E2D7-37AF-80FE-C4E3-E91012B6475F}"/>
                </a:ext>
              </a:extLst>
            </p:cNvPr>
            <p:cNvSpPr/>
            <p:nvPr/>
          </p:nvSpPr>
          <p:spPr>
            <a:xfrm>
              <a:off x="5865400" y="402565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640;p41">
              <a:extLst>
                <a:ext uri="{FF2B5EF4-FFF2-40B4-BE49-F238E27FC236}">
                  <a16:creationId xmlns:a16="http://schemas.microsoft.com/office/drawing/2014/main" id="{9E2F64C5-8836-E277-3FAD-434381CB8261}"/>
                </a:ext>
              </a:extLst>
            </p:cNvPr>
            <p:cNvSpPr/>
            <p:nvPr/>
          </p:nvSpPr>
          <p:spPr>
            <a:xfrm>
              <a:off x="5865400" y="3737550"/>
              <a:ext cx="50900" cy="50175"/>
            </a:xfrm>
            <a:custGeom>
              <a:avLst/>
              <a:gdLst/>
              <a:ahLst/>
              <a:cxnLst/>
              <a:rect l="l" t="t" r="r" b="b"/>
              <a:pathLst>
                <a:path w="2036" h="2007" extrusionOk="0">
                  <a:moveTo>
                    <a:pt x="1004" y="0"/>
                  </a:moveTo>
                  <a:cubicBezTo>
                    <a:pt x="459" y="0"/>
                    <a:pt x="0" y="430"/>
                    <a:pt x="0" y="1003"/>
                  </a:cubicBezTo>
                  <a:cubicBezTo>
                    <a:pt x="0" y="1548"/>
                    <a:pt x="459" y="2007"/>
                    <a:pt x="1004" y="2007"/>
                  </a:cubicBezTo>
                  <a:cubicBezTo>
                    <a:pt x="1577" y="2007"/>
                    <a:pt x="2036" y="1548"/>
                    <a:pt x="2036" y="1003"/>
                  </a:cubicBezTo>
                  <a:cubicBezTo>
                    <a:pt x="2036"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641;p41">
              <a:extLst>
                <a:ext uri="{FF2B5EF4-FFF2-40B4-BE49-F238E27FC236}">
                  <a16:creationId xmlns:a16="http://schemas.microsoft.com/office/drawing/2014/main" id="{935A6AE7-56D7-5FF1-30FE-9DB01CC4D8EC}"/>
                </a:ext>
              </a:extLst>
            </p:cNvPr>
            <p:cNvSpPr/>
            <p:nvPr/>
          </p:nvSpPr>
          <p:spPr>
            <a:xfrm>
              <a:off x="5865400" y="3665150"/>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642;p41">
              <a:extLst>
                <a:ext uri="{FF2B5EF4-FFF2-40B4-BE49-F238E27FC236}">
                  <a16:creationId xmlns:a16="http://schemas.microsoft.com/office/drawing/2014/main" id="{45AB7DD2-BF3E-AE7B-B5F2-A5B2342B2C4F}"/>
                </a:ext>
              </a:extLst>
            </p:cNvPr>
            <p:cNvSpPr/>
            <p:nvPr/>
          </p:nvSpPr>
          <p:spPr>
            <a:xfrm>
              <a:off x="5793000" y="402565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643;p41">
              <a:extLst>
                <a:ext uri="{FF2B5EF4-FFF2-40B4-BE49-F238E27FC236}">
                  <a16:creationId xmlns:a16="http://schemas.microsoft.com/office/drawing/2014/main" id="{73DBD634-8D0A-87FC-E38E-A016CF14EF7D}"/>
                </a:ext>
              </a:extLst>
            </p:cNvPr>
            <p:cNvSpPr/>
            <p:nvPr/>
          </p:nvSpPr>
          <p:spPr>
            <a:xfrm>
              <a:off x="5793000" y="3809200"/>
              <a:ext cx="50925" cy="50925"/>
            </a:xfrm>
            <a:custGeom>
              <a:avLst/>
              <a:gdLst/>
              <a:ahLst/>
              <a:cxnLst/>
              <a:rect l="l" t="t" r="r" b="b"/>
              <a:pathLst>
                <a:path w="2037" h="2037"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644;p41">
              <a:extLst>
                <a:ext uri="{FF2B5EF4-FFF2-40B4-BE49-F238E27FC236}">
                  <a16:creationId xmlns:a16="http://schemas.microsoft.com/office/drawing/2014/main" id="{A73FFD2E-90F0-CBB3-2DDB-66D8437B7E0E}"/>
                </a:ext>
              </a:extLst>
            </p:cNvPr>
            <p:cNvSpPr/>
            <p:nvPr/>
          </p:nvSpPr>
          <p:spPr>
            <a:xfrm>
              <a:off x="5793000" y="3737550"/>
              <a:ext cx="50925" cy="50175"/>
            </a:xfrm>
            <a:custGeom>
              <a:avLst/>
              <a:gdLst/>
              <a:ahLst/>
              <a:cxnLst/>
              <a:rect l="l" t="t" r="r" b="b"/>
              <a:pathLst>
                <a:path w="2037" h="2007" extrusionOk="0">
                  <a:moveTo>
                    <a:pt x="1004" y="0"/>
                  </a:moveTo>
                  <a:cubicBezTo>
                    <a:pt x="460" y="0"/>
                    <a:pt x="1" y="430"/>
                    <a:pt x="1" y="1003"/>
                  </a:cubicBezTo>
                  <a:cubicBezTo>
                    <a:pt x="1" y="1548"/>
                    <a:pt x="460" y="2007"/>
                    <a:pt x="1004" y="2007"/>
                  </a:cubicBezTo>
                  <a:cubicBezTo>
                    <a:pt x="1578" y="2007"/>
                    <a:pt x="2036" y="1548"/>
                    <a:pt x="2036" y="1003"/>
                  </a:cubicBezTo>
                  <a:cubicBezTo>
                    <a:pt x="2036" y="430"/>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645;p41">
              <a:extLst>
                <a:ext uri="{FF2B5EF4-FFF2-40B4-BE49-F238E27FC236}">
                  <a16:creationId xmlns:a16="http://schemas.microsoft.com/office/drawing/2014/main" id="{B9B78F27-7388-5BE8-AFD9-8E3C4D965F36}"/>
                </a:ext>
              </a:extLst>
            </p:cNvPr>
            <p:cNvSpPr/>
            <p:nvPr/>
          </p:nvSpPr>
          <p:spPr>
            <a:xfrm>
              <a:off x="5721350" y="402565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646;p41">
              <a:extLst>
                <a:ext uri="{FF2B5EF4-FFF2-40B4-BE49-F238E27FC236}">
                  <a16:creationId xmlns:a16="http://schemas.microsoft.com/office/drawing/2014/main" id="{B4457980-242F-729D-629E-9B6A42F26A5C}"/>
                </a:ext>
              </a:extLst>
            </p:cNvPr>
            <p:cNvSpPr/>
            <p:nvPr/>
          </p:nvSpPr>
          <p:spPr>
            <a:xfrm>
              <a:off x="5721350" y="3953975"/>
              <a:ext cx="50175" cy="50200"/>
            </a:xfrm>
            <a:custGeom>
              <a:avLst/>
              <a:gdLst/>
              <a:ahLst/>
              <a:cxnLst/>
              <a:rect l="l" t="t" r="r" b="b"/>
              <a:pathLst>
                <a:path w="2007" h="2008"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647;p41">
              <a:extLst>
                <a:ext uri="{FF2B5EF4-FFF2-40B4-BE49-F238E27FC236}">
                  <a16:creationId xmlns:a16="http://schemas.microsoft.com/office/drawing/2014/main" id="{7ABF0BDD-CC4D-B353-0A57-304C5758E5CF}"/>
                </a:ext>
              </a:extLst>
            </p:cNvPr>
            <p:cNvSpPr/>
            <p:nvPr/>
          </p:nvSpPr>
          <p:spPr>
            <a:xfrm>
              <a:off x="5721350" y="3881600"/>
              <a:ext cx="50175" cy="50900"/>
            </a:xfrm>
            <a:custGeom>
              <a:avLst/>
              <a:gdLst/>
              <a:ahLst/>
              <a:cxnLst/>
              <a:rect l="l" t="t" r="r" b="b"/>
              <a:pathLst>
                <a:path w="2007"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648;p41">
              <a:extLst>
                <a:ext uri="{FF2B5EF4-FFF2-40B4-BE49-F238E27FC236}">
                  <a16:creationId xmlns:a16="http://schemas.microsoft.com/office/drawing/2014/main" id="{624D0CC9-BCEF-50AB-C71B-7C5DAC56DEA5}"/>
                </a:ext>
              </a:extLst>
            </p:cNvPr>
            <p:cNvSpPr/>
            <p:nvPr/>
          </p:nvSpPr>
          <p:spPr>
            <a:xfrm>
              <a:off x="5721350" y="380920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649;p41">
              <a:extLst>
                <a:ext uri="{FF2B5EF4-FFF2-40B4-BE49-F238E27FC236}">
                  <a16:creationId xmlns:a16="http://schemas.microsoft.com/office/drawing/2014/main" id="{61BEB197-479A-8E96-57A7-00B8A604000A}"/>
                </a:ext>
              </a:extLst>
            </p:cNvPr>
            <p:cNvSpPr/>
            <p:nvPr/>
          </p:nvSpPr>
          <p:spPr>
            <a:xfrm>
              <a:off x="4422025"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650;p41">
              <a:extLst>
                <a:ext uri="{FF2B5EF4-FFF2-40B4-BE49-F238E27FC236}">
                  <a16:creationId xmlns:a16="http://schemas.microsoft.com/office/drawing/2014/main" id="{F31FC100-4EA7-95E9-5A45-EE6F85288296}"/>
                </a:ext>
              </a:extLst>
            </p:cNvPr>
            <p:cNvSpPr/>
            <p:nvPr/>
          </p:nvSpPr>
          <p:spPr>
            <a:xfrm>
              <a:off x="4422025"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6" y="1548"/>
                    <a:pt x="2036" y="1003"/>
                  </a:cubicBezTo>
                  <a:cubicBezTo>
                    <a:pt x="2036"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651;p41">
              <a:extLst>
                <a:ext uri="{FF2B5EF4-FFF2-40B4-BE49-F238E27FC236}">
                  <a16:creationId xmlns:a16="http://schemas.microsoft.com/office/drawing/2014/main" id="{14ED6171-527D-0B8E-4808-F469CD09D21F}"/>
                </a:ext>
              </a:extLst>
            </p:cNvPr>
            <p:cNvSpPr/>
            <p:nvPr/>
          </p:nvSpPr>
          <p:spPr>
            <a:xfrm>
              <a:off x="4422025"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652;p41">
              <a:extLst>
                <a:ext uri="{FF2B5EF4-FFF2-40B4-BE49-F238E27FC236}">
                  <a16:creationId xmlns:a16="http://schemas.microsoft.com/office/drawing/2014/main" id="{C3BFC235-7644-9C76-6846-2CE2EB4F1885}"/>
                </a:ext>
              </a:extLst>
            </p:cNvPr>
            <p:cNvSpPr/>
            <p:nvPr/>
          </p:nvSpPr>
          <p:spPr>
            <a:xfrm>
              <a:off x="4350350" y="388160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49" y="2035"/>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653;p41">
              <a:extLst>
                <a:ext uri="{FF2B5EF4-FFF2-40B4-BE49-F238E27FC236}">
                  <a16:creationId xmlns:a16="http://schemas.microsoft.com/office/drawing/2014/main" id="{DE1C7BA7-1EE1-FDD3-DFB6-8C2990E94291}"/>
                </a:ext>
              </a:extLst>
            </p:cNvPr>
            <p:cNvSpPr/>
            <p:nvPr/>
          </p:nvSpPr>
          <p:spPr>
            <a:xfrm>
              <a:off x="4350350"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654;p41">
              <a:extLst>
                <a:ext uri="{FF2B5EF4-FFF2-40B4-BE49-F238E27FC236}">
                  <a16:creationId xmlns:a16="http://schemas.microsoft.com/office/drawing/2014/main" id="{39B7A8C6-C319-FC53-8783-790603F7CD10}"/>
                </a:ext>
              </a:extLst>
            </p:cNvPr>
            <p:cNvSpPr/>
            <p:nvPr/>
          </p:nvSpPr>
          <p:spPr>
            <a:xfrm>
              <a:off x="4350350"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49" y="2007"/>
                    <a:pt x="2007" y="1548"/>
                    <a:pt x="2007" y="1003"/>
                  </a:cubicBezTo>
                  <a:cubicBezTo>
                    <a:pt x="2007"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655;p41">
              <a:extLst>
                <a:ext uri="{FF2B5EF4-FFF2-40B4-BE49-F238E27FC236}">
                  <a16:creationId xmlns:a16="http://schemas.microsoft.com/office/drawing/2014/main" id="{2541C501-E344-1565-36CA-91DD2C89216D}"/>
                </a:ext>
              </a:extLst>
            </p:cNvPr>
            <p:cNvSpPr/>
            <p:nvPr/>
          </p:nvSpPr>
          <p:spPr>
            <a:xfrm>
              <a:off x="4277975" y="3159900"/>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656;p41">
              <a:extLst>
                <a:ext uri="{FF2B5EF4-FFF2-40B4-BE49-F238E27FC236}">
                  <a16:creationId xmlns:a16="http://schemas.microsoft.com/office/drawing/2014/main" id="{D4FE647E-BE3D-F511-5CF8-78881ECD6154}"/>
                </a:ext>
              </a:extLst>
            </p:cNvPr>
            <p:cNvSpPr/>
            <p:nvPr/>
          </p:nvSpPr>
          <p:spPr>
            <a:xfrm>
              <a:off x="4277975" y="3232300"/>
              <a:ext cx="50200" cy="50175"/>
            </a:xfrm>
            <a:custGeom>
              <a:avLst/>
              <a:gdLst/>
              <a:ahLst/>
              <a:cxnLst/>
              <a:rect l="l" t="t" r="r" b="b"/>
              <a:pathLst>
                <a:path w="2008" h="2007" extrusionOk="0">
                  <a:moveTo>
                    <a:pt x="1004" y="0"/>
                  </a:moveTo>
                  <a:cubicBezTo>
                    <a:pt x="459" y="0"/>
                    <a:pt x="0" y="459"/>
                    <a:pt x="0" y="1003"/>
                  </a:cubicBezTo>
                  <a:cubicBezTo>
                    <a:pt x="0" y="1548"/>
                    <a:pt x="459" y="2007"/>
                    <a:pt x="1004" y="2007"/>
                  </a:cubicBezTo>
                  <a:cubicBezTo>
                    <a:pt x="1577" y="2007"/>
                    <a:pt x="2007" y="1548"/>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657;p41">
              <a:extLst>
                <a:ext uri="{FF2B5EF4-FFF2-40B4-BE49-F238E27FC236}">
                  <a16:creationId xmlns:a16="http://schemas.microsoft.com/office/drawing/2014/main" id="{039EB93C-C865-AC43-C8AA-AB99C62B7421}"/>
                </a:ext>
              </a:extLst>
            </p:cNvPr>
            <p:cNvSpPr/>
            <p:nvPr/>
          </p:nvSpPr>
          <p:spPr>
            <a:xfrm>
              <a:off x="3917500" y="279942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658;p41">
              <a:extLst>
                <a:ext uri="{FF2B5EF4-FFF2-40B4-BE49-F238E27FC236}">
                  <a16:creationId xmlns:a16="http://schemas.microsoft.com/office/drawing/2014/main" id="{119B3DEB-2F08-338B-97FC-A43720D71F49}"/>
                </a:ext>
              </a:extLst>
            </p:cNvPr>
            <p:cNvSpPr/>
            <p:nvPr/>
          </p:nvSpPr>
          <p:spPr>
            <a:xfrm>
              <a:off x="3917500" y="28711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48" y="2035"/>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659;p41">
              <a:extLst>
                <a:ext uri="{FF2B5EF4-FFF2-40B4-BE49-F238E27FC236}">
                  <a16:creationId xmlns:a16="http://schemas.microsoft.com/office/drawing/2014/main" id="{F80C371D-A358-FE6C-DCA0-B26D93D938BB}"/>
                </a:ext>
              </a:extLst>
            </p:cNvPr>
            <p:cNvSpPr/>
            <p:nvPr/>
          </p:nvSpPr>
          <p:spPr>
            <a:xfrm>
              <a:off x="3917500" y="2943475"/>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660;p41">
              <a:extLst>
                <a:ext uri="{FF2B5EF4-FFF2-40B4-BE49-F238E27FC236}">
                  <a16:creationId xmlns:a16="http://schemas.microsoft.com/office/drawing/2014/main" id="{DDCD70A0-BFD7-8194-4552-D3EF8E0840C9}"/>
                </a:ext>
              </a:extLst>
            </p:cNvPr>
            <p:cNvSpPr/>
            <p:nvPr/>
          </p:nvSpPr>
          <p:spPr>
            <a:xfrm>
              <a:off x="3917500" y="30158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661;p41">
              <a:extLst>
                <a:ext uri="{FF2B5EF4-FFF2-40B4-BE49-F238E27FC236}">
                  <a16:creationId xmlns:a16="http://schemas.microsoft.com/office/drawing/2014/main" id="{40F62EF6-4E53-4C62-26A7-0808AB23E52F}"/>
                </a:ext>
              </a:extLst>
            </p:cNvPr>
            <p:cNvSpPr/>
            <p:nvPr/>
          </p:nvSpPr>
          <p:spPr>
            <a:xfrm>
              <a:off x="3917500" y="3087525"/>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662;p41">
              <a:extLst>
                <a:ext uri="{FF2B5EF4-FFF2-40B4-BE49-F238E27FC236}">
                  <a16:creationId xmlns:a16="http://schemas.microsoft.com/office/drawing/2014/main" id="{9F247D85-7913-F004-83BC-FB42F428030D}"/>
                </a:ext>
              </a:extLst>
            </p:cNvPr>
            <p:cNvSpPr/>
            <p:nvPr/>
          </p:nvSpPr>
          <p:spPr>
            <a:xfrm>
              <a:off x="3917500" y="3159900"/>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663;p41">
              <a:extLst>
                <a:ext uri="{FF2B5EF4-FFF2-40B4-BE49-F238E27FC236}">
                  <a16:creationId xmlns:a16="http://schemas.microsoft.com/office/drawing/2014/main" id="{92FE9144-05D6-93F8-590A-DDB4862234EF}"/>
                </a:ext>
              </a:extLst>
            </p:cNvPr>
            <p:cNvSpPr/>
            <p:nvPr/>
          </p:nvSpPr>
          <p:spPr>
            <a:xfrm>
              <a:off x="3917500" y="3232300"/>
              <a:ext cx="50175" cy="50175"/>
            </a:xfrm>
            <a:custGeom>
              <a:avLst/>
              <a:gdLst/>
              <a:ahLst/>
              <a:cxnLst/>
              <a:rect l="l" t="t" r="r" b="b"/>
              <a:pathLst>
                <a:path w="2007" h="2007" extrusionOk="0">
                  <a:moveTo>
                    <a:pt x="1003" y="0"/>
                  </a:moveTo>
                  <a:cubicBezTo>
                    <a:pt x="459" y="0"/>
                    <a:pt x="0" y="459"/>
                    <a:pt x="0" y="1003"/>
                  </a:cubicBezTo>
                  <a:cubicBezTo>
                    <a:pt x="0" y="1548"/>
                    <a:pt x="459" y="2007"/>
                    <a:pt x="1003" y="2007"/>
                  </a:cubicBezTo>
                  <a:cubicBezTo>
                    <a:pt x="1548" y="2007"/>
                    <a:pt x="2007" y="1548"/>
                    <a:pt x="2007" y="1003"/>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664;p41">
              <a:extLst>
                <a:ext uri="{FF2B5EF4-FFF2-40B4-BE49-F238E27FC236}">
                  <a16:creationId xmlns:a16="http://schemas.microsoft.com/office/drawing/2014/main" id="{35F9C7A7-9881-4925-045D-F94CA5DFF16A}"/>
                </a:ext>
              </a:extLst>
            </p:cNvPr>
            <p:cNvSpPr/>
            <p:nvPr/>
          </p:nvSpPr>
          <p:spPr>
            <a:xfrm>
              <a:off x="3917500" y="3303950"/>
              <a:ext cx="50175" cy="50925"/>
            </a:xfrm>
            <a:custGeom>
              <a:avLst/>
              <a:gdLst/>
              <a:ahLst/>
              <a:cxnLst/>
              <a:rect l="l" t="t" r="r" b="b"/>
              <a:pathLst>
                <a:path w="2007" h="2037"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665;p41">
              <a:extLst>
                <a:ext uri="{FF2B5EF4-FFF2-40B4-BE49-F238E27FC236}">
                  <a16:creationId xmlns:a16="http://schemas.microsoft.com/office/drawing/2014/main" id="{C8AA5E0A-93B0-21C6-5246-1198262EA45F}"/>
                </a:ext>
              </a:extLst>
            </p:cNvPr>
            <p:cNvSpPr/>
            <p:nvPr/>
          </p:nvSpPr>
          <p:spPr>
            <a:xfrm>
              <a:off x="3917500" y="3376350"/>
              <a:ext cx="50175" cy="50900"/>
            </a:xfrm>
            <a:custGeom>
              <a:avLst/>
              <a:gdLst/>
              <a:ahLst/>
              <a:cxnLst/>
              <a:rect l="l" t="t" r="r" b="b"/>
              <a:pathLst>
                <a:path w="2007" h="2036" extrusionOk="0">
                  <a:moveTo>
                    <a:pt x="1003" y="0"/>
                  </a:moveTo>
                  <a:cubicBezTo>
                    <a:pt x="459" y="0"/>
                    <a:pt x="0" y="459"/>
                    <a:pt x="0" y="1003"/>
                  </a:cubicBezTo>
                  <a:cubicBezTo>
                    <a:pt x="0" y="1577"/>
                    <a:pt x="459" y="2035"/>
                    <a:pt x="1003" y="2035"/>
                  </a:cubicBezTo>
                  <a:cubicBezTo>
                    <a:pt x="1548" y="2035"/>
                    <a:pt x="2007" y="1577"/>
                    <a:pt x="2007" y="1003"/>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666;p41">
              <a:extLst>
                <a:ext uri="{FF2B5EF4-FFF2-40B4-BE49-F238E27FC236}">
                  <a16:creationId xmlns:a16="http://schemas.microsoft.com/office/drawing/2014/main" id="{1CC5F477-F921-8499-D1F5-5CAAA27DC0C9}"/>
                </a:ext>
              </a:extLst>
            </p:cNvPr>
            <p:cNvSpPr/>
            <p:nvPr/>
          </p:nvSpPr>
          <p:spPr>
            <a:xfrm>
              <a:off x="3917500" y="3448725"/>
              <a:ext cx="50175" cy="50200"/>
            </a:xfrm>
            <a:custGeom>
              <a:avLst/>
              <a:gdLst/>
              <a:ahLst/>
              <a:cxnLst/>
              <a:rect l="l" t="t" r="r" b="b"/>
              <a:pathLst>
                <a:path w="2007" h="2008"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667;p41">
              <a:extLst>
                <a:ext uri="{FF2B5EF4-FFF2-40B4-BE49-F238E27FC236}">
                  <a16:creationId xmlns:a16="http://schemas.microsoft.com/office/drawing/2014/main" id="{41981BC2-8342-675F-3B2C-106A4FD51E8C}"/>
                </a:ext>
              </a:extLst>
            </p:cNvPr>
            <p:cNvSpPr/>
            <p:nvPr/>
          </p:nvSpPr>
          <p:spPr>
            <a:xfrm>
              <a:off x="3917500" y="35204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48" y="2035"/>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668;p41">
              <a:extLst>
                <a:ext uri="{FF2B5EF4-FFF2-40B4-BE49-F238E27FC236}">
                  <a16:creationId xmlns:a16="http://schemas.microsoft.com/office/drawing/2014/main" id="{E2F41A47-BB13-53F1-0BD2-173B1015F90C}"/>
                </a:ext>
              </a:extLst>
            </p:cNvPr>
            <p:cNvSpPr/>
            <p:nvPr/>
          </p:nvSpPr>
          <p:spPr>
            <a:xfrm>
              <a:off x="3917500" y="3592775"/>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669;p41">
              <a:extLst>
                <a:ext uri="{FF2B5EF4-FFF2-40B4-BE49-F238E27FC236}">
                  <a16:creationId xmlns:a16="http://schemas.microsoft.com/office/drawing/2014/main" id="{8EC299E9-81DA-519B-F68E-AC3EA5130CCD}"/>
                </a:ext>
              </a:extLst>
            </p:cNvPr>
            <p:cNvSpPr/>
            <p:nvPr/>
          </p:nvSpPr>
          <p:spPr>
            <a:xfrm>
              <a:off x="3917500" y="36651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670;p41">
              <a:extLst>
                <a:ext uri="{FF2B5EF4-FFF2-40B4-BE49-F238E27FC236}">
                  <a16:creationId xmlns:a16="http://schemas.microsoft.com/office/drawing/2014/main" id="{5F2D5E56-95CA-A2D9-E9C5-57B0BC933A60}"/>
                </a:ext>
              </a:extLst>
            </p:cNvPr>
            <p:cNvSpPr/>
            <p:nvPr/>
          </p:nvSpPr>
          <p:spPr>
            <a:xfrm>
              <a:off x="3917500" y="3737550"/>
              <a:ext cx="50175" cy="50175"/>
            </a:xfrm>
            <a:custGeom>
              <a:avLst/>
              <a:gdLst/>
              <a:ahLst/>
              <a:cxnLst/>
              <a:rect l="l" t="t" r="r" b="b"/>
              <a:pathLst>
                <a:path w="2007" h="2007" extrusionOk="0">
                  <a:moveTo>
                    <a:pt x="1003" y="0"/>
                  </a:moveTo>
                  <a:cubicBezTo>
                    <a:pt x="459" y="0"/>
                    <a:pt x="0" y="430"/>
                    <a:pt x="0" y="1003"/>
                  </a:cubicBezTo>
                  <a:cubicBezTo>
                    <a:pt x="0" y="1548"/>
                    <a:pt x="459" y="2007"/>
                    <a:pt x="1003" y="2007"/>
                  </a:cubicBezTo>
                  <a:cubicBezTo>
                    <a:pt x="1548" y="2007"/>
                    <a:pt x="2007" y="1548"/>
                    <a:pt x="2007" y="1003"/>
                  </a:cubicBezTo>
                  <a:cubicBezTo>
                    <a:pt x="2007" y="430"/>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671;p41">
              <a:extLst>
                <a:ext uri="{FF2B5EF4-FFF2-40B4-BE49-F238E27FC236}">
                  <a16:creationId xmlns:a16="http://schemas.microsoft.com/office/drawing/2014/main" id="{28994FC2-7AE5-D3A6-6848-2D23B36326B5}"/>
                </a:ext>
              </a:extLst>
            </p:cNvPr>
            <p:cNvSpPr/>
            <p:nvPr/>
          </p:nvSpPr>
          <p:spPr>
            <a:xfrm>
              <a:off x="3917500" y="3809200"/>
              <a:ext cx="50175" cy="50925"/>
            </a:xfrm>
            <a:custGeom>
              <a:avLst/>
              <a:gdLst/>
              <a:ahLst/>
              <a:cxnLst/>
              <a:rect l="l" t="t" r="r" b="b"/>
              <a:pathLst>
                <a:path w="2007" h="2037"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672;p41">
              <a:extLst>
                <a:ext uri="{FF2B5EF4-FFF2-40B4-BE49-F238E27FC236}">
                  <a16:creationId xmlns:a16="http://schemas.microsoft.com/office/drawing/2014/main" id="{AA7305F5-8C0A-1C0E-C7E4-EDC2C2E22D51}"/>
                </a:ext>
              </a:extLst>
            </p:cNvPr>
            <p:cNvSpPr/>
            <p:nvPr/>
          </p:nvSpPr>
          <p:spPr>
            <a:xfrm>
              <a:off x="3917500" y="3953975"/>
              <a:ext cx="50175" cy="50200"/>
            </a:xfrm>
            <a:custGeom>
              <a:avLst/>
              <a:gdLst/>
              <a:ahLst/>
              <a:cxnLst/>
              <a:rect l="l" t="t" r="r" b="b"/>
              <a:pathLst>
                <a:path w="2007" h="2008"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673;p41">
              <a:extLst>
                <a:ext uri="{FF2B5EF4-FFF2-40B4-BE49-F238E27FC236}">
                  <a16:creationId xmlns:a16="http://schemas.microsoft.com/office/drawing/2014/main" id="{9651E9EC-1DC2-0140-1EB4-1CC1F44BAF8B}"/>
                </a:ext>
              </a:extLst>
            </p:cNvPr>
            <p:cNvSpPr/>
            <p:nvPr/>
          </p:nvSpPr>
          <p:spPr>
            <a:xfrm>
              <a:off x="3989150" y="279942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674;p41">
              <a:extLst>
                <a:ext uri="{FF2B5EF4-FFF2-40B4-BE49-F238E27FC236}">
                  <a16:creationId xmlns:a16="http://schemas.microsoft.com/office/drawing/2014/main" id="{85FF8443-FEBB-E174-7CE1-066255D3A4DE}"/>
                </a:ext>
              </a:extLst>
            </p:cNvPr>
            <p:cNvSpPr/>
            <p:nvPr/>
          </p:nvSpPr>
          <p:spPr>
            <a:xfrm>
              <a:off x="3989150" y="2871100"/>
              <a:ext cx="50925" cy="50900"/>
            </a:xfrm>
            <a:custGeom>
              <a:avLst/>
              <a:gdLst/>
              <a:ahLst/>
              <a:cxnLst/>
              <a:rect l="l" t="t" r="r" b="b"/>
              <a:pathLst>
                <a:path w="2037"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675;p41">
              <a:extLst>
                <a:ext uri="{FF2B5EF4-FFF2-40B4-BE49-F238E27FC236}">
                  <a16:creationId xmlns:a16="http://schemas.microsoft.com/office/drawing/2014/main" id="{6EE436FF-5BFF-80C3-2B44-AC252FF37C0F}"/>
                </a:ext>
              </a:extLst>
            </p:cNvPr>
            <p:cNvSpPr/>
            <p:nvPr/>
          </p:nvSpPr>
          <p:spPr>
            <a:xfrm>
              <a:off x="3989150" y="2943475"/>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676;p41">
              <a:extLst>
                <a:ext uri="{FF2B5EF4-FFF2-40B4-BE49-F238E27FC236}">
                  <a16:creationId xmlns:a16="http://schemas.microsoft.com/office/drawing/2014/main" id="{9A3B432A-BB1C-26D3-7706-7FAC8322F073}"/>
                </a:ext>
              </a:extLst>
            </p:cNvPr>
            <p:cNvSpPr/>
            <p:nvPr/>
          </p:nvSpPr>
          <p:spPr>
            <a:xfrm>
              <a:off x="3989150" y="3015850"/>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677;p41">
              <a:extLst>
                <a:ext uri="{FF2B5EF4-FFF2-40B4-BE49-F238E27FC236}">
                  <a16:creationId xmlns:a16="http://schemas.microsoft.com/office/drawing/2014/main" id="{6DAD919E-946E-0DC3-37B1-C51CEABB62A9}"/>
                </a:ext>
              </a:extLst>
            </p:cNvPr>
            <p:cNvSpPr/>
            <p:nvPr/>
          </p:nvSpPr>
          <p:spPr>
            <a:xfrm>
              <a:off x="3989150" y="3087525"/>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678;p41">
              <a:extLst>
                <a:ext uri="{FF2B5EF4-FFF2-40B4-BE49-F238E27FC236}">
                  <a16:creationId xmlns:a16="http://schemas.microsoft.com/office/drawing/2014/main" id="{A91D70E4-0542-01D0-2B7E-5232D6F29378}"/>
                </a:ext>
              </a:extLst>
            </p:cNvPr>
            <p:cNvSpPr/>
            <p:nvPr/>
          </p:nvSpPr>
          <p:spPr>
            <a:xfrm>
              <a:off x="3989150" y="3159900"/>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679;p41">
              <a:extLst>
                <a:ext uri="{FF2B5EF4-FFF2-40B4-BE49-F238E27FC236}">
                  <a16:creationId xmlns:a16="http://schemas.microsoft.com/office/drawing/2014/main" id="{5602702B-E804-C651-75B8-CEA2C839FF9B}"/>
                </a:ext>
              </a:extLst>
            </p:cNvPr>
            <p:cNvSpPr/>
            <p:nvPr/>
          </p:nvSpPr>
          <p:spPr>
            <a:xfrm>
              <a:off x="3989150" y="3232300"/>
              <a:ext cx="50925" cy="50175"/>
            </a:xfrm>
            <a:custGeom>
              <a:avLst/>
              <a:gdLst/>
              <a:ahLst/>
              <a:cxnLst/>
              <a:rect l="l" t="t" r="r" b="b"/>
              <a:pathLst>
                <a:path w="2037" h="2007" extrusionOk="0">
                  <a:moveTo>
                    <a:pt x="1033" y="0"/>
                  </a:moveTo>
                  <a:cubicBezTo>
                    <a:pt x="459" y="0"/>
                    <a:pt x="1" y="459"/>
                    <a:pt x="1" y="1003"/>
                  </a:cubicBezTo>
                  <a:cubicBezTo>
                    <a:pt x="1" y="1548"/>
                    <a:pt x="459" y="2007"/>
                    <a:pt x="1033" y="2007"/>
                  </a:cubicBezTo>
                  <a:cubicBezTo>
                    <a:pt x="1577" y="2007"/>
                    <a:pt x="2036" y="1548"/>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680;p41">
              <a:extLst>
                <a:ext uri="{FF2B5EF4-FFF2-40B4-BE49-F238E27FC236}">
                  <a16:creationId xmlns:a16="http://schemas.microsoft.com/office/drawing/2014/main" id="{06901A1B-87EB-446A-EA9B-302A6DA4BF09}"/>
                </a:ext>
              </a:extLst>
            </p:cNvPr>
            <p:cNvSpPr/>
            <p:nvPr/>
          </p:nvSpPr>
          <p:spPr>
            <a:xfrm>
              <a:off x="3989150" y="3303950"/>
              <a:ext cx="50925" cy="50925"/>
            </a:xfrm>
            <a:custGeom>
              <a:avLst/>
              <a:gdLst/>
              <a:ahLst/>
              <a:cxnLst/>
              <a:rect l="l" t="t" r="r" b="b"/>
              <a:pathLst>
                <a:path w="2037" h="2037"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681;p41">
              <a:extLst>
                <a:ext uri="{FF2B5EF4-FFF2-40B4-BE49-F238E27FC236}">
                  <a16:creationId xmlns:a16="http://schemas.microsoft.com/office/drawing/2014/main" id="{E9D4B11A-F8EA-C0D1-613C-BD8FACC877F7}"/>
                </a:ext>
              </a:extLst>
            </p:cNvPr>
            <p:cNvSpPr/>
            <p:nvPr/>
          </p:nvSpPr>
          <p:spPr>
            <a:xfrm>
              <a:off x="3989150" y="3376350"/>
              <a:ext cx="50925" cy="50900"/>
            </a:xfrm>
            <a:custGeom>
              <a:avLst/>
              <a:gdLst/>
              <a:ahLst/>
              <a:cxnLst/>
              <a:rect l="l" t="t" r="r" b="b"/>
              <a:pathLst>
                <a:path w="2037" h="2036" extrusionOk="0">
                  <a:moveTo>
                    <a:pt x="1033" y="0"/>
                  </a:moveTo>
                  <a:cubicBezTo>
                    <a:pt x="459" y="0"/>
                    <a:pt x="1" y="459"/>
                    <a:pt x="1" y="1003"/>
                  </a:cubicBezTo>
                  <a:cubicBezTo>
                    <a:pt x="1" y="1577"/>
                    <a:pt x="459" y="2035"/>
                    <a:pt x="1033" y="2035"/>
                  </a:cubicBezTo>
                  <a:cubicBezTo>
                    <a:pt x="1577" y="2035"/>
                    <a:pt x="2036" y="1577"/>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682;p41">
              <a:extLst>
                <a:ext uri="{FF2B5EF4-FFF2-40B4-BE49-F238E27FC236}">
                  <a16:creationId xmlns:a16="http://schemas.microsoft.com/office/drawing/2014/main" id="{4071666B-1B2D-79C2-55A0-0FA4B58BEA35}"/>
                </a:ext>
              </a:extLst>
            </p:cNvPr>
            <p:cNvSpPr/>
            <p:nvPr/>
          </p:nvSpPr>
          <p:spPr>
            <a:xfrm>
              <a:off x="3989150" y="3448725"/>
              <a:ext cx="50925" cy="50200"/>
            </a:xfrm>
            <a:custGeom>
              <a:avLst/>
              <a:gdLst/>
              <a:ahLst/>
              <a:cxnLst/>
              <a:rect l="l" t="t" r="r" b="b"/>
              <a:pathLst>
                <a:path w="2037"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683;p41">
              <a:extLst>
                <a:ext uri="{FF2B5EF4-FFF2-40B4-BE49-F238E27FC236}">
                  <a16:creationId xmlns:a16="http://schemas.microsoft.com/office/drawing/2014/main" id="{0DACACA2-68F1-0652-B0E2-1E796E1EE151}"/>
                </a:ext>
              </a:extLst>
            </p:cNvPr>
            <p:cNvSpPr/>
            <p:nvPr/>
          </p:nvSpPr>
          <p:spPr>
            <a:xfrm>
              <a:off x="3989150" y="3520400"/>
              <a:ext cx="50925" cy="50900"/>
            </a:xfrm>
            <a:custGeom>
              <a:avLst/>
              <a:gdLst/>
              <a:ahLst/>
              <a:cxnLst/>
              <a:rect l="l" t="t" r="r" b="b"/>
              <a:pathLst>
                <a:path w="2037"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684;p41">
              <a:extLst>
                <a:ext uri="{FF2B5EF4-FFF2-40B4-BE49-F238E27FC236}">
                  <a16:creationId xmlns:a16="http://schemas.microsoft.com/office/drawing/2014/main" id="{3076A97B-43F1-4528-3708-FE8A3C15E75A}"/>
                </a:ext>
              </a:extLst>
            </p:cNvPr>
            <p:cNvSpPr/>
            <p:nvPr/>
          </p:nvSpPr>
          <p:spPr>
            <a:xfrm>
              <a:off x="3989150" y="3592775"/>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685;p41">
              <a:extLst>
                <a:ext uri="{FF2B5EF4-FFF2-40B4-BE49-F238E27FC236}">
                  <a16:creationId xmlns:a16="http://schemas.microsoft.com/office/drawing/2014/main" id="{F08F9747-E7FD-7CFB-FFB5-32EFECBC563C}"/>
                </a:ext>
              </a:extLst>
            </p:cNvPr>
            <p:cNvSpPr/>
            <p:nvPr/>
          </p:nvSpPr>
          <p:spPr>
            <a:xfrm>
              <a:off x="3989150" y="3665150"/>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686;p41">
              <a:extLst>
                <a:ext uri="{FF2B5EF4-FFF2-40B4-BE49-F238E27FC236}">
                  <a16:creationId xmlns:a16="http://schemas.microsoft.com/office/drawing/2014/main" id="{2888F761-2D98-25F1-0438-F76AFBF58CB0}"/>
                </a:ext>
              </a:extLst>
            </p:cNvPr>
            <p:cNvSpPr/>
            <p:nvPr/>
          </p:nvSpPr>
          <p:spPr>
            <a:xfrm>
              <a:off x="4061550" y="279942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687;p41">
              <a:extLst>
                <a:ext uri="{FF2B5EF4-FFF2-40B4-BE49-F238E27FC236}">
                  <a16:creationId xmlns:a16="http://schemas.microsoft.com/office/drawing/2014/main" id="{C7B52156-56EC-8B82-E582-01764FDF390C}"/>
                </a:ext>
              </a:extLst>
            </p:cNvPr>
            <p:cNvSpPr/>
            <p:nvPr/>
          </p:nvSpPr>
          <p:spPr>
            <a:xfrm>
              <a:off x="4061550" y="28711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77" y="2035"/>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688;p41">
              <a:extLst>
                <a:ext uri="{FF2B5EF4-FFF2-40B4-BE49-F238E27FC236}">
                  <a16:creationId xmlns:a16="http://schemas.microsoft.com/office/drawing/2014/main" id="{A867273E-E3EB-06A2-EBB7-9C63798C7148}"/>
                </a:ext>
              </a:extLst>
            </p:cNvPr>
            <p:cNvSpPr/>
            <p:nvPr/>
          </p:nvSpPr>
          <p:spPr>
            <a:xfrm>
              <a:off x="4061550" y="2943475"/>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689;p41">
              <a:extLst>
                <a:ext uri="{FF2B5EF4-FFF2-40B4-BE49-F238E27FC236}">
                  <a16:creationId xmlns:a16="http://schemas.microsoft.com/office/drawing/2014/main" id="{4A3A3E4F-EC70-0F9A-D188-CC80B4ECEA27}"/>
                </a:ext>
              </a:extLst>
            </p:cNvPr>
            <p:cNvSpPr/>
            <p:nvPr/>
          </p:nvSpPr>
          <p:spPr>
            <a:xfrm>
              <a:off x="4061550" y="30158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690;p41">
              <a:extLst>
                <a:ext uri="{FF2B5EF4-FFF2-40B4-BE49-F238E27FC236}">
                  <a16:creationId xmlns:a16="http://schemas.microsoft.com/office/drawing/2014/main" id="{6403EE79-42CA-9AFB-6EBB-545873367DEF}"/>
                </a:ext>
              </a:extLst>
            </p:cNvPr>
            <p:cNvSpPr/>
            <p:nvPr/>
          </p:nvSpPr>
          <p:spPr>
            <a:xfrm>
              <a:off x="4061550" y="3087525"/>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77" y="2036"/>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691;p41">
              <a:extLst>
                <a:ext uri="{FF2B5EF4-FFF2-40B4-BE49-F238E27FC236}">
                  <a16:creationId xmlns:a16="http://schemas.microsoft.com/office/drawing/2014/main" id="{D290BBA9-D7B3-B286-2E2A-F850199C888E}"/>
                </a:ext>
              </a:extLst>
            </p:cNvPr>
            <p:cNvSpPr/>
            <p:nvPr/>
          </p:nvSpPr>
          <p:spPr>
            <a:xfrm>
              <a:off x="4061550" y="3159900"/>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77"/>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692;p41">
              <a:extLst>
                <a:ext uri="{FF2B5EF4-FFF2-40B4-BE49-F238E27FC236}">
                  <a16:creationId xmlns:a16="http://schemas.microsoft.com/office/drawing/2014/main" id="{FC94662B-4E5A-3C4A-A09C-018528238E2A}"/>
                </a:ext>
              </a:extLst>
            </p:cNvPr>
            <p:cNvSpPr/>
            <p:nvPr/>
          </p:nvSpPr>
          <p:spPr>
            <a:xfrm>
              <a:off x="4061550" y="3232300"/>
              <a:ext cx="50175" cy="50175"/>
            </a:xfrm>
            <a:custGeom>
              <a:avLst/>
              <a:gdLst/>
              <a:ahLst/>
              <a:cxnLst/>
              <a:rect l="l" t="t" r="r" b="b"/>
              <a:pathLst>
                <a:path w="2007" h="2007" extrusionOk="0">
                  <a:moveTo>
                    <a:pt x="1003" y="0"/>
                  </a:moveTo>
                  <a:cubicBezTo>
                    <a:pt x="459" y="0"/>
                    <a:pt x="0" y="459"/>
                    <a:pt x="0" y="1003"/>
                  </a:cubicBezTo>
                  <a:cubicBezTo>
                    <a:pt x="0" y="1548"/>
                    <a:pt x="459" y="2007"/>
                    <a:pt x="1003" y="2007"/>
                  </a:cubicBezTo>
                  <a:cubicBezTo>
                    <a:pt x="1577" y="2007"/>
                    <a:pt x="2007" y="1548"/>
                    <a:pt x="2007" y="1003"/>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693;p41">
              <a:extLst>
                <a:ext uri="{FF2B5EF4-FFF2-40B4-BE49-F238E27FC236}">
                  <a16:creationId xmlns:a16="http://schemas.microsoft.com/office/drawing/2014/main" id="{656E0DA5-F8C6-9E19-295C-C925E7BFFAA1}"/>
                </a:ext>
              </a:extLst>
            </p:cNvPr>
            <p:cNvSpPr/>
            <p:nvPr/>
          </p:nvSpPr>
          <p:spPr>
            <a:xfrm>
              <a:off x="4061550" y="3303950"/>
              <a:ext cx="50175" cy="50925"/>
            </a:xfrm>
            <a:custGeom>
              <a:avLst/>
              <a:gdLst/>
              <a:ahLst/>
              <a:cxnLst/>
              <a:rect l="l" t="t" r="r" b="b"/>
              <a:pathLst>
                <a:path w="2007" h="2037"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694;p41">
              <a:extLst>
                <a:ext uri="{FF2B5EF4-FFF2-40B4-BE49-F238E27FC236}">
                  <a16:creationId xmlns:a16="http://schemas.microsoft.com/office/drawing/2014/main" id="{F1D48BA6-68B4-459B-7A1E-8254D4A8FEB2}"/>
                </a:ext>
              </a:extLst>
            </p:cNvPr>
            <p:cNvSpPr/>
            <p:nvPr/>
          </p:nvSpPr>
          <p:spPr>
            <a:xfrm>
              <a:off x="4061550" y="3376350"/>
              <a:ext cx="50175" cy="50900"/>
            </a:xfrm>
            <a:custGeom>
              <a:avLst/>
              <a:gdLst/>
              <a:ahLst/>
              <a:cxnLst/>
              <a:rect l="l" t="t" r="r" b="b"/>
              <a:pathLst>
                <a:path w="2007" h="2036" extrusionOk="0">
                  <a:moveTo>
                    <a:pt x="1003" y="0"/>
                  </a:moveTo>
                  <a:cubicBezTo>
                    <a:pt x="459" y="0"/>
                    <a:pt x="0" y="459"/>
                    <a:pt x="0" y="1003"/>
                  </a:cubicBezTo>
                  <a:cubicBezTo>
                    <a:pt x="0" y="1577"/>
                    <a:pt x="459" y="2035"/>
                    <a:pt x="1003" y="2035"/>
                  </a:cubicBezTo>
                  <a:cubicBezTo>
                    <a:pt x="1577" y="2035"/>
                    <a:pt x="2007" y="1577"/>
                    <a:pt x="2007" y="1003"/>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695;p41">
              <a:extLst>
                <a:ext uri="{FF2B5EF4-FFF2-40B4-BE49-F238E27FC236}">
                  <a16:creationId xmlns:a16="http://schemas.microsoft.com/office/drawing/2014/main" id="{24AF3E6A-316A-C4D1-E62A-7347B21F523B}"/>
                </a:ext>
              </a:extLst>
            </p:cNvPr>
            <p:cNvSpPr/>
            <p:nvPr/>
          </p:nvSpPr>
          <p:spPr>
            <a:xfrm>
              <a:off x="4061550" y="3448725"/>
              <a:ext cx="50175" cy="50200"/>
            </a:xfrm>
            <a:custGeom>
              <a:avLst/>
              <a:gdLst/>
              <a:ahLst/>
              <a:cxnLst/>
              <a:rect l="l" t="t" r="r" b="b"/>
              <a:pathLst>
                <a:path w="2007" h="2008"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696;p41">
              <a:extLst>
                <a:ext uri="{FF2B5EF4-FFF2-40B4-BE49-F238E27FC236}">
                  <a16:creationId xmlns:a16="http://schemas.microsoft.com/office/drawing/2014/main" id="{8AFE96B3-3555-5A2F-C849-A5BA9653895B}"/>
                </a:ext>
              </a:extLst>
            </p:cNvPr>
            <p:cNvSpPr/>
            <p:nvPr/>
          </p:nvSpPr>
          <p:spPr>
            <a:xfrm>
              <a:off x="4061550" y="35204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77" y="2035"/>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697;p41">
              <a:extLst>
                <a:ext uri="{FF2B5EF4-FFF2-40B4-BE49-F238E27FC236}">
                  <a16:creationId xmlns:a16="http://schemas.microsoft.com/office/drawing/2014/main" id="{2CFD261E-AC96-3BF9-BBE8-ADEB2FBAFC36}"/>
                </a:ext>
              </a:extLst>
            </p:cNvPr>
            <p:cNvSpPr/>
            <p:nvPr/>
          </p:nvSpPr>
          <p:spPr>
            <a:xfrm>
              <a:off x="4061550" y="3592775"/>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698;p41">
              <a:extLst>
                <a:ext uri="{FF2B5EF4-FFF2-40B4-BE49-F238E27FC236}">
                  <a16:creationId xmlns:a16="http://schemas.microsoft.com/office/drawing/2014/main" id="{A10029E5-29E3-47D9-5041-3B20D01FA0AF}"/>
                </a:ext>
              </a:extLst>
            </p:cNvPr>
            <p:cNvSpPr/>
            <p:nvPr/>
          </p:nvSpPr>
          <p:spPr>
            <a:xfrm>
              <a:off x="4133925" y="3015850"/>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699;p41">
              <a:extLst>
                <a:ext uri="{FF2B5EF4-FFF2-40B4-BE49-F238E27FC236}">
                  <a16:creationId xmlns:a16="http://schemas.microsoft.com/office/drawing/2014/main" id="{3E9A2831-2497-52D3-7831-F74118A76564}"/>
                </a:ext>
              </a:extLst>
            </p:cNvPr>
            <p:cNvSpPr/>
            <p:nvPr/>
          </p:nvSpPr>
          <p:spPr>
            <a:xfrm>
              <a:off x="4130350" y="3087875"/>
              <a:ext cx="57350" cy="50525"/>
            </a:xfrm>
            <a:custGeom>
              <a:avLst/>
              <a:gdLst/>
              <a:ahLst/>
              <a:cxnLst/>
              <a:rect l="l" t="t" r="r" b="b"/>
              <a:pathLst>
                <a:path w="2294" h="2021" extrusionOk="0">
                  <a:moveTo>
                    <a:pt x="1139" y="0"/>
                  </a:moveTo>
                  <a:cubicBezTo>
                    <a:pt x="745" y="0"/>
                    <a:pt x="374" y="227"/>
                    <a:pt x="201" y="617"/>
                  </a:cubicBezTo>
                  <a:cubicBezTo>
                    <a:pt x="0" y="1133"/>
                    <a:pt x="229" y="1735"/>
                    <a:pt x="745" y="1936"/>
                  </a:cubicBezTo>
                  <a:cubicBezTo>
                    <a:pt x="874" y="1993"/>
                    <a:pt x="1009" y="2020"/>
                    <a:pt x="1141" y="2020"/>
                  </a:cubicBezTo>
                  <a:cubicBezTo>
                    <a:pt x="1537" y="2020"/>
                    <a:pt x="1914" y="1778"/>
                    <a:pt x="2064" y="1391"/>
                  </a:cubicBezTo>
                  <a:cubicBezTo>
                    <a:pt x="2293" y="875"/>
                    <a:pt x="2035" y="302"/>
                    <a:pt x="1519" y="72"/>
                  </a:cubicBezTo>
                  <a:cubicBezTo>
                    <a:pt x="1394" y="24"/>
                    <a:pt x="1265"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700;p41">
              <a:extLst>
                <a:ext uri="{FF2B5EF4-FFF2-40B4-BE49-F238E27FC236}">
                  <a16:creationId xmlns:a16="http://schemas.microsoft.com/office/drawing/2014/main" id="{01DCC87C-4933-05F4-E1DE-79F9E4573263}"/>
                </a:ext>
              </a:extLst>
            </p:cNvPr>
            <p:cNvSpPr/>
            <p:nvPr/>
          </p:nvSpPr>
          <p:spPr>
            <a:xfrm>
              <a:off x="4133925" y="3159900"/>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701;p41">
              <a:extLst>
                <a:ext uri="{FF2B5EF4-FFF2-40B4-BE49-F238E27FC236}">
                  <a16:creationId xmlns:a16="http://schemas.microsoft.com/office/drawing/2014/main" id="{55365572-A0A3-21CF-02C4-949A01C660C4}"/>
                </a:ext>
              </a:extLst>
            </p:cNvPr>
            <p:cNvSpPr/>
            <p:nvPr/>
          </p:nvSpPr>
          <p:spPr>
            <a:xfrm>
              <a:off x="4133925" y="3232300"/>
              <a:ext cx="50200" cy="50175"/>
            </a:xfrm>
            <a:custGeom>
              <a:avLst/>
              <a:gdLst/>
              <a:ahLst/>
              <a:cxnLst/>
              <a:rect l="l" t="t" r="r" b="b"/>
              <a:pathLst>
                <a:path w="2008" h="2007" extrusionOk="0">
                  <a:moveTo>
                    <a:pt x="1004" y="0"/>
                  </a:moveTo>
                  <a:cubicBezTo>
                    <a:pt x="459" y="0"/>
                    <a:pt x="0" y="459"/>
                    <a:pt x="0" y="1003"/>
                  </a:cubicBezTo>
                  <a:cubicBezTo>
                    <a:pt x="0" y="1548"/>
                    <a:pt x="459" y="2007"/>
                    <a:pt x="1004" y="2007"/>
                  </a:cubicBezTo>
                  <a:cubicBezTo>
                    <a:pt x="1548" y="2007"/>
                    <a:pt x="2007" y="1548"/>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702;p41">
              <a:extLst>
                <a:ext uri="{FF2B5EF4-FFF2-40B4-BE49-F238E27FC236}">
                  <a16:creationId xmlns:a16="http://schemas.microsoft.com/office/drawing/2014/main" id="{34EBD546-CA25-71A4-A628-1F907F186164}"/>
                </a:ext>
              </a:extLst>
            </p:cNvPr>
            <p:cNvSpPr/>
            <p:nvPr/>
          </p:nvSpPr>
          <p:spPr>
            <a:xfrm>
              <a:off x="4205600" y="30158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703;p41">
              <a:extLst>
                <a:ext uri="{FF2B5EF4-FFF2-40B4-BE49-F238E27FC236}">
                  <a16:creationId xmlns:a16="http://schemas.microsoft.com/office/drawing/2014/main" id="{C5201DFC-E228-42A3-5705-B264C83DD731}"/>
                </a:ext>
              </a:extLst>
            </p:cNvPr>
            <p:cNvSpPr/>
            <p:nvPr/>
          </p:nvSpPr>
          <p:spPr>
            <a:xfrm>
              <a:off x="4205600" y="308752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704;p41">
              <a:extLst>
                <a:ext uri="{FF2B5EF4-FFF2-40B4-BE49-F238E27FC236}">
                  <a16:creationId xmlns:a16="http://schemas.microsoft.com/office/drawing/2014/main" id="{40C7779C-6CEB-7487-ADE3-B2CCB33B59B5}"/>
                </a:ext>
              </a:extLst>
            </p:cNvPr>
            <p:cNvSpPr/>
            <p:nvPr/>
          </p:nvSpPr>
          <p:spPr>
            <a:xfrm>
              <a:off x="4205600"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77"/>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705;p41">
              <a:extLst>
                <a:ext uri="{FF2B5EF4-FFF2-40B4-BE49-F238E27FC236}">
                  <a16:creationId xmlns:a16="http://schemas.microsoft.com/office/drawing/2014/main" id="{61C7C69A-A933-197C-513D-9029F6EF6A6E}"/>
                </a:ext>
              </a:extLst>
            </p:cNvPr>
            <p:cNvSpPr/>
            <p:nvPr/>
          </p:nvSpPr>
          <p:spPr>
            <a:xfrm>
              <a:off x="4205600"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5" y="1548"/>
                    <a:pt x="2035" y="1003"/>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706;p41">
              <a:extLst>
                <a:ext uri="{FF2B5EF4-FFF2-40B4-BE49-F238E27FC236}">
                  <a16:creationId xmlns:a16="http://schemas.microsoft.com/office/drawing/2014/main" id="{4CCCAFD9-2039-D140-43C9-B8B1D1128096}"/>
                </a:ext>
              </a:extLst>
            </p:cNvPr>
            <p:cNvSpPr/>
            <p:nvPr/>
          </p:nvSpPr>
          <p:spPr>
            <a:xfrm>
              <a:off x="4205600" y="330395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707;p41">
              <a:extLst>
                <a:ext uri="{FF2B5EF4-FFF2-40B4-BE49-F238E27FC236}">
                  <a16:creationId xmlns:a16="http://schemas.microsoft.com/office/drawing/2014/main" id="{ADD7273B-EEE8-4C95-7646-C9CB55E09C70}"/>
                </a:ext>
              </a:extLst>
            </p:cNvPr>
            <p:cNvSpPr/>
            <p:nvPr/>
          </p:nvSpPr>
          <p:spPr>
            <a:xfrm>
              <a:off x="4133925" y="3303950"/>
              <a:ext cx="50200" cy="50925"/>
            </a:xfrm>
            <a:custGeom>
              <a:avLst/>
              <a:gdLst/>
              <a:ahLst/>
              <a:cxnLst/>
              <a:rect l="l" t="t" r="r" b="b"/>
              <a:pathLst>
                <a:path w="2008"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708;p41">
              <a:extLst>
                <a:ext uri="{FF2B5EF4-FFF2-40B4-BE49-F238E27FC236}">
                  <a16:creationId xmlns:a16="http://schemas.microsoft.com/office/drawing/2014/main" id="{264E60B2-AFF8-DD0E-B954-6F97E6CB6ABA}"/>
                </a:ext>
              </a:extLst>
            </p:cNvPr>
            <p:cNvSpPr/>
            <p:nvPr/>
          </p:nvSpPr>
          <p:spPr>
            <a:xfrm>
              <a:off x="4133925" y="3376350"/>
              <a:ext cx="50200" cy="50900"/>
            </a:xfrm>
            <a:custGeom>
              <a:avLst/>
              <a:gdLst/>
              <a:ahLst/>
              <a:cxnLst/>
              <a:rect l="l" t="t" r="r" b="b"/>
              <a:pathLst>
                <a:path w="2008"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709;p41">
              <a:extLst>
                <a:ext uri="{FF2B5EF4-FFF2-40B4-BE49-F238E27FC236}">
                  <a16:creationId xmlns:a16="http://schemas.microsoft.com/office/drawing/2014/main" id="{FC5B67C8-DF73-DD69-6521-AD2ECA9464CB}"/>
                </a:ext>
              </a:extLst>
            </p:cNvPr>
            <p:cNvSpPr/>
            <p:nvPr/>
          </p:nvSpPr>
          <p:spPr>
            <a:xfrm>
              <a:off x="4130350" y="3448775"/>
              <a:ext cx="57350" cy="50500"/>
            </a:xfrm>
            <a:custGeom>
              <a:avLst/>
              <a:gdLst/>
              <a:ahLst/>
              <a:cxnLst/>
              <a:rect l="l" t="t" r="r" b="b"/>
              <a:pathLst>
                <a:path w="2294" h="2020" extrusionOk="0">
                  <a:moveTo>
                    <a:pt x="1128" y="0"/>
                  </a:moveTo>
                  <a:cubicBezTo>
                    <a:pt x="738" y="0"/>
                    <a:pt x="373" y="242"/>
                    <a:pt x="201" y="629"/>
                  </a:cubicBezTo>
                  <a:cubicBezTo>
                    <a:pt x="0" y="1145"/>
                    <a:pt x="229" y="1718"/>
                    <a:pt x="745" y="1948"/>
                  </a:cubicBezTo>
                  <a:cubicBezTo>
                    <a:pt x="871" y="1997"/>
                    <a:pt x="1001" y="2020"/>
                    <a:pt x="1130" y="2020"/>
                  </a:cubicBezTo>
                  <a:cubicBezTo>
                    <a:pt x="1530" y="2020"/>
                    <a:pt x="1912" y="1794"/>
                    <a:pt x="2064" y="1403"/>
                  </a:cubicBezTo>
                  <a:cubicBezTo>
                    <a:pt x="2293" y="887"/>
                    <a:pt x="2035" y="285"/>
                    <a:pt x="1519" y="84"/>
                  </a:cubicBezTo>
                  <a:cubicBezTo>
                    <a:pt x="1390" y="27"/>
                    <a:pt x="1258" y="0"/>
                    <a:pt x="1128"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710;p41">
              <a:extLst>
                <a:ext uri="{FF2B5EF4-FFF2-40B4-BE49-F238E27FC236}">
                  <a16:creationId xmlns:a16="http://schemas.microsoft.com/office/drawing/2014/main" id="{A494E2E2-AFE6-743E-ABE0-8DFBFE736CB1}"/>
                </a:ext>
              </a:extLst>
            </p:cNvPr>
            <p:cNvSpPr/>
            <p:nvPr/>
          </p:nvSpPr>
          <p:spPr>
            <a:xfrm>
              <a:off x="4133925" y="3520400"/>
              <a:ext cx="50200" cy="50900"/>
            </a:xfrm>
            <a:custGeom>
              <a:avLst/>
              <a:gdLst/>
              <a:ahLst/>
              <a:cxnLst/>
              <a:rect l="l" t="t" r="r" b="b"/>
              <a:pathLst>
                <a:path w="2008"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711;p41">
              <a:extLst>
                <a:ext uri="{FF2B5EF4-FFF2-40B4-BE49-F238E27FC236}">
                  <a16:creationId xmlns:a16="http://schemas.microsoft.com/office/drawing/2014/main" id="{42BDDD66-C9E0-BEB6-8E7E-4A3F6BABB867}"/>
                </a:ext>
              </a:extLst>
            </p:cNvPr>
            <p:cNvSpPr/>
            <p:nvPr/>
          </p:nvSpPr>
          <p:spPr>
            <a:xfrm>
              <a:off x="4133925" y="3592775"/>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712;p41">
              <a:extLst>
                <a:ext uri="{FF2B5EF4-FFF2-40B4-BE49-F238E27FC236}">
                  <a16:creationId xmlns:a16="http://schemas.microsoft.com/office/drawing/2014/main" id="{C105FFC6-A74F-83B2-19C0-FB1B9962BE32}"/>
                </a:ext>
              </a:extLst>
            </p:cNvPr>
            <p:cNvSpPr/>
            <p:nvPr/>
          </p:nvSpPr>
          <p:spPr>
            <a:xfrm>
              <a:off x="4133925" y="3665150"/>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713;p41">
              <a:extLst>
                <a:ext uri="{FF2B5EF4-FFF2-40B4-BE49-F238E27FC236}">
                  <a16:creationId xmlns:a16="http://schemas.microsoft.com/office/drawing/2014/main" id="{2AE10BE0-AC6F-DC53-9D36-87101A7FEF04}"/>
                </a:ext>
              </a:extLst>
            </p:cNvPr>
            <p:cNvSpPr/>
            <p:nvPr/>
          </p:nvSpPr>
          <p:spPr>
            <a:xfrm>
              <a:off x="4061550" y="36651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714;p41">
              <a:extLst>
                <a:ext uri="{FF2B5EF4-FFF2-40B4-BE49-F238E27FC236}">
                  <a16:creationId xmlns:a16="http://schemas.microsoft.com/office/drawing/2014/main" id="{BD611394-1542-071F-BDA9-49C7FB541DC1}"/>
                </a:ext>
              </a:extLst>
            </p:cNvPr>
            <p:cNvSpPr/>
            <p:nvPr/>
          </p:nvSpPr>
          <p:spPr>
            <a:xfrm>
              <a:off x="4061550" y="3737550"/>
              <a:ext cx="50175" cy="50175"/>
            </a:xfrm>
            <a:custGeom>
              <a:avLst/>
              <a:gdLst/>
              <a:ahLst/>
              <a:cxnLst/>
              <a:rect l="l" t="t" r="r" b="b"/>
              <a:pathLst>
                <a:path w="2007" h="2007" extrusionOk="0">
                  <a:moveTo>
                    <a:pt x="1003" y="0"/>
                  </a:moveTo>
                  <a:cubicBezTo>
                    <a:pt x="459" y="0"/>
                    <a:pt x="0" y="430"/>
                    <a:pt x="0" y="1003"/>
                  </a:cubicBezTo>
                  <a:cubicBezTo>
                    <a:pt x="0" y="1548"/>
                    <a:pt x="459" y="2007"/>
                    <a:pt x="1003" y="2007"/>
                  </a:cubicBezTo>
                  <a:cubicBezTo>
                    <a:pt x="1577" y="2007"/>
                    <a:pt x="2007" y="1548"/>
                    <a:pt x="2007" y="1003"/>
                  </a:cubicBezTo>
                  <a:cubicBezTo>
                    <a:pt x="2007" y="430"/>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715;p41">
              <a:extLst>
                <a:ext uri="{FF2B5EF4-FFF2-40B4-BE49-F238E27FC236}">
                  <a16:creationId xmlns:a16="http://schemas.microsoft.com/office/drawing/2014/main" id="{F377FCEC-BEF9-75D1-03AB-0E999D30DD17}"/>
                </a:ext>
              </a:extLst>
            </p:cNvPr>
            <p:cNvSpPr/>
            <p:nvPr/>
          </p:nvSpPr>
          <p:spPr>
            <a:xfrm>
              <a:off x="3989150" y="3737550"/>
              <a:ext cx="50925" cy="50175"/>
            </a:xfrm>
            <a:custGeom>
              <a:avLst/>
              <a:gdLst/>
              <a:ahLst/>
              <a:cxnLst/>
              <a:rect l="l" t="t" r="r" b="b"/>
              <a:pathLst>
                <a:path w="2037" h="2007" extrusionOk="0">
                  <a:moveTo>
                    <a:pt x="1033" y="0"/>
                  </a:moveTo>
                  <a:cubicBezTo>
                    <a:pt x="459" y="0"/>
                    <a:pt x="1" y="430"/>
                    <a:pt x="1" y="1003"/>
                  </a:cubicBezTo>
                  <a:cubicBezTo>
                    <a:pt x="1" y="1548"/>
                    <a:pt x="459" y="2007"/>
                    <a:pt x="1033" y="2007"/>
                  </a:cubicBezTo>
                  <a:cubicBezTo>
                    <a:pt x="1577" y="2007"/>
                    <a:pt x="2036" y="1548"/>
                    <a:pt x="2036" y="1003"/>
                  </a:cubicBezTo>
                  <a:cubicBezTo>
                    <a:pt x="2036" y="430"/>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716;p41">
              <a:extLst>
                <a:ext uri="{FF2B5EF4-FFF2-40B4-BE49-F238E27FC236}">
                  <a16:creationId xmlns:a16="http://schemas.microsoft.com/office/drawing/2014/main" id="{B226A62D-4158-2A48-A5F3-215C99911FBC}"/>
                </a:ext>
              </a:extLst>
            </p:cNvPr>
            <p:cNvSpPr/>
            <p:nvPr/>
          </p:nvSpPr>
          <p:spPr>
            <a:xfrm>
              <a:off x="3989150" y="3809200"/>
              <a:ext cx="50925" cy="50925"/>
            </a:xfrm>
            <a:custGeom>
              <a:avLst/>
              <a:gdLst/>
              <a:ahLst/>
              <a:cxnLst/>
              <a:rect l="l" t="t" r="r" b="b"/>
              <a:pathLst>
                <a:path w="2037" h="2037"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717;p41">
              <a:extLst>
                <a:ext uri="{FF2B5EF4-FFF2-40B4-BE49-F238E27FC236}">
                  <a16:creationId xmlns:a16="http://schemas.microsoft.com/office/drawing/2014/main" id="{0D9B45DF-BDFA-E526-559D-2DE54CAA619E}"/>
                </a:ext>
              </a:extLst>
            </p:cNvPr>
            <p:cNvSpPr/>
            <p:nvPr/>
          </p:nvSpPr>
          <p:spPr>
            <a:xfrm>
              <a:off x="3989150" y="3953975"/>
              <a:ext cx="50925" cy="50200"/>
            </a:xfrm>
            <a:custGeom>
              <a:avLst/>
              <a:gdLst/>
              <a:ahLst/>
              <a:cxnLst/>
              <a:rect l="l" t="t" r="r" b="b"/>
              <a:pathLst>
                <a:path w="2037"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718;p41">
              <a:extLst>
                <a:ext uri="{FF2B5EF4-FFF2-40B4-BE49-F238E27FC236}">
                  <a16:creationId xmlns:a16="http://schemas.microsoft.com/office/drawing/2014/main" id="{1B0B686F-CD31-150F-174A-BDBE0E08AD64}"/>
                </a:ext>
              </a:extLst>
            </p:cNvPr>
            <p:cNvSpPr/>
            <p:nvPr/>
          </p:nvSpPr>
          <p:spPr>
            <a:xfrm>
              <a:off x="3989150" y="3881600"/>
              <a:ext cx="50925" cy="50900"/>
            </a:xfrm>
            <a:custGeom>
              <a:avLst/>
              <a:gdLst/>
              <a:ahLst/>
              <a:cxnLst/>
              <a:rect l="l" t="t" r="r" b="b"/>
              <a:pathLst>
                <a:path w="2037" h="2036" extrusionOk="0">
                  <a:moveTo>
                    <a:pt x="1033" y="0"/>
                  </a:moveTo>
                  <a:cubicBezTo>
                    <a:pt x="459" y="0"/>
                    <a:pt x="1" y="459"/>
                    <a:pt x="1" y="1003"/>
                  </a:cubicBezTo>
                  <a:cubicBezTo>
                    <a:pt x="1" y="1577"/>
                    <a:pt x="459" y="2035"/>
                    <a:pt x="1033" y="2035"/>
                  </a:cubicBezTo>
                  <a:cubicBezTo>
                    <a:pt x="1577" y="2035"/>
                    <a:pt x="2036" y="1577"/>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719;p41">
              <a:extLst>
                <a:ext uri="{FF2B5EF4-FFF2-40B4-BE49-F238E27FC236}">
                  <a16:creationId xmlns:a16="http://schemas.microsoft.com/office/drawing/2014/main" id="{66B71D1C-B31A-8003-5420-09ACC7F27E20}"/>
                </a:ext>
              </a:extLst>
            </p:cNvPr>
            <p:cNvSpPr/>
            <p:nvPr/>
          </p:nvSpPr>
          <p:spPr>
            <a:xfrm>
              <a:off x="3917500" y="3881600"/>
              <a:ext cx="50175" cy="50900"/>
            </a:xfrm>
            <a:custGeom>
              <a:avLst/>
              <a:gdLst/>
              <a:ahLst/>
              <a:cxnLst/>
              <a:rect l="l" t="t" r="r" b="b"/>
              <a:pathLst>
                <a:path w="2007" h="2036" extrusionOk="0">
                  <a:moveTo>
                    <a:pt x="1003" y="0"/>
                  </a:moveTo>
                  <a:cubicBezTo>
                    <a:pt x="459" y="0"/>
                    <a:pt x="0" y="459"/>
                    <a:pt x="0" y="1003"/>
                  </a:cubicBezTo>
                  <a:cubicBezTo>
                    <a:pt x="0" y="1577"/>
                    <a:pt x="459" y="2035"/>
                    <a:pt x="1003" y="2035"/>
                  </a:cubicBezTo>
                  <a:cubicBezTo>
                    <a:pt x="1548" y="2035"/>
                    <a:pt x="2007" y="1577"/>
                    <a:pt x="2007" y="1003"/>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720;p41">
              <a:extLst>
                <a:ext uri="{FF2B5EF4-FFF2-40B4-BE49-F238E27FC236}">
                  <a16:creationId xmlns:a16="http://schemas.microsoft.com/office/drawing/2014/main" id="{F50CF51F-F376-18E6-74FF-F5DE64A35450}"/>
                </a:ext>
              </a:extLst>
            </p:cNvPr>
            <p:cNvSpPr/>
            <p:nvPr/>
          </p:nvSpPr>
          <p:spPr>
            <a:xfrm>
              <a:off x="3556275" y="265465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721;p41">
              <a:extLst>
                <a:ext uri="{FF2B5EF4-FFF2-40B4-BE49-F238E27FC236}">
                  <a16:creationId xmlns:a16="http://schemas.microsoft.com/office/drawing/2014/main" id="{E92A74ED-DBFC-14B6-05FF-3E35A0794799}"/>
                </a:ext>
              </a:extLst>
            </p:cNvPr>
            <p:cNvSpPr/>
            <p:nvPr/>
          </p:nvSpPr>
          <p:spPr>
            <a:xfrm>
              <a:off x="3556275" y="2727050"/>
              <a:ext cx="50925" cy="50175"/>
            </a:xfrm>
            <a:custGeom>
              <a:avLst/>
              <a:gdLst/>
              <a:ahLst/>
              <a:cxnLst/>
              <a:rect l="l" t="t" r="r" b="b"/>
              <a:pathLst>
                <a:path w="2037" h="2007" extrusionOk="0">
                  <a:moveTo>
                    <a:pt x="1004" y="0"/>
                  </a:moveTo>
                  <a:cubicBezTo>
                    <a:pt x="460" y="0"/>
                    <a:pt x="1" y="459"/>
                    <a:pt x="1" y="1004"/>
                  </a:cubicBezTo>
                  <a:cubicBezTo>
                    <a:pt x="1" y="1577"/>
                    <a:pt x="460" y="2007"/>
                    <a:pt x="1004" y="2007"/>
                  </a:cubicBezTo>
                  <a:cubicBezTo>
                    <a:pt x="1578" y="2007"/>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722;p41">
              <a:extLst>
                <a:ext uri="{FF2B5EF4-FFF2-40B4-BE49-F238E27FC236}">
                  <a16:creationId xmlns:a16="http://schemas.microsoft.com/office/drawing/2014/main" id="{4A854233-19EE-27AC-94CC-1305B1EE1990}"/>
                </a:ext>
              </a:extLst>
            </p:cNvPr>
            <p:cNvSpPr/>
            <p:nvPr/>
          </p:nvSpPr>
          <p:spPr>
            <a:xfrm>
              <a:off x="3556275" y="2799425"/>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723;p41">
              <a:extLst>
                <a:ext uri="{FF2B5EF4-FFF2-40B4-BE49-F238E27FC236}">
                  <a16:creationId xmlns:a16="http://schemas.microsoft.com/office/drawing/2014/main" id="{F84B9887-12B2-9DC4-8369-A583D690B068}"/>
                </a:ext>
              </a:extLst>
            </p:cNvPr>
            <p:cNvSpPr/>
            <p:nvPr/>
          </p:nvSpPr>
          <p:spPr>
            <a:xfrm>
              <a:off x="3556275" y="287110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724;p41">
              <a:extLst>
                <a:ext uri="{FF2B5EF4-FFF2-40B4-BE49-F238E27FC236}">
                  <a16:creationId xmlns:a16="http://schemas.microsoft.com/office/drawing/2014/main" id="{E6935BFF-01F2-8E75-FA41-4F59916D2951}"/>
                </a:ext>
              </a:extLst>
            </p:cNvPr>
            <p:cNvSpPr/>
            <p:nvPr/>
          </p:nvSpPr>
          <p:spPr>
            <a:xfrm>
              <a:off x="3556275" y="2943475"/>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725;p41">
              <a:extLst>
                <a:ext uri="{FF2B5EF4-FFF2-40B4-BE49-F238E27FC236}">
                  <a16:creationId xmlns:a16="http://schemas.microsoft.com/office/drawing/2014/main" id="{3549FDDF-5D0E-C51C-396C-30C2C280B37B}"/>
                </a:ext>
              </a:extLst>
            </p:cNvPr>
            <p:cNvSpPr/>
            <p:nvPr/>
          </p:nvSpPr>
          <p:spPr>
            <a:xfrm>
              <a:off x="3556275" y="3015850"/>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726;p41">
              <a:extLst>
                <a:ext uri="{FF2B5EF4-FFF2-40B4-BE49-F238E27FC236}">
                  <a16:creationId xmlns:a16="http://schemas.microsoft.com/office/drawing/2014/main" id="{E79299BF-A5E4-3138-3053-C7C4AA87E896}"/>
                </a:ext>
              </a:extLst>
            </p:cNvPr>
            <p:cNvSpPr/>
            <p:nvPr/>
          </p:nvSpPr>
          <p:spPr>
            <a:xfrm>
              <a:off x="3556275" y="3087525"/>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727;p41">
              <a:extLst>
                <a:ext uri="{FF2B5EF4-FFF2-40B4-BE49-F238E27FC236}">
                  <a16:creationId xmlns:a16="http://schemas.microsoft.com/office/drawing/2014/main" id="{402AD5AF-2F85-B3A4-3214-29559144ADEB}"/>
                </a:ext>
              </a:extLst>
            </p:cNvPr>
            <p:cNvSpPr/>
            <p:nvPr/>
          </p:nvSpPr>
          <p:spPr>
            <a:xfrm>
              <a:off x="3267475"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728;p41">
              <a:extLst>
                <a:ext uri="{FF2B5EF4-FFF2-40B4-BE49-F238E27FC236}">
                  <a16:creationId xmlns:a16="http://schemas.microsoft.com/office/drawing/2014/main" id="{942DFA52-15B4-44AD-F8FB-B2B7A450E37F}"/>
                </a:ext>
              </a:extLst>
            </p:cNvPr>
            <p:cNvSpPr/>
            <p:nvPr/>
          </p:nvSpPr>
          <p:spPr>
            <a:xfrm>
              <a:off x="3267475"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729;p41">
              <a:extLst>
                <a:ext uri="{FF2B5EF4-FFF2-40B4-BE49-F238E27FC236}">
                  <a16:creationId xmlns:a16="http://schemas.microsoft.com/office/drawing/2014/main" id="{11974617-4716-8CC9-8B8B-6C2C5776F7E5}"/>
                </a:ext>
              </a:extLst>
            </p:cNvPr>
            <p:cNvSpPr/>
            <p:nvPr/>
          </p:nvSpPr>
          <p:spPr>
            <a:xfrm>
              <a:off x="3267475" y="30158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730;p41">
              <a:extLst>
                <a:ext uri="{FF2B5EF4-FFF2-40B4-BE49-F238E27FC236}">
                  <a16:creationId xmlns:a16="http://schemas.microsoft.com/office/drawing/2014/main" id="{0A049D2B-C99F-5AE2-3809-C22408D5F7BB}"/>
                </a:ext>
              </a:extLst>
            </p:cNvPr>
            <p:cNvSpPr/>
            <p:nvPr/>
          </p:nvSpPr>
          <p:spPr>
            <a:xfrm>
              <a:off x="3339850" y="2799425"/>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731;p41">
              <a:extLst>
                <a:ext uri="{FF2B5EF4-FFF2-40B4-BE49-F238E27FC236}">
                  <a16:creationId xmlns:a16="http://schemas.microsoft.com/office/drawing/2014/main" id="{646D78B1-3B30-829F-4838-DD6F90E4E542}"/>
                </a:ext>
              </a:extLst>
            </p:cNvPr>
            <p:cNvSpPr/>
            <p:nvPr/>
          </p:nvSpPr>
          <p:spPr>
            <a:xfrm>
              <a:off x="3339850" y="2871100"/>
              <a:ext cx="50900" cy="50900"/>
            </a:xfrm>
            <a:custGeom>
              <a:avLst/>
              <a:gdLst/>
              <a:ahLst/>
              <a:cxnLst/>
              <a:rect l="l" t="t" r="r" b="b"/>
              <a:pathLst>
                <a:path w="2036"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732;p41">
              <a:extLst>
                <a:ext uri="{FF2B5EF4-FFF2-40B4-BE49-F238E27FC236}">
                  <a16:creationId xmlns:a16="http://schemas.microsoft.com/office/drawing/2014/main" id="{752B4CE3-14BE-FF96-976F-18BF8199723D}"/>
                </a:ext>
              </a:extLst>
            </p:cNvPr>
            <p:cNvSpPr/>
            <p:nvPr/>
          </p:nvSpPr>
          <p:spPr>
            <a:xfrm>
              <a:off x="3339850" y="2943475"/>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733;p41">
              <a:extLst>
                <a:ext uri="{FF2B5EF4-FFF2-40B4-BE49-F238E27FC236}">
                  <a16:creationId xmlns:a16="http://schemas.microsoft.com/office/drawing/2014/main" id="{B91B77E1-F157-06FE-DD22-F16EFFC33DE1}"/>
                </a:ext>
              </a:extLst>
            </p:cNvPr>
            <p:cNvSpPr/>
            <p:nvPr/>
          </p:nvSpPr>
          <p:spPr>
            <a:xfrm>
              <a:off x="3339850" y="3015850"/>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734;p41">
              <a:extLst>
                <a:ext uri="{FF2B5EF4-FFF2-40B4-BE49-F238E27FC236}">
                  <a16:creationId xmlns:a16="http://schemas.microsoft.com/office/drawing/2014/main" id="{F539B033-10F8-2600-81E5-6C1B25F50AC2}"/>
                </a:ext>
              </a:extLst>
            </p:cNvPr>
            <p:cNvSpPr/>
            <p:nvPr/>
          </p:nvSpPr>
          <p:spPr>
            <a:xfrm>
              <a:off x="333985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735;p41">
              <a:extLst>
                <a:ext uri="{FF2B5EF4-FFF2-40B4-BE49-F238E27FC236}">
                  <a16:creationId xmlns:a16="http://schemas.microsoft.com/office/drawing/2014/main" id="{AD9938F8-EF6F-FF79-3B1F-D0AE90B61870}"/>
                </a:ext>
              </a:extLst>
            </p:cNvPr>
            <p:cNvSpPr/>
            <p:nvPr/>
          </p:nvSpPr>
          <p:spPr>
            <a:xfrm>
              <a:off x="3412225" y="265465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736;p41">
              <a:extLst>
                <a:ext uri="{FF2B5EF4-FFF2-40B4-BE49-F238E27FC236}">
                  <a16:creationId xmlns:a16="http://schemas.microsoft.com/office/drawing/2014/main" id="{019989BC-43FF-36AE-8004-C9435F5709F8}"/>
                </a:ext>
              </a:extLst>
            </p:cNvPr>
            <p:cNvSpPr/>
            <p:nvPr/>
          </p:nvSpPr>
          <p:spPr>
            <a:xfrm>
              <a:off x="3412225" y="272705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737;p41">
              <a:extLst>
                <a:ext uri="{FF2B5EF4-FFF2-40B4-BE49-F238E27FC236}">
                  <a16:creationId xmlns:a16="http://schemas.microsoft.com/office/drawing/2014/main" id="{B5D7BECB-B9E5-6245-792A-52365C130463}"/>
                </a:ext>
              </a:extLst>
            </p:cNvPr>
            <p:cNvSpPr/>
            <p:nvPr/>
          </p:nvSpPr>
          <p:spPr>
            <a:xfrm>
              <a:off x="3412225" y="279942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738;p41">
              <a:extLst>
                <a:ext uri="{FF2B5EF4-FFF2-40B4-BE49-F238E27FC236}">
                  <a16:creationId xmlns:a16="http://schemas.microsoft.com/office/drawing/2014/main" id="{AFF49DAD-43E1-522E-DD92-F88DB431EE64}"/>
                </a:ext>
              </a:extLst>
            </p:cNvPr>
            <p:cNvSpPr/>
            <p:nvPr/>
          </p:nvSpPr>
          <p:spPr>
            <a:xfrm>
              <a:off x="3412225" y="28711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739;p41">
              <a:extLst>
                <a:ext uri="{FF2B5EF4-FFF2-40B4-BE49-F238E27FC236}">
                  <a16:creationId xmlns:a16="http://schemas.microsoft.com/office/drawing/2014/main" id="{348AA4D3-0E85-3B42-927C-300F82A471A0}"/>
                </a:ext>
              </a:extLst>
            </p:cNvPr>
            <p:cNvSpPr/>
            <p:nvPr/>
          </p:nvSpPr>
          <p:spPr>
            <a:xfrm>
              <a:off x="3412225" y="294347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740;p41">
              <a:extLst>
                <a:ext uri="{FF2B5EF4-FFF2-40B4-BE49-F238E27FC236}">
                  <a16:creationId xmlns:a16="http://schemas.microsoft.com/office/drawing/2014/main" id="{19D51F30-6F56-7EDC-C205-79ADC6FCFCF8}"/>
                </a:ext>
              </a:extLst>
            </p:cNvPr>
            <p:cNvSpPr/>
            <p:nvPr/>
          </p:nvSpPr>
          <p:spPr>
            <a:xfrm>
              <a:off x="3412225" y="301585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741;p41">
              <a:extLst>
                <a:ext uri="{FF2B5EF4-FFF2-40B4-BE49-F238E27FC236}">
                  <a16:creationId xmlns:a16="http://schemas.microsoft.com/office/drawing/2014/main" id="{E49ABE03-44F7-FCA4-A56D-1CB77645C418}"/>
                </a:ext>
              </a:extLst>
            </p:cNvPr>
            <p:cNvSpPr/>
            <p:nvPr/>
          </p:nvSpPr>
          <p:spPr>
            <a:xfrm>
              <a:off x="3412225" y="3087525"/>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742;p41">
              <a:extLst>
                <a:ext uri="{FF2B5EF4-FFF2-40B4-BE49-F238E27FC236}">
                  <a16:creationId xmlns:a16="http://schemas.microsoft.com/office/drawing/2014/main" id="{9844853B-FA8C-2389-F48A-E91473F6A172}"/>
                </a:ext>
              </a:extLst>
            </p:cNvPr>
            <p:cNvSpPr/>
            <p:nvPr/>
          </p:nvSpPr>
          <p:spPr>
            <a:xfrm>
              <a:off x="3483900" y="265465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743;p41">
              <a:extLst>
                <a:ext uri="{FF2B5EF4-FFF2-40B4-BE49-F238E27FC236}">
                  <a16:creationId xmlns:a16="http://schemas.microsoft.com/office/drawing/2014/main" id="{800C2DFA-BABE-4BAF-2676-765F6BA9A96C}"/>
                </a:ext>
              </a:extLst>
            </p:cNvPr>
            <p:cNvSpPr/>
            <p:nvPr/>
          </p:nvSpPr>
          <p:spPr>
            <a:xfrm>
              <a:off x="3483900" y="272705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744;p41">
              <a:extLst>
                <a:ext uri="{FF2B5EF4-FFF2-40B4-BE49-F238E27FC236}">
                  <a16:creationId xmlns:a16="http://schemas.microsoft.com/office/drawing/2014/main" id="{C9F40B30-8103-79CB-E54D-0FF290153E56}"/>
                </a:ext>
              </a:extLst>
            </p:cNvPr>
            <p:cNvSpPr/>
            <p:nvPr/>
          </p:nvSpPr>
          <p:spPr>
            <a:xfrm>
              <a:off x="3483900" y="279942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745;p41">
              <a:extLst>
                <a:ext uri="{FF2B5EF4-FFF2-40B4-BE49-F238E27FC236}">
                  <a16:creationId xmlns:a16="http://schemas.microsoft.com/office/drawing/2014/main" id="{4678AC45-B2E5-4F2B-AADC-4C7840DADA64}"/>
                </a:ext>
              </a:extLst>
            </p:cNvPr>
            <p:cNvSpPr/>
            <p:nvPr/>
          </p:nvSpPr>
          <p:spPr>
            <a:xfrm>
              <a:off x="3483900" y="2871100"/>
              <a:ext cx="50900" cy="50900"/>
            </a:xfrm>
            <a:custGeom>
              <a:avLst/>
              <a:gdLst/>
              <a:ahLst/>
              <a:cxnLst/>
              <a:rect l="l" t="t" r="r" b="b"/>
              <a:pathLst>
                <a:path w="2036"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746;p41">
              <a:extLst>
                <a:ext uri="{FF2B5EF4-FFF2-40B4-BE49-F238E27FC236}">
                  <a16:creationId xmlns:a16="http://schemas.microsoft.com/office/drawing/2014/main" id="{395143CE-E827-7535-EE19-A5BA4E0EB223}"/>
                </a:ext>
              </a:extLst>
            </p:cNvPr>
            <p:cNvSpPr/>
            <p:nvPr/>
          </p:nvSpPr>
          <p:spPr>
            <a:xfrm>
              <a:off x="3483900" y="2943475"/>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747;p41">
              <a:extLst>
                <a:ext uri="{FF2B5EF4-FFF2-40B4-BE49-F238E27FC236}">
                  <a16:creationId xmlns:a16="http://schemas.microsoft.com/office/drawing/2014/main" id="{F5A62AF8-F8CC-EE74-1892-FC810A114573}"/>
                </a:ext>
              </a:extLst>
            </p:cNvPr>
            <p:cNvSpPr/>
            <p:nvPr/>
          </p:nvSpPr>
          <p:spPr>
            <a:xfrm>
              <a:off x="3483900" y="301585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748;p41">
              <a:extLst>
                <a:ext uri="{FF2B5EF4-FFF2-40B4-BE49-F238E27FC236}">
                  <a16:creationId xmlns:a16="http://schemas.microsoft.com/office/drawing/2014/main" id="{960D7981-9110-FC82-AE86-07098AE35BD5}"/>
                </a:ext>
              </a:extLst>
            </p:cNvPr>
            <p:cNvSpPr/>
            <p:nvPr/>
          </p:nvSpPr>
          <p:spPr>
            <a:xfrm>
              <a:off x="3483900" y="3087525"/>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749;p41">
              <a:extLst>
                <a:ext uri="{FF2B5EF4-FFF2-40B4-BE49-F238E27FC236}">
                  <a16:creationId xmlns:a16="http://schemas.microsoft.com/office/drawing/2014/main" id="{591108ED-117E-F22D-C0A9-40E5478447BA}"/>
                </a:ext>
              </a:extLst>
            </p:cNvPr>
            <p:cNvSpPr/>
            <p:nvPr/>
          </p:nvSpPr>
          <p:spPr>
            <a:xfrm>
              <a:off x="3483900" y="3159900"/>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750;p41">
              <a:extLst>
                <a:ext uri="{FF2B5EF4-FFF2-40B4-BE49-F238E27FC236}">
                  <a16:creationId xmlns:a16="http://schemas.microsoft.com/office/drawing/2014/main" id="{16CA066A-287D-93BD-1B0D-25BC1EEC857E}"/>
                </a:ext>
              </a:extLst>
            </p:cNvPr>
            <p:cNvSpPr/>
            <p:nvPr/>
          </p:nvSpPr>
          <p:spPr>
            <a:xfrm>
              <a:off x="3556275" y="3159900"/>
              <a:ext cx="50925" cy="50200"/>
            </a:xfrm>
            <a:custGeom>
              <a:avLst/>
              <a:gdLst/>
              <a:ahLst/>
              <a:cxnLst/>
              <a:rect l="l" t="t" r="r" b="b"/>
              <a:pathLst>
                <a:path w="2037" h="2008" extrusionOk="0">
                  <a:moveTo>
                    <a:pt x="1004" y="1"/>
                  </a:moveTo>
                  <a:cubicBezTo>
                    <a:pt x="460" y="1"/>
                    <a:pt x="1" y="459"/>
                    <a:pt x="1" y="1004"/>
                  </a:cubicBezTo>
                  <a:cubicBezTo>
                    <a:pt x="1" y="1577"/>
                    <a:pt x="460" y="2007"/>
                    <a:pt x="1004" y="2007"/>
                  </a:cubicBezTo>
                  <a:cubicBezTo>
                    <a:pt x="1578" y="2007"/>
                    <a:pt x="2036" y="1577"/>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751;p41">
              <a:extLst>
                <a:ext uri="{FF2B5EF4-FFF2-40B4-BE49-F238E27FC236}">
                  <a16:creationId xmlns:a16="http://schemas.microsoft.com/office/drawing/2014/main" id="{F59E67D9-E3B2-B1FA-9DC1-919FB34F807A}"/>
                </a:ext>
              </a:extLst>
            </p:cNvPr>
            <p:cNvSpPr/>
            <p:nvPr/>
          </p:nvSpPr>
          <p:spPr>
            <a:xfrm>
              <a:off x="3628675" y="265465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752;p41">
              <a:extLst>
                <a:ext uri="{FF2B5EF4-FFF2-40B4-BE49-F238E27FC236}">
                  <a16:creationId xmlns:a16="http://schemas.microsoft.com/office/drawing/2014/main" id="{988D5D9F-CF1C-8FB8-B3D9-2C543C5F90A2}"/>
                </a:ext>
              </a:extLst>
            </p:cNvPr>
            <p:cNvSpPr/>
            <p:nvPr/>
          </p:nvSpPr>
          <p:spPr>
            <a:xfrm>
              <a:off x="3628675" y="2727050"/>
              <a:ext cx="50175" cy="50900"/>
            </a:xfrm>
            <a:custGeom>
              <a:avLst/>
              <a:gdLst/>
              <a:ahLst/>
              <a:cxnLst/>
              <a:rect l="l" t="t" r="r" b="b"/>
              <a:pathLst>
                <a:path w="2007" h="2036" extrusionOk="0">
                  <a:moveTo>
                    <a:pt x="1004" y="0"/>
                  </a:moveTo>
                  <a:cubicBezTo>
                    <a:pt x="430" y="0"/>
                    <a:pt x="0" y="459"/>
                    <a:pt x="0" y="1032"/>
                  </a:cubicBezTo>
                  <a:cubicBezTo>
                    <a:pt x="0" y="1577"/>
                    <a:pt x="459" y="2036"/>
                    <a:pt x="1004" y="2036"/>
                  </a:cubicBezTo>
                  <a:cubicBezTo>
                    <a:pt x="1577"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753;p41">
              <a:extLst>
                <a:ext uri="{FF2B5EF4-FFF2-40B4-BE49-F238E27FC236}">
                  <a16:creationId xmlns:a16="http://schemas.microsoft.com/office/drawing/2014/main" id="{BC38EC5B-4C3A-17F5-3EBD-7743A44FCB80}"/>
                </a:ext>
              </a:extLst>
            </p:cNvPr>
            <p:cNvSpPr/>
            <p:nvPr/>
          </p:nvSpPr>
          <p:spPr>
            <a:xfrm>
              <a:off x="3628675" y="279942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754;p41">
              <a:extLst>
                <a:ext uri="{FF2B5EF4-FFF2-40B4-BE49-F238E27FC236}">
                  <a16:creationId xmlns:a16="http://schemas.microsoft.com/office/drawing/2014/main" id="{93ECEE60-DA10-AC19-29F8-A742BD549108}"/>
                </a:ext>
              </a:extLst>
            </p:cNvPr>
            <p:cNvSpPr/>
            <p:nvPr/>
          </p:nvSpPr>
          <p:spPr>
            <a:xfrm>
              <a:off x="3628675" y="2943475"/>
              <a:ext cx="50175" cy="50900"/>
            </a:xfrm>
            <a:custGeom>
              <a:avLst/>
              <a:gdLst/>
              <a:ahLst/>
              <a:cxnLst/>
              <a:rect l="l" t="t" r="r" b="b"/>
              <a:pathLst>
                <a:path w="2007"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755;p41">
              <a:extLst>
                <a:ext uri="{FF2B5EF4-FFF2-40B4-BE49-F238E27FC236}">
                  <a16:creationId xmlns:a16="http://schemas.microsoft.com/office/drawing/2014/main" id="{8EC2F7D6-89FF-5A52-2753-79DD24F31FDD}"/>
                </a:ext>
              </a:extLst>
            </p:cNvPr>
            <p:cNvSpPr/>
            <p:nvPr/>
          </p:nvSpPr>
          <p:spPr>
            <a:xfrm>
              <a:off x="3628675" y="3015850"/>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756;p41">
              <a:extLst>
                <a:ext uri="{FF2B5EF4-FFF2-40B4-BE49-F238E27FC236}">
                  <a16:creationId xmlns:a16="http://schemas.microsoft.com/office/drawing/2014/main" id="{0C45BAD1-8BF9-2205-AE74-0B55CB118391}"/>
                </a:ext>
              </a:extLst>
            </p:cNvPr>
            <p:cNvSpPr/>
            <p:nvPr/>
          </p:nvSpPr>
          <p:spPr>
            <a:xfrm>
              <a:off x="3628675" y="3087525"/>
              <a:ext cx="50175" cy="50900"/>
            </a:xfrm>
            <a:custGeom>
              <a:avLst/>
              <a:gdLst/>
              <a:ahLst/>
              <a:cxnLst/>
              <a:rect l="l" t="t" r="r" b="b"/>
              <a:pathLst>
                <a:path w="2007" h="2036" extrusionOk="0">
                  <a:moveTo>
                    <a:pt x="1004" y="0"/>
                  </a:moveTo>
                  <a:cubicBezTo>
                    <a:pt x="430" y="29"/>
                    <a:pt x="0" y="459"/>
                    <a:pt x="0" y="1032"/>
                  </a:cubicBezTo>
                  <a:cubicBezTo>
                    <a:pt x="0" y="1577"/>
                    <a:pt x="459" y="2036"/>
                    <a:pt x="1004" y="2036"/>
                  </a:cubicBezTo>
                  <a:cubicBezTo>
                    <a:pt x="1577"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757;p41">
              <a:extLst>
                <a:ext uri="{FF2B5EF4-FFF2-40B4-BE49-F238E27FC236}">
                  <a16:creationId xmlns:a16="http://schemas.microsoft.com/office/drawing/2014/main" id="{B8DE3F69-BE6E-257C-1038-331F500C0F58}"/>
                </a:ext>
              </a:extLst>
            </p:cNvPr>
            <p:cNvSpPr/>
            <p:nvPr/>
          </p:nvSpPr>
          <p:spPr>
            <a:xfrm>
              <a:off x="3628675" y="3159900"/>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758;p41">
              <a:extLst>
                <a:ext uri="{FF2B5EF4-FFF2-40B4-BE49-F238E27FC236}">
                  <a16:creationId xmlns:a16="http://schemas.microsoft.com/office/drawing/2014/main" id="{4DAFB3AA-5B5A-1386-D783-D412B7EA2D4A}"/>
                </a:ext>
              </a:extLst>
            </p:cNvPr>
            <p:cNvSpPr/>
            <p:nvPr/>
          </p:nvSpPr>
          <p:spPr>
            <a:xfrm>
              <a:off x="3700325" y="2654650"/>
              <a:ext cx="50925" cy="50925"/>
            </a:xfrm>
            <a:custGeom>
              <a:avLst/>
              <a:gdLst/>
              <a:ahLst/>
              <a:cxnLst/>
              <a:rect l="l" t="t" r="r" b="b"/>
              <a:pathLst>
                <a:path w="2037" h="2037" extrusionOk="0">
                  <a:moveTo>
                    <a:pt x="1033" y="1"/>
                  </a:moveTo>
                  <a:cubicBezTo>
                    <a:pt x="460" y="1"/>
                    <a:pt x="1" y="460"/>
                    <a:pt x="30" y="1033"/>
                  </a:cubicBezTo>
                  <a:cubicBezTo>
                    <a:pt x="30"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759;p41">
              <a:extLst>
                <a:ext uri="{FF2B5EF4-FFF2-40B4-BE49-F238E27FC236}">
                  <a16:creationId xmlns:a16="http://schemas.microsoft.com/office/drawing/2014/main" id="{038781D2-2704-52ED-D3E6-ECBCD5723644}"/>
                </a:ext>
              </a:extLst>
            </p:cNvPr>
            <p:cNvSpPr/>
            <p:nvPr/>
          </p:nvSpPr>
          <p:spPr>
            <a:xfrm>
              <a:off x="3700325" y="2727050"/>
              <a:ext cx="50925" cy="50175"/>
            </a:xfrm>
            <a:custGeom>
              <a:avLst/>
              <a:gdLst/>
              <a:ahLst/>
              <a:cxnLst/>
              <a:rect l="l" t="t" r="r" b="b"/>
              <a:pathLst>
                <a:path w="2037" h="2007" extrusionOk="0">
                  <a:moveTo>
                    <a:pt x="1033" y="0"/>
                  </a:moveTo>
                  <a:cubicBezTo>
                    <a:pt x="460" y="0"/>
                    <a:pt x="1" y="459"/>
                    <a:pt x="30" y="1004"/>
                  </a:cubicBezTo>
                  <a:cubicBezTo>
                    <a:pt x="30"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760;p41">
              <a:extLst>
                <a:ext uri="{FF2B5EF4-FFF2-40B4-BE49-F238E27FC236}">
                  <a16:creationId xmlns:a16="http://schemas.microsoft.com/office/drawing/2014/main" id="{4146E367-B6A6-8756-E477-C60DB7C5D51C}"/>
                </a:ext>
              </a:extLst>
            </p:cNvPr>
            <p:cNvSpPr/>
            <p:nvPr/>
          </p:nvSpPr>
          <p:spPr>
            <a:xfrm>
              <a:off x="3700325" y="2799425"/>
              <a:ext cx="50925" cy="50200"/>
            </a:xfrm>
            <a:custGeom>
              <a:avLst/>
              <a:gdLst/>
              <a:ahLst/>
              <a:cxnLst/>
              <a:rect l="l" t="t" r="r" b="b"/>
              <a:pathLst>
                <a:path w="2037" h="2008" extrusionOk="0">
                  <a:moveTo>
                    <a:pt x="1033" y="1"/>
                  </a:moveTo>
                  <a:cubicBezTo>
                    <a:pt x="460" y="1"/>
                    <a:pt x="1" y="459"/>
                    <a:pt x="30" y="1004"/>
                  </a:cubicBezTo>
                  <a:cubicBezTo>
                    <a:pt x="30"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761;p41">
              <a:extLst>
                <a:ext uri="{FF2B5EF4-FFF2-40B4-BE49-F238E27FC236}">
                  <a16:creationId xmlns:a16="http://schemas.microsoft.com/office/drawing/2014/main" id="{9595EF4E-60A4-1EBA-E25D-A1AF95623BBA}"/>
                </a:ext>
              </a:extLst>
            </p:cNvPr>
            <p:cNvSpPr/>
            <p:nvPr/>
          </p:nvSpPr>
          <p:spPr>
            <a:xfrm>
              <a:off x="3700325" y="2943475"/>
              <a:ext cx="50925" cy="50900"/>
            </a:xfrm>
            <a:custGeom>
              <a:avLst/>
              <a:gdLst/>
              <a:ahLst/>
              <a:cxnLst/>
              <a:rect l="l" t="t" r="r" b="b"/>
              <a:pathLst>
                <a:path w="2037" h="2036" extrusionOk="0">
                  <a:moveTo>
                    <a:pt x="1033" y="0"/>
                  </a:moveTo>
                  <a:cubicBezTo>
                    <a:pt x="460" y="0"/>
                    <a:pt x="1" y="459"/>
                    <a:pt x="30" y="1004"/>
                  </a:cubicBezTo>
                  <a:cubicBezTo>
                    <a:pt x="30" y="1577"/>
                    <a:pt x="460" y="2036"/>
                    <a:pt x="1033" y="2036"/>
                  </a:cubicBezTo>
                  <a:cubicBezTo>
                    <a:pt x="1578" y="2036"/>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762;p41">
              <a:extLst>
                <a:ext uri="{FF2B5EF4-FFF2-40B4-BE49-F238E27FC236}">
                  <a16:creationId xmlns:a16="http://schemas.microsoft.com/office/drawing/2014/main" id="{B0BF7CF2-E86D-1726-CE5B-93488DAE8AC0}"/>
                </a:ext>
              </a:extLst>
            </p:cNvPr>
            <p:cNvSpPr/>
            <p:nvPr/>
          </p:nvSpPr>
          <p:spPr>
            <a:xfrm>
              <a:off x="3700325" y="3015850"/>
              <a:ext cx="50925" cy="50200"/>
            </a:xfrm>
            <a:custGeom>
              <a:avLst/>
              <a:gdLst/>
              <a:ahLst/>
              <a:cxnLst/>
              <a:rect l="l" t="t" r="r" b="b"/>
              <a:pathLst>
                <a:path w="2037" h="2008" extrusionOk="0">
                  <a:moveTo>
                    <a:pt x="1033" y="1"/>
                  </a:moveTo>
                  <a:cubicBezTo>
                    <a:pt x="460" y="1"/>
                    <a:pt x="1" y="459"/>
                    <a:pt x="30" y="1004"/>
                  </a:cubicBezTo>
                  <a:cubicBezTo>
                    <a:pt x="30"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763;p41">
              <a:extLst>
                <a:ext uri="{FF2B5EF4-FFF2-40B4-BE49-F238E27FC236}">
                  <a16:creationId xmlns:a16="http://schemas.microsoft.com/office/drawing/2014/main" id="{B55CA571-C00D-46B0-EBAA-168DFECAC3DE}"/>
                </a:ext>
              </a:extLst>
            </p:cNvPr>
            <p:cNvSpPr/>
            <p:nvPr/>
          </p:nvSpPr>
          <p:spPr>
            <a:xfrm>
              <a:off x="3700325" y="3087525"/>
              <a:ext cx="50925" cy="50900"/>
            </a:xfrm>
            <a:custGeom>
              <a:avLst/>
              <a:gdLst/>
              <a:ahLst/>
              <a:cxnLst/>
              <a:rect l="l" t="t" r="r" b="b"/>
              <a:pathLst>
                <a:path w="2037" h="2036" extrusionOk="0">
                  <a:moveTo>
                    <a:pt x="1033" y="0"/>
                  </a:moveTo>
                  <a:cubicBezTo>
                    <a:pt x="460" y="0"/>
                    <a:pt x="1" y="459"/>
                    <a:pt x="30" y="1032"/>
                  </a:cubicBezTo>
                  <a:cubicBezTo>
                    <a:pt x="30" y="1577"/>
                    <a:pt x="460" y="2036"/>
                    <a:pt x="1033" y="2036"/>
                  </a:cubicBezTo>
                  <a:cubicBezTo>
                    <a:pt x="1578" y="2036"/>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764;p41">
              <a:extLst>
                <a:ext uri="{FF2B5EF4-FFF2-40B4-BE49-F238E27FC236}">
                  <a16:creationId xmlns:a16="http://schemas.microsoft.com/office/drawing/2014/main" id="{DC8EB1D1-18C9-C641-503A-0CCB78A13A97}"/>
                </a:ext>
              </a:extLst>
            </p:cNvPr>
            <p:cNvSpPr/>
            <p:nvPr/>
          </p:nvSpPr>
          <p:spPr>
            <a:xfrm>
              <a:off x="3700325" y="3159900"/>
              <a:ext cx="50925" cy="50200"/>
            </a:xfrm>
            <a:custGeom>
              <a:avLst/>
              <a:gdLst/>
              <a:ahLst/>
              <a:cxnLst/>
              <a:rect l="l" t="t" r="r" b="b"/>
              <a:pathLst>
                <a:path w="2037" h="2008" extrusionOk="0">
                  <a:moveTo>
                    <a:pt x="1033" y="1"/>
                  </a:moveTo>
                  <a:cubicBezTo>
                    <a:pt x="460" y="1"/>
                    <a:pt x="1" y="459"/>
                    <a:pt x="30" y="1004"/>
                  </a:cubicBezTo>
                  <a:cubicBezTo>
                    <a:pt x="30" y="1577"/>
                    <a:pt x="460" y="2007"/>
                    <a:pt x="1033" y="2007"/>
                  </a:cubicBezTo>
                  <a:cubicBezTo>
                    <a:pt x="1578" y="2007"/>
                    <a:pt x="2036" y="1577"/>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765;p41">
              <a:extLst>
                <a:ext uri="{FF2B5EF4-FFF2-40B4-BE49-F238E27FC236}">
                  <a16:creationId xmlns:a16="http://schemas.microsoft.com/office/drawing/2014/main" id="{8C2BA832-D0DA-267C-A75E-3145DECD482F}"/>
                </a:ext>
              </a:extLst>
            </p:cNvPr>
            <p:cNvSpPr/>
            <p:nvPr/>
          </p:nvSpPr>
          <p:spPr>
            <a:xfrm>
              <a:off x="3700325" y="3232300"/>
              <a:ext cx="50925" cy="50175"/>
            </a:xfrm>
            <a:custGeom>
              <a:avLst/>
              <a:gdLst/>
              <a:ahLst/>
              <a:cxnLst/>
              <a:rect l="l" t="t" r="r" b="b"/>
              <a:pathLst>
                <a:path w="2037" h="2007" extrusionOk="0">
                  <a:moveTo>
                    <a:pt x="1033" y="0"/>
                  </a:moveTo>
                  <a:cubicBezTo>
                    <a:pt x="460" y="0"/>
                    <a:pt x="1" y="459"/>
                    <a:pt x="30" y="1003"/>
                  </a:cubicBezTo>
                  <a:cubicBezTo>
                    <a:pt x="30" y="1548"/>
                    <a:pt x="460" y="2007"/>
                    <a:pt x="1033" y="2007"/>
                  </a:cubicBezTo>
                  <a:cubicBezTo>
                    <a:pt x="1578" y="2007"/>
                    <a:pt x="2036" y="1548"/>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766;p41">
              <a:extLst>
                <a:ext uri="{FF2B5EF4-FFF2-40B4-BE49-F238E27FC236}">
                  <a16:creationId xmlns:a16="http://schemas.microsoft.com/office/drawing/2014/main" id="{6F8578E6-C402-1FE9-B598-413BD0D0B290}"/>
                </a:ext>
              </a:extLst>
            </p:cNvPr>
            <p:cNvSpPr/>
            <p:nvPr/>
          </p:nvSpPr>
          <p:spPr>
            <a:xfrm>
              <a:off x="3769850" y="2727075"/>
              <a:ext cx="57350" cy="50525"/>
            </a:xfrm>
            <a:custGeom>
              <a:avLst/>
              <a:gdLst/>
              <a:ahLst/>
              <a:cxnLst/>
              <a:rect l="l" t="t" r="r" b="b"/>
              <a:pathLst>
                <a:path w="2294" h="2021" extrusionOk="0">
                  <a:moveTo>
                    <a:pt x="1129" y="1"/>
                  </a:moveTo>
                  <a:cubicBezTo>
                    <a:pt x="739" y="1"/>
                    <a:pt x="373" y="243"/>
                    <a:pt x="201" y="630"/>
                  </a:cubicBezTo>
                  <a:cubicBezTo>
                    <a:pt x="1" y="1146"/>
                    <a:pt x="230" y="1748"/>
                    <a:pt x="746" y="1949"/>
                  </a:cubicBezTo>
                  <a:cubicBezTo>
                    <a:pt x="871" y="1997"/>
                    <a:pt x="1002" y="2021"/>
                    <a:pt x="1131" y="2021"/>
                  </a:cubicBezTo>
                  <a:cubicBezTo>
                    <a:pt x="1531" y="2021"/>
                    <a:pt x="1913" y="1794"/>
                    <a:pt x="2065" y="1404"/>
                  </a:cubicBezTo>
                  <a:cubicBezTo>
                    <a:pt x="2294" y="888"/>
                    <a:pt x="2036" y="286"/>
                    <a:pt x="1520" y="85"/>
                  </a:cubicBezTo>
                  <a:cubicBezTo>
                    <a:pt x="1391" y="28"/>
                    <a:pt x="1258" y="1"/>
                    <a:pt x="1129"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767;p41">
              <a:extLst>
                <a:ext uri="{FF2B5EF4-FFF2-40B4-BE49-F238E27FC236}">
                  <a16:creationId xmlns:a16="http://schemas.microsoft.com/office/drawing/2014/main" id="{3D4B17B2-9ED7-ABEF-26F7-9ED44CD611E0}"/>
                </a:ext>
              </a:extLst>
            </p:cNvPr>
            <p:cNvSpPr/>
            <p:nvPr/>
          </p:nvSpPr>
          <p:spPr>
            <a:xfrm>
              <a:off x="3772725"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768;p41">
              <a:extLst>
                <a:ext uri="{FF2B5EF4-FFF2-40B4-BE49-F238E27FC236}">
                  <a16:creationId xmlns:a16="http://schemas.microsoft.com/office/drawing/2014/main" id="{D3B2E025-0763-61DA-44D5-66380EEDAD50}"/>
                </a:ext>
              </a:extLst>
            </p:cNvPr>
            <p:cNvSpPr/>
            <p:nvPr/>
          </p:nvSpPr>
          <p:spPr>
            <a:xfrm>
              <a:off x="3772725"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769;p41">
              <a:extLst>
                <a:ext uri="{FF2B5EF4-FFF2-40B4-BE49-F238E27FC236}">
                  <a16:creationId xmlns:a16="http://schemas.microsoft.com/office/drawing/2014/main" id="{D359E0AE-A54E-5AC9-F731-675853F738AF}"/>
                </a:ext>
              </a:extLst>
            </p:cNvPr>
            <p:cNvSpPr/>
            <p:nvPr/>
          </p:nvSpPr>
          <p:spPr>
            <a:xfrm>
              <a:off x="3772725" y="30158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770;p41">
              <a:extLst>
                <a:ext uri="{FF2B5EF4-FFF2-40B4-BE49-F238E27FC236}">
                  <a16:creationId xmlns:a16="http://schemas.microsoft.com/office/drawing/2014/main" id="{00F25C91-8DC6-BE8B-B78B-6ED07B371737}"/>
                </a:ext>
              </a:extLst>
            </p:cNvPr>
            <p:cNvSpPr/>
            <p:nvPr/>
          </p:nvSpPr>
          <p:spPr>
            <a:xfrm>
              <a:off x="3769850" y="3087875"/>
              <a:ext cx="57350" cy="50525"/>
            </a:xfrm>
            <a:custGeom>
              <a:avLst/>
              <a:gdLst/>
              <a:ahLst/>
              <a:cxnLst/>
              <a:rect l="l" t="t" r="r" b="b"/>
              <a:pathLst>
                <a:path w="2294" h="2021" extrusionOk="0">
                  <a:moveTo>
                    <a:pt x="1139" y="0"/>
                  </a:moveTo>
                  <a:cubicBezTo>
                    <a:pt x="745" y="0"/>
                    <a:pt x="375" y="227"/>
                    <a:pt x="201" y="617"/>
                  </a:cubicBezTo>
                  <a:cubicBezTo>
                    <a:pt x="1" y="1133"/>
                    <a:pt x="230" y="1735"/>
                    <a:pt x="746" y="1936"/>
                  </a:cubicBezTo>
                  <a:cubicBezTo>
                    <a:pt x="875" y="1993"/>
                    <a:pt x="1009" y="2020"/>
                    <a:pt x="1142" y="2020"/>
                  </a:cubicBezTo>
                  <a:cubicBezTo>
                    <a:pt x="1538" y="2020"/>
                    <a:pt x="1914" y="1778"/>
                    <a:pt x="2065" y="1391"/>
                  </a:cubicBezTo>
                  <a:cubicBezTo>
                    <a:pt x="2294" y="875"/>
                    <a:pt x="2036" y="302"/>
                    <a:pt x="1520" y="72"/>
                  </a:cubicBezTo>
                  <a:cubicBezTo>
                    <a:pt x="1395" y="24"/>
                    <a:pt x="1266"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771;p41">
              <a:extLst>
                <a:ext uri="{FF2B5EF4-FFF2-40B4-BE49-F238E27FC236}">
                  <a16:creationId xmlns:a16="http://schemas.microsoft.com/office/drawing/2014/main" id="{FD1E1870-0736-C2FF-55ED-2277E7A53971}"/>
                </a:ext>
              </a:extLst>
            </p:cNvPr>
            <p:cNvSpPr/>
            <p:nvPr/>
          </p:nvSpPr>
          <p:spPr>
            <a:xfrm>
              <a:off x="3772725"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772;p41">
              <a:extLst>
                <a:ext uri="{FF2B5EF4-FFF2-40B4-BE49-F238E27FC236}">
                  <a16:creationId xmlns:a16="http://schemas.microsoft.com/office/drawing/2014/main" id="{3D913924-5F29-1627-075D-B6D413A7647A}"/>
                </a:ext>
              </a:extLst>
            </p:cNvPr>
            <p:cNvSpPr/>
            <p:nvPr/>
          </p:nvSpPr>
          <p:spPr>
            <a:xfrm>
              <a:off x="3772725"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6" y="1548"/>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773;p41">
              <a:extLst>
                <a:ext uri="{FF2B5EF4-FFF2-40B4-BE49-F238E27FC236}">
                  <a16:creationId xmlns:a16="http://schemas.microsoft.com/office/drawing/2014/main" id="{085B1BB1-6CE7-D0E0-C884-41B219272554}"/>
                </a:ext>
              </a:extLst>
            </p:cNvPr>
            <p:cNvSpPr/>
            <p:nvPr/>
          </p:nvSpPr>
          <p:spPr>
            <a:xfrm>
              <a:off x="3772725" y="330395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774;p41">
              <a:extLst>
                <a:ext uri="{FF2B5EF4-FFF2-40B4-BE49-F238E27FC236}">
                  <a16:creationId xmlns:a16="http://schemas.microsoft.com/office/drawing/2014/main" id="{3A6B4E35-A7FF-2461-F6E8-5BA81C9ED54E}"/>
                </a:ext>
              </a:extLst>
            </p:cNvPr>
            <p:cNvSpPr/>
            <p:nvPr/>
          </p:nvSpPr>
          <p:spPr>
            <a:xfrm>
              <a:off x="3772725" y="337635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775;p41">
              <a:extLst>
                <a:ext uri="{FF2B5EF4-FFF2-40B4-BE49-F238E27FC236}">
                  <a16:creationId xmlns:a16="http://schemas.microsoft.com/office/drawing/2014/main" id="{8E649D3A-D7D3-E466-B55B-DCFB02A135AC}"/>
                </a:ext>
              </a:extLst>
            </p:cNvPr>
            <p:cNvSpPr/>
            <p:nvPr/>
          </p:nvSpPr>
          <p:spPr>
            <a:xfrm>
              <a:off x="3772725"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6" y="1548"/>
                    <a:pt x="2036" y="1003"/>
                  </a:cubicBezTo>
                  <a:cubicBezTo>
                    <a:pt x="2036"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776;p41">
              <a:extLst>
                <a:ext uri="{FF2B5EF4-FFF2-40B4-BE49-F238E27FC236}">
                  <a16:creationId xmlns:a16="http://schemas.microsoft.com/office/drawing/2014/main" id="{C315D61F-80F7-F1B3-CAE5-AF8B347F6B4B}"/>
                </a:ext>
              </a:extLst>
            </p:cNvPr>
            <p:cNvSpPr/>
            <p:nvPr/>
          </p:nvSpPr>
          <p:spPr>
            <a:xfrm>
              <a:off x="3845100" y="279942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777;p41">
              <a:extLst>
                <a:ext uri="{FF2B5EF4-FFF2-40B4-BE49-F238E27FC236}">
                  <a16:creationId xmlns:a16="http://schemas.microsoft.com/office/drawing/2014/main" id="{B8FB25D2-96CD-F4A9-CAD1-044B60ACF675}"/>
                </a:ext>
              </a:extLst>
            </p:cNvPr>
            <p:cNvSpPr/>
            <p:nvPr/>
          </p:nvSpPr>
          <p:spPr>
            <a:xfrm>
              <a:off x="3845100" y="388160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77"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778;p41">
              <a:extLst>
                <a:ext uri="{FF2B5EF4-FFF2-40B4-BE49-F238E27FC236}">
                  <a16:creationId xmlns:a16="http://schemas.microsoft.com/office/drawing/2014/main" id="{EEA5DF3E-EE0A-D4FC-C399-36A41C8CE16A}"/>
                </a:ext>
              </a:extLst>
            </p:cNvPr>
            <p:cNvSpPr/>
            <p:nvPr/>
          </p:nvSpPr>
          <p:spPr>
            <a:xfrm>
              <a:off x="3845100"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779;p41">
              <a:extLst>
                <a:ext uri="{FF2B5EF4-FFF2-40B4-BE49-F238E27FC236}">
                  <a16:creationId xmlns:a16="http://schemas.microsoft.com/office/drawing/2014/main" id="{A54A746D-ED78-E7BD-347E-B01ED3BF34A9}"/>
                </a:ext>
              </a:extLst>
            </p:cNvPr>
            <p:cNvSpPr/>
            <p:nvPr/>
          </p:nvSpPr>
          <p:spPr>
            <a:xfrm>
              <a:off x="3845100"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77" y="2007"/>
                    <a:pt x="2007" y="1548"/>
                    <a:pt x="2007" y="1003"/>
                  </a:cubicBezTo>
                  <a:cubicBezTo>
                    <a:pt x="2007"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780;p41">
              <a:extLst>
                <a:ext uri="{FF2B5EF4-FFF2-40B4-BE49-F238E27FC236}">
                  <a16:creationId xmlns:a16="http://schemas.microsoft.com/office/drawing/2014/main" id="{40B69208-F256-AE46-18A7-4A69059BF634}"/>
                </a:ext>
              </a:extLst>
            </p:cNvPr>
            <p:cNvSpPr/>
            <p:nvPr/>
          </p:nvSpPr>
          <p:spPr>
            <a:xfrm>
              <a:off x="3845100" y="36651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781;p41">
              <a:extLst>
                <a:ext uri="{FF2B5EF4-FFF2-40B4-BE49-F238E27FC236}">
                  <a16:creationId xmlns:a16="http://schemas.microsoft.com/office/drawing/2014/main" id="{6181A867-E83B-D945-FC24-69877A95ACCE}"/>
                </a:ext>
              </a:extLst>
            </p:cNvPr>
            <p:cNvSpPr/>
            <p:nvPr/>
          </p:nvSpPr>
          <p:spPr>
            <a:xfrm>
              <a:off x="3845100"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782;p41">
              <a:extLst>
                <a:ext uri="{FF2B5EF4-FFF2-40B4-BE49-F238E27FC236}">
                  <a16:creationId xmlns:a16="http://schemas.microsoft.com/office/drawing/2014/main" id="{9BB1F1F8-02ED-A818-18F4-DE4D94381501}"/>
                </a:ext>
              </a:extLst>
            </p:cNvPr>
            <p:cNvSpPr/>
            <p:nvPr/>
          </p:nvSpPr>
          <p:spPr>
            <a:xfrm>
              <a:off x="3845100" y="35204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783;p41">
              <a:extLst>
                <a:ext uri="{FF2B5EF4-FFF2-40B4-BE49-F238E27FC236}">
                  <a16:creationId xmlns:a16="http://schemas.microsoft.com/office/drawing/2014/main" id="{020694A9-A747-D2E7-AA4D-54FE59877672}"/>
                </a:ext>
              </a:extLst>
            </p:cNvPr>
            <p:cNvSpPr/>
            <p:nvPr/>
          </p:nvSpPr>
          <p:spPr>
            <a:xfrm>
              <a:off x="3845100" y="344872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784;p41">
              <a:extLst>
                <a:ext uri="{FF2B5EF4-FFF2-40B4-BE49-F238E27FC236}">
                  <a16:creationId xmlns:a16="http://schemas.microsoft.com/office/drawing/2014/main" id="{FF2202C7-38FE-CD1D-3B7C-A9971DE544D2}"/>
                </a:ext>
              </a:extLst>
            </p:cNvPr>
            <p:cNvSpPr/>
            <p:nvPr/>
          </p:nvSpPr>
          <p:spPr>
            <a:xfrm>
              <a:off x="3845100" y="337635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77"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785;p41">
              <a:extLst>
                <a:ext uri="{FF2B5EF4-FFF2-40B4-BE49-F238E27FC236}">
                  <a16:creationId xmlns:a16="http://schemas.microsoft.com/office/drawing/2014/main" id="{47F0DF05-4448-79B2-87C0-6A789C724D45}"/>
                </a:ext>
              </a:extLst>
            </p:cNvPr>
            <p:cNvSpPr/>
            <p:nvPr/>
          </p:nvSpPr>
          <p:spPr>
            <a:xfrm>
              <a:off x="3845100" y="330395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786;p41">
              <a:extLst>
                <a:ext uri="{FF2B5EF4-FFF2-40B4-BE49-F238E27FC236}">
                  <a16:creationId xmlns:a16="http://schemas.microsoft.com/office/drawing/2014/main" id="{B6024FD5-EB24-5FA0-2BF7-15B9C78A180E}"/>
                </a:ext>
              </a:extLst>
            </p:cNvPr>
            <p:cNvSpPr/>
            <p:nvPr/>
          </p:nvSpPr>
          <p:spPr>
            <a:xfrm>
              <a:off x="3845100" y="3232300"/>
              <a:ext cx="50200" cy="50175"/>
            </a:xfrm>
            <a:custGeom>
              <a:avLst/>
              <a:gdLst/>
              <a:ahLst/>
              <a:cxnLst/>
              <a:rect l="l" t="t" r="r" b="b"/>
              <a:pathLst>
                <a:path w="2008" h="2007" extrusionOk="0">
                  <a:moveTo>
                    <a:pt x="1004" y="0"/>
                  </a:moveTo>
                  <a:cubicBezTo>
                    <a:pt x="459" y="0"/>
                    <a:pt x="1" y="459"/>
                    <a:pt x="1" y="1003"/>
                  </a:cubicBezTo>
                  <a:cubicBezTo>
                    <a:pt x="1" y="1548"/>
                    <a:pt x="459" y="2007"/>
                    <a:pt x="1004" y="2007"/>
                  </a:cubicBezTo>
                  <a:cubicBezTo>
                    <a:pt x="1577" y="2007"/>
                    <a:pt x="2007" y="1548"/>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787;p41">
              <a:extLst>
                <a:ext uri="{FF2B5EF4-FFF2-40B4-BE49-F238E27FC236}">
                  <a16:creationId xmlns:a16="http://schemas.microsoft.com/office/drawing/2014/main" id="{35813151-C4E5-8150-9CC9-1092CA6E8AFF}"/>
                </a:ext>
              </a:extLst>
            </p:cNvPr>
            <p:cNvSpPr/>
            <p:nvPr/>
          </p:nvSpPr>
          <p:spPr>
            <a:xfrm>
              <a:off x="3845100" y="3159900"/>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788;p41">
              <a:extLst>
                <a:ext uri="{FF2B5EF4-FFF2-40B4-BE49-F238E27FC236}">
                  <a16:creationId xmlns:a16="http://schemas.microsoft.com/office/drawing/2014/main" id="{49C2856C-15B1-5D3C-7CDA-96D0C19F28D3}"/>
                </a:ext>
              </a:extLst>
            </p:cNvPr>
            <p:cNvSpPr/>
            <p:nvPr/>
          </p:nvSpPr>
          <p:spPr>
            <a:xfrm>
              <a:off x="384510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789;p41">
              <a:extLst>
                <a:ext uri="{FF2B5EF4-FFF2-40B4-BE49-F238E27FC236}">
                  <a16:creationId xmlns:a16="http://schemas.microsoft.com/office/drawing/2014/main" id="{401582C2-976D-C0F0-0C4B-553674DAAEEE}"/>
                </a:ext>
              </a:extLst>
            </p:cNvPr>
            <p:cNvSpPr/>
            <p:nvPr/>
          </p:nvSpPr>
          <p:spPr>
            <a:xfrm>
              <a:off x="3845100" y="30158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790;p41">
              <a:extLst>
                <a:ext uri="{FF2B5EF4-FFF2-40B4-BE49-F238E27FC236}">
                  <a16:creationId xmlns:a16="http://schemas.microsoft.com/office/drawing/2014/main" id="{4FE3B297-0A13-7D9B-1F07-322C3B27FB51}"/>
                </a:ext>
              </a:extLst>
            </p:cNvPr>
            <p:cNvSpPr/>
            <p:nvPr/>
          </p:nvSpPr>
          <p:spPr>
            <a:xfrm>
              <a:off x="384510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791;p41">
              <a:extLst>
                <a:ext uri="{FF2B5EF4-FFF2-40B4-BE49-F238E27FC236}">
                  <a16:creationId xmlns:a16="http://schemas.microsoft.com/office/drawing/2014/main" id="{2E020D89-49E0-8E1E-7172-C911877831B7}"/>
                </a:ext>
              </a:extLst>
            </p:cNvPr>
            <p:cNvSpPr/>
            <p:nvPr/>
          </p:nvSpPr>
          <p:spPr>
            <a:xfrm>
              <a:off x="384510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792;p41">
              <a:extLst>
                <a:ext uri="{FF2B5EF4-FFF2-40B4-BE49-F238E27FC236}">
                  <a16:creationId xmlns:a16="http://schemas.microsoft.com/office/drawing/2014/main" id="{20B8913D-E787-6AF2-C2BD-CCD3D8EC9899}"/>
                </a:ext>
              </a:extLst>
            </p:cNvPr>
            <p:cNvSpPr/>
            <p:nvPr/>
          </p:nvSpPr>
          <p:spPr>
            <a:xfrm>
              <a:off x="3330257" y="2810649"/>
              <a:ext cx="50901"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793;p41">
              <a:extLst>
                <a:ext uri="{FF2B5EF4-FFF2-40B4-BE49-F238E27FC236}">
                  <a16:creationId xmlns:a16="http://schemas.microsoft.com/office/drawing/2014/main" id="{97AB9359-83F3-10A0-99AA-D7ED21ABA581}"/>
                </a:ext>
              </a:extLst>
            </p:cNvPr>
            <p:cNvSpPr/>
            <p:nvPr/>
          </p:nvSpPr>
          <p:spPr>
            <a:xfrm>
              <a:off x="3700325" y="2871100"/>
              <a:ext cx="50925" cy="50900"/>
            </a:xfrm>
            <a:custGeom>
              <a:avLst/>
              <a:gdLst/>
              <a:ahLst/>
              <a:cxnLst/>
              <a:rect l="l" t="t" r="r" b="b"/>
              <a:pathLst>
                <a:path w="2037" h="2036" extrusionOk="0">
                  <a:moveTo>
                    <a:pt x="1033" y="0"/>
                  </a:moveTo>
                  <a:cubicBezTo>
                    <a:pt x="460" y="0"/>
                    <a:pt x="1" y="459"/>
                    <a:pt x="30" y="1032"/>
                  </a:cubicBezTo>
                  <a:cubicBezTo>
                    <a:pt x="30" y="1577"/>
                    <a:pt x="460" y="2035"/>
                    <a:pt x="1033" y="2035"/>
                  </a:cubicBezTo>
                  <a:cubicBezTo>
                    <a:pt x="1578" y="2035"/>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794;p41">
              <a:extLst>
                <a:ext uri="{FF2B5EF4-FFF2-40B4-BE49-F238E27FC236}">
                  <a16:creationId xmlns:a16="http://schemas.microsoft.com/office/drawing/2014/main" id="{6202678C-41FD-902C-7B12-599192C28A4F}"/>
                </a:ext>
              </a:extLst>
            </p:cNvPr>
            <p:cNvSpPr/>
            <p:nvPr/>
          </p:nvSpPr>
          <p:spPr>
            <a:xfrm>
              <a:off x="3628675" y="287110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795;p41">
              <a:extLst>
                <a:ext uri="{FF2B5EF4-FFF2-40B4-BE49-F238E27FC236}">
                  <a16:creationId xmlns:a16="http://schemas.microsoft.com/office/drawing/2014/main" id="{E58C433F-0368-CE34-2292-01BAD41AFBE2}"/>
                </a:ext>
              </a:extLst>
            </p:cNvPr>
            <p:cNvSpPr/>
            <p:nvPr/>
          </p:nvSpPr>
          <p:spPr>
            <a:xfrm>
              <a:off x="4422025"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6" y="1548"/>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796;p41">
              <a:extLst>
                <a:ext uri="{FF2B5EF4-FFF2-40B4-BE49-F238E27FC236}">
                  <a16:creationId xmlns:a16="http://schemas.microsoft.com/office/drawing/2014/main" id="{C4B30F33-2EBF-4BC6-7831-C495C2506DFB}"/>
                </a:ext>
              </a:extLst>
            </p:cNvPr>
            <p:cNvSpPr/>
            <p:nvPr/>
          </p:nvSpPr>
          <p:spPr>
            <a:xfrm>
              <a:off x="4422025"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797;p41">
              <a:extLst>
                <a:ext uri="{FF2B5EF4-FFF2-40B4-BE49-F238E27FC236}">
                  <a16:creationId xmlns:a16="http://schemas.microsoft.com/office/drawing/2014/main" id="{CF992C91-4213-6C5A-AAAC-70367117E25F}"/>
                </a:ext>
              </a:extLst>
            </p:cNvPr>
            <p:cNvSpPr/>
            <p:nvPr/>
          </p:nvSpPr>
          <p:spPr>
            <a:xfrm>
              <a:off x="4422025" y="308752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798;p41">
              <a:extLst>
                <a:ext uri="{FF2B5EF4-FFF2-40B4-BE49-F238E27FC236}">
                  <a16:creationId xmlns:a16="http://schemas.microsoft.com/office/drawing/2014/main" id="{3104010C-3180-FE5C-E371-672D2C65B9F6}"/>
                </a:ext>
              </a:extLst>
            </p:cNvPr>
            <p:cNvSpPr/>
            <p:nvPr/>
          </p:nvSpPr>
          <p:spPr>
            <a:xfrm>
              <a:off x="4350350" y="330395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799;p41">
              <a:extLst>
                <a:ext uri="{FF2B5EF4-FFF2-40B4-BE49-F238E27FC236}">
                  <a16:creationId xmlns:a16="http://schemas.microsoft.com/office/drawing/2014/main" id="{388B670F-CAEF-927B-DC4D-FCDABBBB378D}"/>
                </a:ext>
              </a:extLst>
            </p:cNvPr>
            <p:cNvSpPr/>
            <p:nvPr/>
          </p:nvSpPr>
          <p:spPr>
            <a:xfrm>
              <a:off x="4350350" y="3232300"/>
              <a:ext cx="50200" cy="50175"/>
            </a:xfrm>
            <a:custGeom>
              <a:avLst/>
              <a:gdLst/>
              <a:ahLst/>
              <a:cxnLst/>
              <a:rect l="l" t="t" r="r" b="b"/>
              <a:pathLst>
                <a:path w="2008" h="2007" extrusionOk="0">
                  <a:moveTo>
                    <a:pt x="1004" y="0"/>
                  </a:moveTo>
                  <a:cubicBezTo>
                    <a:pt x="459" y="0"/>
                    <a:pt x="1" y="459"/>
                    <a:pt x="1" y="1003"/>
                  </a:cubicBezTo>
                  <a:cubicBezTo>
                    <a:pt x="1" y="1548"/>
                    <a:pt x="459" y="2007"/>
                    <a:pt x="1004" y="2007"/>
                  </a:cubicBezTo>
                  <a:cubicBezTo>
                    <a:pt x="1549" y="2007"/>
                    <a:pt x="2007" y="1548"/>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800;p41">
              <a:extLst>
                <a:ext uri="{FF2B5EF4-FFF2-40B4-BE49-F238E27FC236}">
                  <a16:creationId xmlns:a16="http://schemas.microsoft.com/office/drawing/2014/main" id="{5F7C117A-6D53-B2B9-EC03-CDD9DB7D6A92}"/>
                </a:ext>
              </a:extLst>
            </p:cNvPr>
            <p:cNvSpPr/>
            <p:nvPr/>
          </p:nvSpPr>
          <p:spPr>
            <a:xfrm>
              <a:off x="4350350" y="3159900"/>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801;p41">
              <a:extLst>
                <a:ext uri="{FF2B5EF4-FFF2-40B4-BE49-F238E27FC236}">
                  <a16:creationId xmlns:a16="http://schemas.microsoft.com/office/drawing/2014/main" id="{8605DDCC-2FD8-7F81-3C24-A3BCB1AB0DCC}"/>
                </a:ext>
              </a:extLst>
            </p:cNvPr>
            <p:cNvSpPr/>
            <p:nvPr/>
          </p:nvSpPr>
          <p:spPr>
            <a:xfrm>
              <a:off x="435035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802;p41">
              <a:extLst>
                <a:ext uri="{FF2B5EF4-FFF2-40B4-BE49-F238E27FC236}">
                  <a16:creationId xmlns:a16="http://schemas.microsoft.com/office/drawing/2014/main" id="{8BA4D9D4-C5B3-70A1-6396-509E1AB28DB2}"/>
                </a:ext>
              </a:extLst>
            </p:cNvPr>
            <p:cNvSpPr/>
            <p:nvPr/>
          </p:nvSpPr>
          <p:spPr>
            <a:xfrm>
              <a:off x="4350350" y="30158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803;p41">
              <a:extLst>
                <a:ext uri="{FF2B5EF4-FFF2-40B4-BE49-F238E27FC236}">
                  <a16:creationId xmlns:a16="http://schemas.microsoft.com/office/drawing/2014/main" id="{A3A050C4-26AF-A747-1839-ACBFE87370AC}"/>
                </a:ext>
              </a:extLst>
            </p:cNvPr>
            <p:cNvSpPr/>
            <p:nvPr/>
          </p:nvSpPr>
          <p:spPr>
            <a:xfrm>
              <a:off x="4277975" y="3376350"/>
              <a:ext cx="50200" cy="50900"/>
            </a:xfrm>
            <a:custGeom>
              <a:avLst/>
              <a:gdLst/>
              <a:ahLst/>
              <a:cxnLst/>
              <a:rect l="l" t="t" r="r" b="b"/>
              <a:pathLst>
                <a:path w="2008" h="2036" extrusionOk="0">
                  <a:moveTo>
                    <a:pt x="1004" y="0"/>
                  </a:moveTo>
                  <a:cubicBezTo>
                    <a:pt x="459" y="0"/>
                    <a:pt x="0" y="459"/>
                    <a:pt x="0" y="1003"/>
                  </a:cubicBezTo>
                  <a:cubicBezTo>
                    <a:pt x="0" y="1577"/>
                    <a:pt x="459" y="2035"/>
                    <a:pt x="1004" y="2035"/>
                  </a:cubicBezTo>
                  <a:cubicBezTo>
                    <a:pt x="1577"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804;p41">
              <a:extLst>
                <a:ext uri="{FF2B5EF4-FFF2-40B4-BE49-F238E27FC236}">
                  <a16:creationId xmlns:a16="http://schemas.microsoft.com/office/drawing/2014/main" id="{409A44A0-D79C-0EAA-2D96-E0E33D7C1849}"/>
                </a:ext>
              </a:extLst>
            </p:cNvPr>
            <p:cNvSpPr/>
            <p:nvPr/>
          </p:nvSpPr>
          <p:spPr>
            <a:xfrm>
              <a:off x="4277975" y="3303950"/>
              <a:ext cx="50200" cy="50925"/>
            </a:xfrm>
            <a:custGeom>
              <a:avLst/>
              <a:gdLst/>
              <a:ahLst/>
              <a:cxnLst/>
              <a:rect l="l" t="t" r="r" b="b"/>
              <a:pathLst>
                <a:path w="2008" h="2037"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805;p41">
              <a:extLst>
                <a:ext uri="{FF2B5EF4-FFF2-40B4-BE49-F238E27FC236}">
                  <a16:creationId xmlns:a16="http://schemas.microsoft.com/office/drawing/2014/main" id="{50B82B7B-0D11-AE48-7A92-D652B30A760B}"/>
                </a:ext>
              </a:extLst>
            </p:cNvPr>
            <p:cNvSpPr/>
            <p:nvPr/>
          </p:nvSpPr>
          <p:spPr>
            <a:xfrm>
              <a:off x="4277975" y="3087525"/>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806;p41">
              <a:extLst>
                <a:ext uri="{FF2B5EF4-FFF2-40B4-BE49-F238E27FC236}">
                  <a16:creationId xmlns:a16="http://schemas.microsoft.com/office/drawing/2014/main" id="{04341B07-87EE-336A-EC67-450AE1EBE169}"/>
                </a:ext>
              </a:extLst>
            </p:cNvPr>
            <p:cNvSpPr/>
            <p:nvPr/>
          </p:nvSpPr>
          <p:spPr>
            <a:xfrm>
              <a:off x="4277975" y="3015850"/>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807;p41">
              <a:extLst>
                <a:ext uri="{FF2B5EF4-FFF2-40B4-BE49-F238E27FC236}">
                  <a16:creationId xmlns:a16="http://schemas.microsoft.com/office/drawing/2014/main" id="{BC0A73CB-B343-493B-EEAE-090439BF9329}"/>
                </a:ext>
              </a:extLst>
            </p:cNvPr>
            <p:cNvSpPr/>
            <p:nvPr/>
          </p:nvSpPr>
          <p:spPr>
            <a:xfrm>
              <a:off x="4277975" y="2943475"/>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808;p41">
              <a:extLst>
                <a:ext uri="{FF2B5EF4-FFF2-40B4-BE49-F238E27FC236}">
                  <a16:creationId xmlns:a16="http://schemas.microsoft.com/office/drawing/2014/main" id="{F82D5E3A-E286-7175-0663-845EFAC79333}"/>
                </a:ext>
              </a:extLst>
            </p:cNvPr>
            <p:cNvSpPr/>
            <p:nvPr/>
          </p:nvSpPr>
          <p:spPr>
            <a:xfrm>
              <a:off x="4205600"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5" y="1548"/>
                    <a:pt x="2035" y="1003"/>
                  </a:cubicBezTo>
                  <a:cubicBezTo>
                    <a:pt x="2035"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809;p41">
              <a:extLst>
                <a:ext uri="{FF2B5EF4-FFF2-40B4-BE49-F238E27FC236}">
                  <a16:creationId xmlns:a16="http://schemas.microsoft.com/office/drawing/2014/main" id="{1FCCDDC2-B376-0299-0272-5B610BA37896}"/>
                </a:ext>
              </a:extLst>
            </p:cNvPr>
            <p:cNvSpPr/>
            <p:nvPr/>
          </p:nvSpPr>
          <p:spPr>
            <a:xfrm>
              <a:off x="4205600"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810;p41">
              <a:extLst>
                <a:ext uri="{FF2B5EF4-FFF2-40B4-BE49-F238E27FC236}">
                  <a16:creationId xmlns:a16="http://schemas.microsoft.com/office/drawing/2014/main" id="{FB6F31F8-6E4A-5554-EE3C-8BDFFE435618}"/>
                </a:ext>
              </a:extLst>
            </p:cNvPr>
            <p:cNvSpPr/>
            <p:nvPr/>
          </p:nvSpPr>
          <p:spPr>
            <a:xfrm>
              <a:off x="4205600"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811;p41">
              <a:extLst>
                <a:ext uri="{FF2B5EF4-FFF2-40B4-BE49-F238E27FC236}">
                  <a16:creationId xmlns:a16="http://schemas.microsoft.com/office/drawing/2014/main" id="{6D3C106C-A7B0-831A-E27A-D8CAB88B20D1}"/>
                </a:ext>
              </a:extLst>
            </p:cNvPr>
            <p:cNvSpPr/>
            <p:nvPr/>
          </p:nvSpPr>
          <p:spPr>
            <a:xfrm>
              <a:off x="4205600" y="35204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812;p41">
              <a:extLst>
                <a:ext uri="{FF2B5EF4-FFF2-40B4-BE49-F238E27FC236}">
                  <a16:creationId xmlns:a16="http://schemas.microsoft.com/office/drawing/2014/main" id="{2375B90A-E46A-AAE0-DE73-A49658251E66}"/>
                </a:ext>
              </a:extLst>
            </p:cNvPr>
            <p:cNvSpPr/>
            <p:nvPr/>
          </p:nvSpPr>
          <p:spPr>
            <a:xfrm>
              <a:off x="4205600" y="344872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813;p41">
              <a:extLst>
                <a:ext uri="{FF2B5EF4-FFF2-40B4-BE49-F238E27FC236}">
                  <a16:creationId xmlns:a16="http://schemas.microsoft.com/office/drawing/2014/main" id="{72F224E0-1E19-4B47-A4DC-7A1A464D9FD6}"/>
                </a:ext>
              </a:extLst>
            </p:cNvPr>
            <p:cNvSpPr/>
            <p:nvPr/>
          </p:nvSpPr>
          <p:spPr>
            <a:xfrm>
              <a:off x="4205600" y="337635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5" y="1577"/>
                    <a:pt x="2035" y="1003"/>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814;p41">
              <a:extLst>
                <a:ext uri="{FF2B5EF4-FFF2-40B4-BE49-F238E27FC236}">
                  <a16:creationId xmlns:a16="http://schemas.microsoft.com/office/drawing/2014/main" id="{37682EED-072F-684C-AF57-05B5C6AA781D}"/>
                </a:ext>
              </a:extLst>
            </p:cNvPr>
            <p:cNvSpPr/>
            <p:nvPr/>
          </p:nvSpPr>
          <p:spPr>
            <a:xfrm>
              <a:off x="4205600"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815;p41">
              <a:extLst>
                <a:ext uri="{FF2B5EF4-FFF2-40B4-BE49-F238E27FC236}">
                  <a16:creationId xmlns:a16="http://schemas.microsoft.com/office/drawing/2014/main" id="{262C56F2-30E7-41B9-7B0E-89857EACD9C7}"/>
                </a:ext>
              </a:extLst>
            </p:cNvPr>
            <p:cNvSpPr/>
            <p:nvPr/>
          </p:nvSpPr>
          <p:spPr>
            <a:xfrm>
              <a:off x="4205600"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816;p41">
              <a:extLst>
                <a:ext uri="{FF2B5EF4-FFF2-40B4-BE49-F238E27FC236}">
                  <a16:creationId xmlns:a16="http://schemas.microsoft.com/office/drawing/2014/main" id="{0E79A19E-93B7-B16C-7E76-E16D059D10E6}"/>
                </a:ext>
              </a:extLst>
            </p:cNvPr>
            <p:cNvSpPr/>
            <p:nvPr/>
          </p:nvSpPr>
          <p:spPr>
            <a:xfrm>
              <a:off x="4133925" y="3809200"/>
              <a:ext cx="50200" cy="50925"/>
            </a:xfrm>
            <a:custGeom>
              <a:avLst/>
              <a:gdLst/>
              <a:ahLst/>
              <a:cxnLst/>
              <a:rect l="l" t="t" r="r" b="b"/>
              <a:pathLst>
                <a:path w="2008"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817;p41">
              <a:extLst>
                <a:ext uri="{FF2B5EF4-FFF2-40B4-BE49-F238E27FC236}">
                  <a16:creationId xmlns:a16="http://schemas.microsoft.com/office/drawing/2014/main" id="{B662A99E-D8D3-2142-7B4F-5145D7C9DEFA}"/>
                </a:ext>
              </a:extLst>
            </p:cNvPr>
            <p:cNvSpPr/>
            <p:nvPr/>
          </p:nvSpPr>
          <p:spPr>
            <a:xfrm>
              <a:off x="4133925" y="3737550"/>
              <a:ext cx="50200" cy="50175"/>
            </a:xfrm>
            <a:custGeom>
              <a:avLst/>
              <a:gdLst/>
              <a:ahLst/>
              <a:cxnLst/>
              <a:rect l="l" t="t" r="r" b="b"/>
              <a:pathLst>
                <a:path w="2008" h="2007" extrusionOk="0">
                  <a:moveTo>
                    <a:pt x="1004" y="0"/>
                  </a:moveTo>
                  <a:cubicBezTo>
                    <a:pt x="459" y="0"/>
                    <a:pt x="0" y="430"/>
                    <a:pt x="0" y="1003"/>
                  </a:cubicBezTo>
                  <a:cubicBezTo>
                    <a:pt x="0" y="1548"/>
                    <a:pt x="459" y="2007"/>
                    <a:pt x="1004" y="2007"/>
                  </a:cubicBezTo>
                  <a:cubicBezTo>
                    <a:pt x="1548" y="2007"/>
                    <a:pt x="2007" y="1548"/>
                    <a:pt x="2007" y="1003"/>
                  </a:cubicBezTo>
                  <a:cubicBezTo>
                    <a:pt x="2007" y="430"/>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818;p41">
              <a:extLst>
                <a:ext uri="{FF2B5EF4-FFF2-40B4-BE49-F238E27FC236}">
                  <a16:creationId xmlns:a16="http://schemas.microsoft.com/office/drawing/2014/main" id="{A4DA46AC-FFBA-C3D4-DABC-1542615A4955}"/>
                </a:ext>
              </a:extLst>
            </p:cNvPr>
            <p:cNvSpPr/>
            <p:nvPr/>
          </p:nvSpPr>
          <p:spPr>
            <a:xfrm>
              <a:off x="4133925" y="2871100"/>
              <a:ext cx="50200" cy="50900"/>
            </a:xfrm>
            <a:custGeom>
              <a:avLst/>
              <a:gdLst/>
              <a:ahLst/>
              <a:cxnLst/>
              <a:rect l="l" t="t" r="r" b="b"/>
              <a:pathLst>
                <a:path w="2008"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819;p41">
              <a:extLst>
                <a:ext uri="{FF2B5EF4-FFF2-40B4-BE49-F238E27FC236}">
                  <a16:creationId xmlns:a16="http://schemas.microsoft.com/office/drawing/2014/main" id="{1DE50A88-5A81-DAD7-CFF8-6E860501D52F}"/>
                </a:ext>
              </a:extLst>
            </p:cNvPr>
            <p:cNvSpPr/>
            <p:nvPr/>
          </p:nvSpPr>
          <p:spPr>
            <a:xfrm>
              <a:off x="4133925" y="279942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820;p41">
              <a:extLst>
                <a:ext uri="{FF2B5EF4-FFF2-40B4-BE49-F238E27FC236}">
                  <a16:creationId xmlns:a16="http://schemas.microsoft.com/office/drawing/2014/main" id="{E12DB8F7-22DC-0898-BDD8-40FA60C0D14E}"/>
                </a:ext>
              </a:extLst>
            </p:cNvPr>
            <p:cNvSpPr/>
            <p:nvPr/>
          </p:nvSpPr>
          <p:spPr>
            <a:xfrm>
              <a:off x="4061550" y="402565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77" y="2035"/>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821;p41">
              <a:extLst>
                <a:ext uri="{FF2B5EF4-FFF2-40B4-BE49-F238E27FC236}">
                  <a16:creationId xmlns:a16="http://schemas.microsoft.com/office/drawing/2014/main" id="{8A5C9171-4366-FF88-CC34-E7998EA60C4F}"/>
                </a:ext>
              </a:extLst>
            </p:cNvPr>
            <p:cNvSpPr/>
            <p:nvPr/>
          </p:nvSpPr>
          <p:spPr>
            <a:xfrm>
              <a:off x="4061550" y="3953975"/>
              <a:ext cx="50175" cy="50200"/>
            </a:xfrm>
            <a:custGeom>
              <a:avLst/>
              <a:gdLst/>
              <a:ahLst/>
              <a:cxnLst/>
              <a:rect l="l" t="t" r="r" b="b"/>
              <a:pathLst>
                <a:path w="2007" h="2008"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822;p41">
              <a:extLst>
                <a:ext uri="{FF2B5EF4-FFF2-40B4-BE49-F238E27FC236}">
                  <a16:creationId xmlns:a16="http://schemas.microsoft.com/office/drawing/2014/main" id="{0B86A413-E511-22F0-1CB2-B46498B40A7F}"/>
                </a:ext>
              </a:extLst>
            </p:cNvPr>
            <p:cNvSpPr/>
            <p:nvPr/>
          </p:nvSpPr>
          <p:spPr>
            <a:xfrm>
              <a:off x="4061550" y="3881600"/>
              <a:ext cx="50175" cy="50900"/>
            </a:xfrm>
            <a:custGeom>
              <a:avLst/>
              <a:gdLst/>
              <a:ahLst/>
              <a:cxnLst/>
              <a:rect l="l" t="t" r="r" b="b"/>
              <a:pathLst>
                <a:path w="2007" h="2036" extrusionOk="0">
                  <a:moveTo>
                    <a:pt x="1003" y="0"/>
                  </a:moveTo>
                  <a:cubicBezTo>
                    <a:pt x="459" y="0"/>
                    <a:pt x="0" y="459"/>
                    <a:pt x="0" y="1003"/>
                  </a:cubicBezTo>
                  <a:cubicBezTo>
                    <a:pt x="0" y="1577"/>
                    <a:pt x="459" y="2035"/>
                    <a:pt x="1003" y="2035"/>
                  </a:cubicBezTo>
                  <a:cubicBezTo>
                    <a:pt x="1577" y="2035"/>
                    <a:pt x="2007" y="1577"/>
                    <a:pt x="2007" y="1003"/>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823;p41">
              <a:extLst>
                <a:ext uri="{FF2B5EF4-FFF2-40B4-BE49-F238E27FC236}">
                  <a16:creationId xmlns:a16="http://schemas.microsoft.com/office/drawing/2014/main" id="{8B20EC5A-7A5B-6970-2CE3-037CF2C1193A}"/>
                </a:ext>
              </a:extLst>
            </p:cNvPr>
            <p:cNvSpPr/>
            <p:nvPr/>
          </p:nvSpPr>
          <p:spPr>
            <a:xfrm>
              <a:off x="4061550" y="3809200"/>
              <a:ext cx="50175" cy="50925"/>
            </a:xfrm>
            <a:custGeom>
              <a:avLst/>
              <a:gdLst/>
              <a:ahLst/>
              <a:cxnLst/>
              <a:rect l="l" t="t" r="r" b="b"/>
              <a:pathLst>
                <a:path w="2007" h="2037"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824;p41">
              <a:extLst>
                <a:ext uri="{FF2B5EF4-FFF2-40B4-BE49-F238E27FC236}">
                  <a16:creationId xmlns:a16="http://schemas.microsoft.com/office/drawing/2014/main" id="{203C179D-419D-2EEF-1017-F908E03592DB}"/>
                </a:ext>
              </a:extLst>
            </p:cNvPr>
            <p:cNvSpPr/>
            <p:nvPr/>
          </p:nvSpPr>
          <p:spPr>
            <a:xfrm>
              <a:off x="4061550"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825;p41">
              <a:extLst>
                <a:ext uri="{FF2B5EF4-FFF2-40B4-BE49-F238E27FC236}">
                  <a16:creationId xmlns:a16="http://schemas.microsoft.com/office/drawing/2014/main" id="{D04CDE4E-B17B-5229-78A3-652A95E42DE8}"/>
                </a:ext>
              </a:extLst>
            </p:cNvPr>
            <p:cNvSpPr/>
            <p:nvPr/>
          </p:nvSpPr>
          <p:spPr>
            <a:xfrm>
              <a:off x="3989150" y="4025650"/>
              <a:ext cx="50925" cy="50900"/>
            </a:xfrm>
            <a:custGeom>
              <a:avLst/>
              <a:gdLst/>
              <a:ahLst/>
              <a:cxnLst/>
              <a:rect l="l" t="t" r="r" b="b"/>
              <a:pathLst>
                <a:path w="2037"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826;p41">
              <a:extLst>
                <a:ext uri="{FF2B5EF4-FFF2-40B4-BE49-F238E27FC236}">
                  <a16:creationId xmlns:a16="http://schemas.microsoft.com/office/drawing/2014/main" id="{6978F6CD-28D6-2D68-9487-4E3AAB8F62D6}"/>
                </a:ext>
              </a:extLst>
            </p:cNvPr>
            <p:cNvSpPr/>
            <p:nvPr/>
          </p:nvSpPr>
          <p:spPr>
            <a:xfrm>
              <a:off x="3989150" y="272705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827;p41">
              <a:extLst>
                <a:ext uri="{FF2B5EF4-FFF2-40B4-BE49-F238E27FC236}">
                  <a16:creationId xmlns:a16="http://schemas.microsoft.com/office/drawing/2014/main" id="{09C63B22-FD37-E06E-1C51-C0134F49A950}"/>
                </a:ext>
              </a:extLst>
            </p:cNvPr>
            <p:cNvSpPr/>
            <p:nvPr/>
          </p:nvSpPr>
          <p:spPr>
            <a:xfrm>
              <a:off x="3989150" y="265465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828;p41">
              <a:extLst>
                <a:ext uri="{FF2B5EF4-FFF2-40B4-BE49-F238E27FC236}">
                  <a16:creationId xmlns:a16="http://schemas.microsoft.com/office/drawing/2014/main" id="{7927F011-468D-797D-4189-61D9B546B2D8}"/>
                </a:ext>
              </a:extLst>
            </p:cNvPr>
            <p:cNvSpPr/>
            <p:nvPr/>
          </p:nvSpPr>
          <p:spPr>
            <a:xfrm>
              <a:off x="3917500" y="402565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48" y="2035"/>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829;p41">
              <a:extLst>
                <a:ext uri="{FF2B5EF4-FFF2-40B4-BE49-F238E27FC236}">
                  <a16:creationId xmlns:a16="http://schemas.microsoft.com/office/drawing/2014/main" id="{02B6DB82-BB93-550A-1D8C-AADAD03A5BBB}"/>
                </a:ext>
              </a:extLst>
            </p:cNvPr>
            <p:cNvSpPr/>
            <p:nvPr/>
          </p:nvSpPr>
          <p:spPr>
            <a:xfrm>
              <a:off x="3917500"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48" y="2007"/>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830;p41">
              <a:extLst>
                <a:ext uri="{FF2B5EF4-FFF2-40B4-BE49-F238E27FC236}">
                  <a16:creationId xmlns:a16="http://schemas.microsoft.com/office/drawing/2014/main" id="{FCC42174-BDF7-E8BE-7167-E54023DA7E59}"/>
                </a:ext>
              </a:extLst>
            </p:cNvPr>
            <p:cNvSpPr/>
            <p:nvPr/>
          </p:nvSpPr>
          <p:spPr>
            <a:xfrm>
              <a:off x="3917500" y="265465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831;p41">
              <a:extLst>
                <a:ext uri="{FF2B5EF4-FFF2-40B4-BE49-F238E27FC236}">
                  <a16:creationId xmlns:a16="http://schemas.microsoft.com/office/drawing/2014/main" id="{47434CD0-BDC3-31CB-53DC-974E05B384F3}"/>
                </a:ext>
              </a:extLst>
            </p:cNvPr>
            <p:cNvSpPr/>
            <p:nvPr/>
          </p:nvSpPr>
          <p:spPr>
            <a:xfrm>
              <a:off x="3845100" y="402565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832;p41">
              <a:extLst>
                <a:ext uri="{FF2B5EF4-FFF2-40B4-BE49-F238E27FC236}">
                  <a16:creationId xmlns:a16="http://schemas.microsoft.com/office/drawing/2014/main" id="{D9E8CF85-950E-9127-901F-81A9E4375712}"/>
                </a:ext>
              </a:extLst>
            </p:cNvPr>
            <p:cNvSpPr/>
            <p:nvPr/>
          </p:nvSpPr>
          <p:spPr>
            <a:xfrm>
              <a:off x="3845100" y="395397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833;p41">
              <a:extLst>
                <a:ext uri="{FF2B5EF4-FFF2-40B4-BE49-F238E27FC236}">
                  <a16:creationId xmlns:a16="http://schemas.microsoft.com/office/drawing/2014/main" id="{30EF2F51-1B77-E29C-2365-025B9B91BFEB}"/>
                </a:ext>
              </a:extLst>
            </p:cNvPr>
            <p:cNvSpPr/>
            <p:nvPr/>
          </p:nvSpPr>
          <p:spPr>
            <a:xfrm>
              <a:off x="3845100" y="272705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834;p41">
              <a:extLst>
                <a:ext uri="{FF2B5EF4-FFF2-40B4-BE49-F238E27FC236}">
                  <a16:creationId xmlns:a16="http://schemas.microsoft.com/office/drawing/2014/main" id="{4A43274C-F048-DDF7-FBE8-7A4BEE4CAACE}"/>
                </a:ext>
              </a:extLst>
            </p:cNvPr>
            <p:cNvSpPr/>
            <p:nvPr/>
          </p:nvSpPr>
          <p:spPr>
            <a:xfrm>
              <a:off x="3845100" y="265465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835;p41">
              <a:extLst>
                <a:ext uri="{FF2B5EF4-FFF2-40B4-BE49-F238E27FC236}">
                  <a16:creationId xmlns:a16="http://schemas.microsoft.com/office/drawing/2014/main" id="{6EF513B9-1B8C-AEF2-F28C-CE61465AAF36}"/>
                </a:ext>
              </a:extLst>
            </p:cNvPr>
            <p:cNvSpPr/>
            <p:nvPr/>
          </p:nvSpPr>
          <p:spPr>
            <a:xfrm>
              <a:off x="3772725" y="395397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836;p41">
              <a:extLst>
                <a:ext uri="{FF2B5EF4-FFF2-40B4-BE49-F238E27FC236}">
                  <a16:creationId xmlns:a16="http://schemas.microsoft.com/office/drawing/2014/main" id="{B6CA6017-0760-9839-84F2-95B48F3386C0}"/>
                </a:ext>
              </a:extLst>
            </p:cNvPr>
            <p:cNvSpPr/>
            <p:nvPr/>
          </p:nvSpPr>
          <p:spPr>
            <a:xfrm>
              <a:off x="3769850" y="3881625"/>
              <a:ext cx="57350" cy="50525"/>
            </a:xfrm>
            <a:custGeom>
              <a:avLst/>
              <a:gdLst/>
              <a:ahLst/>
              <a:cxnLst/>
              <a:rect l="l" t="t" r="r" b="b"/>
              <a:pathLst>
                <a:path w="2294" h="2021" extrusionOk="0">
                  <a:moveTo>
                    <a:pt x="1129" y="1"/>
                  </a:moveTo>
                  <a:cubicBezTo>
                    <a:pt x="739" y="1"/>
                    <a:pt x="373" y="243"/>
                    <a:pt x="201" y="630"/>
                  </a:cubicBezTo>
                  <a:cubicBezTo>
                    <a:pt x="1" y="1146"/>
                    <a:pt x="230" y="1748"/>
                    <a:pt x="746" y="1948"/>
                  </a:cubicBezTo>
                  <a:cubicBezTo>
                    <a:pt x="871" y="1997"/>
                    <a:pt x="1002" y="2021"/>
                    <a:pt x="1131" y="2021"/>
                  </a:cubicBezTo>
                  <a:cubicBezTo>
                    <a:pt x="1531" y="2021"/>
                    <a:pt x="1913" y="1794"/>
                    <a:pt x="2065" y="1404"/>
                  </a:cubicBezTo>
                  <a:cubicBezTo>
                    <a:pt x="2294" y="888"/>
                    <a:pt x="2036" y="286"/>
                    <a:pt x="1520" y="85"/>
                  </a:cubicBezTo>
                  <a:cubicBezTo>
                    <a:pt x="1391" y="28"/>
                    <a:pt x="1258" y="1"/>
                    <a:pt x="1129"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837;p41">
              <a:extLst>
                <a:ext uri="{FF2B5EF4-FFF2-40B4-BE49-F238E27FC236}">
                  <a16:creationId xmlns:a16="http://schemas.microsoft.com/office/drawing/2014/main" id="{F59AAE23-C87B-98F7-DC01-138F98F657FB}"/>
                </a:ext>
              </a:extLst>
            </p:cNvPr>
            <p:cNvSpPr/>
            <p:nvPr/>
          </p:nvSpPr>
          <p:spPr>
            <a:xfrm>
              <a:off x="3772725"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838;p41">
              <a:extLst>
                <a:ext uri="{FF2B5EF4-FFF2-40B4-BE49-F238E27FC236}">
                  <a16:creationId xmlns:a16="http://schemas.microsoft.com/office/drawing/2014/main" id="{262B7FDC-F79C-3B20-F397-5279C2253D79}"/>
                </a:ext>
              </a:extLst>
            </p:cNvPr>
            <p:cNvSpPr/>
            <p:nvPr/>
          </p:nvSpPr>
          <p:spPr>
            <a:xfrm>
              <a:off x="3772725"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839;p41">
              <a:extLst>
                <a:ext uri="{FF2B5EF4-FFF2-40B4-BE49-F238E27FC236}">
                  <a16:creationId xmlns:a16="http://schemas.microsoft.com/office/drawing/2014/main" id="{9C3CCEED-7E65-8F2B-EA6F-A6CBD70AE19A}"/>
                </a:ext>
              </a:extLst>
            </p:cNvPr>
            <p:cNvSpPr/>
            <p:nvPr/>
          </p:nvSpPr>
          <p:spPr>
            <a:xfrm>
              <a:off x="3772725"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840;p41">
              <a:extLst>
                <a:ext uri="{FF2B5EF4-FFF2-40B4-BE49-F238E27FC236}">
                  <a16:creationId xmlns:a16="http://schemas.microsoft.com/office/drawing/2014/main" id="{AC5BB976-0EF7-4E7B-DB8F-8FA718C54F3F}"/>
                </a:ext>
              </a:extLst>
            </p:cNvPr>
            <p:cNvSpPr/>
            <p:nvPr/>
          </p:nvSpPr>
          <p:spPr>
            <a:xfrm>
              <a:off x="3772725" y="35204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841;p41">
              <a:extLst>
                <a:ext uri="{FF2B5EF4-FFF2-40B4-BE49-F238E27FC236}">
                  <a16:creationId xmlns:a16="http://schemas.microsoft.com/office/drawing/2014/main" id="{C52BDBCD-E80E-9417-511F-B61975E48D4E}"/>
                </a:ext>
              </a:extLst>
            </p:cNvPr>
            <p:cNvSpPr/>
            <p:nvPr/>
          </p:nvSpPr>
          <p:spPr>
            <a:xfrm>
              <a:off x="3769850" y="3448775"/>
              <a:ext cx="57350" cy="50500"/>
            </a:xfrm>
            <a:custGeom>
              <a:avLst/>
              <a:gdLst/>
              <a:ahLst/>
              <a:cxnLst/>
              <a:rect l="l" t="t" r="r" b="b"/>
              <a:pathLst>
                <a:path w="2294" h="2020" extrusionOk="0">
                  <a:moveTo>
                    <a:pt x="1129" y="0"/>
                  </a:moveTo>
                  <a:cubicBezTo>
                    <a:pt x="739" y="0"/>
                    <a:pt x="373" y="242"/>
                    <a:pt x="201" y="629"/>
                  </a:cubicBezTo>
                  <a:cubicBezTo>
                    <a:pt x="1" y="1145"/>
                    <a:pt x="230" y="1718"/>
                    <a:pt x="746" y="1948"/>
                  </a:cubicBezTo>
                  <a:cubicBezTo>
                    <a:pt x="871" y="1997"/>
                    <a:pt x="1002" y="2020"/>
                    <a:pt x="1131" y="2020"/>
                  </a:cubicBezTo>
                  <a:cubicBezTo>
                    <a:pt x="1531" y="2020"/>
                    <a:pt x="1913" y="1794"/>
                    <a:pt x="2065" y="1403"/>
                  </a:cubicBezTo>
                  <a:cubicBezTo>
                    <a:pt x="2294" y="887"/>
                    <a:pt x="2036" y="285"/>
                    <a:pt x="1520" y="84"/>
                  </a:cubicBezTo>
                  <a:cubicBezTo>
                    <a:pt x="1391" y="27"/>
                    <a:pt x="1258" y="0"/>
                    <a:pt x="112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842;p41">
              <a:extLst>
                <a:ext uri="{FF2B5EF4-FFF2-40B4-BE49-F238E27FC236}">
                  <a16:creationId xmlns:a16="http://schemas.microsoft.com/office/drawing/2014/main" id="{9B6282E4-B9AB-5BDF-2A2C-EDD975DBB658}"/>
                </a:ext>
              </a:extLst>
            </p:cNvPr>
            <p:cNvSpPr/>
            <p:nvPr/>
          </p:nvSpPr>
          <p:spPr>
            <a:xfrm>
              <a:off x="3772725"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843;p41">
              <a:extLst>
                <a:ext uri="{FF2B5EF4-FFF2-40B4-BE49-F238E27FC236}">
                  <a16:creationId xmlns:a16="http://schemas.microsoft.com/office/drawing/2014/main" id="{4957DB14-3BCC-07CA-F016-6515D5687266}"/>
                </a:ext>
              </a:extLst>
            </p:cNvPr>
            <p:cNvSpPr/>
            <p:nvPr/>
          </p:nvSpPr>
          <p:spPr>
            <a:xfrm>
              <a:off x="3700325" y="3737550"/>
              <a:ext cx="50925" cy="50175"/>
            </a:xfrm>
            <a:custGeom>
              <a:avLst/>
              <a:gdLst/>
              <a:ahLst/>
              <a:cxnLst/>
              <a:rect l="l" t="t" r="r" b="b"/>
              <a:pathLst>
                <a:path w="2037" h="2007" extrusionOk="0">
                  <a:moveTo>
                    <a:pt x="1033" y="0"/>
                  </a:moveTo>
                  <a:cubicBezTo>
                    <a:pt x="460" y="0"/>
                    <a:pt x="1" y="430"/>
                    <a:pt x="30" y="1003"/>
                  </a:cubicBezTo>
                  <a:cubicBezTo>
                    <a:pt x="30" y="1548"/>
                    <a:pt x="460" y="2007"/>
                    <a:pt x="1033" y="2007"/>
                  </a:cubicBezTo>
                  <a:cubicBezTo>
                    <a:pt x="1578" y="2007"/>
                    <a:pt x="2036" y="1548"/>
                    <a:pt x="2036" y="1003"/>
                  </a:cubicBezTo>
                  <a:cubicBezTo>
                    <a:pt x="2036" y="430"/>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844;p41">
              <a:extLst>
                <a:ext uri="{FF2B5EF4-FFF2-40B4-BE49-F238E27FC236}">
                  <a16:creationId xmlns:a16="http://schemas.microsoft.com/office/drawing/2014/main" id="{4F08E13E-39EA-D69E-F644-AB5DCBE7858A}"/>
                </a:ext>
              </a:extLst>
            </p:cNvPr>
            <p:cNvSpPr/>
            <p:nvPr/>
          </p:nvSpPr>
          <p:spPr>
            <a:xfrm>
              <a:off x="3700325" y="3665150"/>
              <a:ext cx="50925" cy="50200"/>
            </a:xfrm>
            <a:custGeom>
              <a:avLst/>
              <a:gdLst/>
              <a:ahLst/>
              <a:cxnLst/>
              <a:rect l="l" t="t" r="r" b="b"/>
              <a:pathLst>
                <a:path w="2037" h="2008" extrusionOk="0">
                  <a:moveTo>
                    <a:pt x="1033" y="1"/>
                  </a:moveTo>
                  <a:cubicBezTo>
                    <a:pt x="460" y="1"/>
                    <a:pt x="1" y="459"/>
                    <a:pt x="30" y="1004"/>
                  </a:cubicBezTo>
                  <a:cubicBezTo>
                    <a:pt x="30"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845;p41">
              <a:extLst>
                <a:ext uri="{FF2B5EF4-FFF2-40B4-BE49-F238E27FC236}">
                  <a16:creationId xmlns:a16="http://schemas.microsoft.com/office/drawing/2014/main" id="{C51273D4-F369-67E8-0C19-9524BDD82D3D}"/>
                </a:ext>
              </a:extLst>
            </p:cNvPr>
            <p:cNvSpPr/>
            <p:nvPr/>
          </p:nvSpPr>
          <p:spPr>
            <a:xfrm>
              <a:off x="3700325" y="3448725"/>
              <a:ext cx="50925" cy="50200"/>
            </a:xfrm>
            <a:custGeom>
              <a:avLst/>
              <a:gdLst/>
              <a:ahLst/>
              <a:cxnLst/>
              <a:rect l="l" t="t" r="r" b="b"/>
              <a:pathLst>
                <a:path w="2037" h="2008" extrusionOk="0">
                  <a:moveTo>
                    <a:pt x="1033" y="0"/>
                  </a:moveTo>
                  <a:cubicBezTo>
                    <a:pt x="460" y="0"/>
                    <a:pt x="1" y="459"/>
                    <a:pt x="30" y="1004"/>
                  </a:cubicBezTo>
                  <a:cubicBezTo>
                    <a:pt x="30"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846;p41">
              <a:extLst>
                <a:ext uri="{FF2B5EF4-FFF2-40B4-BE49-F238E27FC236}">
                  <a16:creationId xmlns:a16="http://schemas.microsoft.com/office/drawing/2014/main" id="{C7AA862B-0922-324D-DF8A-6D9249556F10}"/>
                </a:ext>
              </a:extLst>
            </p:cNvPr>
            <p:cNvSpPr/>
            <p:nvPr/>
          </p:nvSpPr>
          <p:spPr>
            <a:xfrm>
              <a:off x="3700325" y="3376350"/>
              <a:ext cx="50925" cy="50900"/>
            </a:xfrm>
            <a:custGeom>
              <a:avLst/>
              <a:gdLst/>
              <a:ahLst/>
              <a:cxnLst/>
              <a:rect l="l" t="t" r="r" b="b"/>
              <a:pathLst>
                <a:path w="2037" h="2036" extrusionOk="0">
                  <a:moveTo>
                    <a:pt x="1033" y="0"/>
                  </a:moveTo>
                  <a:cubicBezTo>
                    <a:pt x="460" y="0"/>
                    <a:pt x="1" y="459"/>
                    <a:pt x="30" y="1003"/>
                  </a:cubicBezTo>
                  <a:cubicBezTo>
                    <a:pt x="30" y="1577"/>
                    <a:pt x="460" y="2035"/>
                    <a:pt x="1033" y="2035"/>
                  </a:cubicBezTo>
                  <a:cubicBezTo>
                    <a:pt x="1578" y="2035"/>
                    <a:pt x="2036" y="1577"/>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847;p41">
              <a:extLst>
                <a:ext uri="{FF2B5EF4-FFF2-40B4-BE49-F238E27FC236}">
                  <a16:creationId xmlns:a16="http://schemas.microsoft.com/office/drawing/2014/main" id="{F3FF964C-BE29-59D8-C645-12FAC186E5A5}"/>
                </a:ext>
              </a:extLst>
            </p:cNvPr>
            <p:cNvSpPr/>
            <p:nvPr/>
          </p:nvSpPr>
          <p:spPr>
            <a:xfrm>
              <a:off x="3700325" y="3303950"/>
              <a:ext cx="50925" cy="50925"/>
            </a:xfrm>
            <a:custGeom>
              <a:avLst/>
              <a:gdLst/>
              <a:ahLst/>
              <a:cxnLst/>
              <a:rect l="l" t="t" r="r" b="b"/>
              <a:pathLst>
                <a:path w="2037" h="2037" extrusionOk="0">
                  <a:moveTo>
                    <a:pt x="1033" y="1"/>
                  </a:moveTo>
                  <a:cubicBezTo>
                    <a:pt x="460" y="1"/>
                    <a:pt x="1" y="459"/>
                    <a:pt x="30" y="1033"/>
                  </a:cubicBezTo>
                  <a:cubicBezTo>
                    <a:pt x="30"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848;p41">
              <a:extLst>
                <a:ext uri="{FF2B5EF4-FFF2-40B4-BE49-F238E27FC236}">
                  <a16:creationId xmlns:a16="http://schemas.microsoft.com/office/drawing/2014/main" id="{44E4FE57-AFD7-628A-4DBA-517798EDA8A7}"/>
                </a:ext>
              </a:extLst>
            </p:cNvPr>
            <p:cNvSpPr/>
            <p:nvPr/>
          </p:nvSpPr>
          <p:spPr>
            <a:xfrm>
              <a:off x="3700325" y="2583000"/>
              <a:ext cx="50925" cy="50175"/>
            </a:xfrm>
            <a:custGeom>
              <a:avLst/>
              <a:gdLst/>
              <a:ahLst/>
              <a:cxnLst/>
              <a:rect l="l" t="t" r="r" b="b"/>
              <a:pathLst>
                <a:path w="2037" h="2007" extrusionOk="0">
                  <a:moveTo>
                    <a:pt x="1033" y="0"/>
                  </a:moveTo>
                  <a:cubicBezTo>
                    <a:pt x="460" y="0"/>
                    <a:pt x="1" y="459"/>
                    <a:pt x="30" y="1004"/>
                  </a:cubicBezTo>
                  <a:cubicBezTo>
                    <a:pt x="30"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849;p41">
              <a:extLst>
                <a:ext uri="{FF2B5EF4-FFF2-40B4-BE49-F238E27FC236}">
                  <a16:creationId xmlns:a16="http://schemas.microsoft.com/office/drawing/2014/main" id="{BA459906-B046-4B47-43ED-1F066FBC34C4}"/>
                </a:ext>
              </a:extLst>
            </p:cNvPr>
            <p:cNvSpPr/>
            <p:nvPr/>
          </p:nvSpPr>
          <p:spPr>
            <a:xfrm>
              <a:off x="3628675" y="330395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850;p41">
              <a:extLst>
                <a:ext uri="{FF2B5EF4-FFF2-40B4-BE49-F238E27FC236}">
                  <a16:creationId xmlns:a16="http://schemas.microsoft.com/office/drawing/2014/main" id="{97B65F3C-9DA5-A71F-F5C6-7D758E8125D9}"/>
                </a:ext>
              </a:extLst>
            </p:cNvPr>
            <p:cNvSpPr/>
            <p:nvPr/>
          </p:nvSpPr>
          <p:spPr>
            <a:xfrm>
              <a:off x="3628675" y="3232300"/>
              <a:ext cx="50175" cy="50175"/>
            </a:xfrm>
            <a:custGeom>
              <a:avLst/>
              <a:gdLst/>
              <a:ahLst/>
              <a:cxnLst/>
              <a:rect l="l" t="t" r="r" b="b"/>
              <a:pathLst>
                <a:path w="2007" h="2007" extrusionOk="0">
                  <a:moveTo>
                    <a:pt x="1004" y="0"/>
                  </a:moveTo>
                  <a:cubicBezTo>
                    <a:pt x="459" y="0"/>
                    <a:pt x="0" y="459"/>
                    <a:pt x="0" y="1003"/>
                  </a:cubicBezTo>
                  <a:cubicBezTo>
                    <a:pt x="0" y="1548"/>
                    <a:pt x="459" y="2007"/>
                    <a:pt x="1004" y="2007"/>
                  </a:cubicBezTo>
                  <a:cubicBezTo>
                    <a:pt x="1548" y="2007"/>
                    <a:pt x="2007" y="1548"/>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851;p41">
              <a:extLst>
                <a:ext uri="{FF2B5EF4-FFF2-40B4-BE49-F238E27FC236}">
                  <a16:creationId xmlns:a16="http://schemas.microsoft.com/office/drawing/2014/main" id="{85D72188-6558-7601-ECF3-5D777E9705B1}"/>
                </a:ext>
              </a:extLst>
            </p:cNvPr>
            <p:cNvSpPr/>
            <p:nvPr/>
          </p:nvSpPr>
          <p:spPr>
            <a:xfrm>
              <a:off x="3628675" y="258300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852;p41">
              <a:extLst>
                <a:ext uri="{FF2B5EF4-FFF2-40B4-BE49-F238E27FC236}">
                  <a16:creationId xmlns:a16="http://schemas.microsoft.com/office/drawing/2014/main" id="{8690BF44-1D67-27D6-9D8B-488FF7FEF72A}"/>
                </a:ext>
              </a:extLst>
            </p:cNvPr>
            <p:cNvSpPr/>
            <p:nvPr/>
          </p:nvSpPr>
          <p:spPr>
            <a:xfrm>
              <a:off x="3556275" y="3232300"/>
              <a:ext cx="50925" cy="50175"/>
            </a:xfrm>
            <a:custGeom>
              <a:avLst/>
              <a:gdLst/>
              <a:ahLst/>
              <a:cxnLst/>
              <a:rect l="l" t="t" r="r" b="b"/>
              <a:pathLst>
                <a:path w="2037" h="2007" extrusionOk="0">
                  <a:moveTo>
                    <a:pt x="1004" y="0"/>
                  </a:moveTo>
                  <a:cubicBezTo>
                    <a:pt x="460" y="0"/>
                    <a:pt x="1" y="459"/>
                    <a:pt x="1" y="1003"/>
                  </a:cubicBezTo>
                  <a:cubicBezTo>
                    <a:pt x="1" y="1548"/>
                    <a:pt x="460" y="2007"/>
                    <a:pt x="1004" y="2007"/>
                  </a:cubicBezTo>
                  <a:cubicBezTo>
                    <a:pt x="1578" y="2007"/>
                    <a:pt x="2036" y="1548"/>
                    <a:pt x="2036" y="1003"/>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853;p41">
              <a:extLst>
                <a:ext uri="{FF2B5EF4-FFF2-40B4-BE49-F238E27FC236}">
                  <a16:creationId xmlns:a16="http://schemas.microsoft.com/office/drawing/2014/main" id="{4D78F22A-BF0A-DD66-43FD-11A0A392CA76}"/>
                </a:ext>
              </a:extLst>
            </p:cNvPr>
            <p:cNvSpPr/>
            <p:nvPr/>
          </p:nvSpPr>
          <p:spPr>
            <a:xfrm>
              <a:off x="3556275" y="258300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854;p41">
              <a:extLst>
                <a:ext uri="{FF2B5EF4-FFF2-40B4-BE49-F238E27FC236}">
                  <a16:creationId xmlns:a16="http://schemas.microsoft.com/office/drawing/2014/main" id="{AD4C4EDD-A83E-360B-9075-6AE242A49692}"/>
                </a:ext>
              </a:extLst>
            </p:cNvPr>
            <p:cNvSpPr/>
            <p:nvPr/>
          </p:nvSpPr>
          <p:spPr>
            <a:xfrm>
              <a:off x="3556275" y="2510600"/>
              <a:ext cx="50925" cy="50200"/>
            </a:xfrm>
            <a:custGeom>
              <a:avLst/>
              <a:gdLst/>
              <a:ahLst/>
              <a:cxnLst/>
              <a:rect l="l" t="t" r="r" b="b"/>
              <a:pathLst>
                <a:path w="2037" h="2008" extrusionOk="0">
                  <a:moveTo>
                    <a:pt x="1004" y="1"/>
                  </a:moveTo>
                  <a:cubicBezTo>
                    <a:pt x="460" y="1"/>
                    <a:pt x="1" y="460"/>
                    <a:pt x="1" y="1004"/>
                  </a:cubicBezTo>
                  <a:cubicBezTo>
                    <a:pt x="1" y="1578"/>
                    <a:pt x="460" y="2008"/>
                    <a:pt x="1004" y="2008"/>
                  </a:cubicBezTo>
                  <a:cubicBezTo>
                    <a:pt x="1578" y="2008"/>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855;p41">
              <a:extLst>
                <a:ext uri="{FF2B5EF4-FFF2-40B4-BE49-F238E27FC236}">
                  <a16:creationId xmlns:a16="http://schemas.microsoft.com/office/drawing/2014/main" id="{EAE9E965-2837-7320-65AA-41023D55EE20}"/>
                </a:ext>
              </a:extLst>
            </p:cNvPr>
            <p:cNvSpPr/>
            <p:nvPr/>
          </p:nvSpPr>
          <p:spPr>
            <a:xfrm>
              <a:off x="3483900" y="3232300"/>
              <a:ext cx="50900" cy="50175"/>
            </a:xfrm>
            <a:custGeom>
              <a:avLst/>
              <a:gdLst/>
              <a:ahLst/>
              <a:cxnLst/>
              <a:rect l="l" t="t" r="r" b="b"/>
              <a:pathLst>
                <a:path w="2036" h="2007" extrusionOk="0">
                  <a:moveTo>
                    <a:pt x="1033" y="0"/>
                  </a:moveTo>
                  <a:cubicBezTo>
                    <a:pt x="459" y="0"/>
                    <a:pt x="1" y="459"/>
                    <a:pt x="1" y="1003"/>
                  </a:cubicBezTo>
                  <a:cubicBezTo>
                    <a:pt x="1" y="1548"/>
                    <a:pt x="459" y="2007"/>
                    <a:pt x="1033" y="2007"/>
                  </a:cubicBezTo>
                  <a:cubicBezTo>
                    <a:pt x="1577" y="2007"/>
                    <a:pt x="2036" y="1548"/>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856;p41">
              <a:extLst>
                <a:ext uri="{FF2B5EF4-FFF2-40B4-BE49-F238E27FC236}">
                  <a16:creationId xmlns:a16="http://schemas.microsoft.com/office/drawing/2014/main" id="{7561B1EA-B04C-7338-5E68-7EAFD63C407D}"/>
                </a:ext>
              </a:extLst>
            </p:cNvPr>
            <p:cNvSpPr/>
            <p:nvPr/>
          </p:nvSpPr>
          <p:spPr>
            <a:xfrm>
              <a:off x="3483900" y="258300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857;p41">
              <a:extLst>
                <a:ext uri="{FF2B5EF4-FFF2-40B4-BE49-F238E27FC236}">
                  <a16:creationId xmlns:a16="http://schemas.microsoft.com/office/drawing/2014/main" id="{40FCCF4B-BC41-FDB4-4F3E-F00FF69144B0}"/>
                </a:ext>
              </a:extLst>
            </p:cNvPr>
            <p:cNvSpPr/>
            <p:nvPr/>
          </p:nvSpPr>
          <p:spPr>
            <a:xfrm>
              <a:off x="3483900" y="2510600"/>
              <a:ext cx="50900" cy="50200"/>
            </a:xfrm>
            <a:custGeom>
              <a:avLst/>
              <a:gdLst/>
              <a:ahLst/>
              <a:cxnLst/>
              <a:rect l="l" t="t" r="r" b="b"/>
              <a:pathLst>
                <a:path w="2036"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858;p41">
              <a:extLst>
                <a:ext uri="{FF2B5EF4-FFF2-40B4-BE49-F238E27FC236}">
                  <a16:creationId xmlns:a16="http://schemas.microsoft.com/office/drawing/2014/main" id="{6B2370F1-55BA-436F-B0C7-B187346B7A9A}"/>
                </a:ext>
              </a:extLst>
            </p:cNvPr>
            <p:cNvSpPr/>
            <p:nvPr/>
          </p:nvSpPr>
          <p:spPr>
            <a:xfrm>
              <a:off x="3412225" y="3232300"/>
              <a:ext cx="50200" cy="50175"/>
            </a:xfrm>
            <a:custGeom>
              <a:avLst/>
              <a:gdLst/>
              <a:ahLst/>
              <a:cxnLst/>
              <a:rect l="l" t="t" r="r" b="b"/>
              <a:pathLst>
                <a:path w="2008" h="2007" extrusionOk="0">
                  <a:moveTo>
                    <a:pt x="1004" y="0"/>
                  </a:moveTo>
                  <a:cubicBezTo>
                    <a:pt x="460" y="0"/>
                    <a:pt x="1" y="459"/>
                    <a:pt x="1" y="1003"/>
                  </a:cubicBezTo>
                  <a:cubicBezTo>
                    <a:pt x="1" y="1548"/>
                    <a:pt x="460" y="2007"/>
                    <a:pt x="1004" y="2007"/>
                  </a:cubicBezTo>
                  <a:cubicBezTo>
                    <a:pt x="1549" y="2007"/>
                    <a:pt x="2008" y="1548"/>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859;p41">
              <a:extLst>
                <a:ext uri="{FF2B5EF4-FFF2-40B4-BE49-F238E27FC236}">
                  <a16:creationId xmlns:a16="http://schemas.microsoft.com/office/drawing/2014/main" id="{F0678DEF-F373-A3E2-6BC0-7D54FDF414DD}"/>
                </a:ext>
              </a:extLst>
            </p:cNvPr>
            <p:cNvSpPr/>
            <p:nvPr/>
          </p:nvSpPr>
          <p:spPr>
            <a:xfrm>
              <a:off x="3412225" y="3159900"/>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860;p41">
              <a:extLst>
                <a:ext uri="{FF2B5EF4-FFF2-40B4-BE49-F238E27FC236}">
                  <a16:creationId xmlns:a16="http://schemas.microsoft.com/office/drawing/2014/main" id="{8BCF2675-9748-6462-4510-A29CE7BED436}"/>
                </a:ext>
              </a:extLst>
            </p:cNvPr>
            <p:cNvSpPr/>
            <p:nvPr/>
          </p:nvSpPr>
          <p:spPr>
            <a:xfrm>
              <a:off x="3412225" y="258300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861;p41">
              <a:extLst>
                <a:ext uri="{FF2B5EF4-FFF2-40B4-BE49-F238E27FC236}">
                  <a16:creationId xmlns:a16="http://schemas.microsoft.com/office/drawing/2014/main" id="{E365F960-2B91-BD59-964F-73D7FC9DDC6C}"/>
                </a:ext>
              </a:extLst>
            </p:cNvPr>
            <p:cNvSpPr/>
            <p:nvPr/>
          </p:nvSpPr>
          <p:spPr>
            <a:xfrm>
              <a:off x="3412225" y="251060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49"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862;p41">
              <a:extLst>
                <a:ext uri="{FF2B5EF4-FFF2-40B4-BE49-F238E27FC236}">
                  <a16:creationId xmlns:a16="http://schemas.microsoft.com/office/drawing/2014/main" id="{3ABBC95A-E413-7A02-7891-647CFA5FAF61}"/>
                </a:ext>
              </a:extLst>
            </p:cNvPr>
            <p:cNvSpPr/>
            <p:nvPr/>
          </p:nvSpPr>
          <p:spPr>
            <a:xfrm>
              <a:off x="3339850" y="3159900"/>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863;p41">
              <a:extLst>
                <a:ext uri="{FF2B5EF4-FFF2-40B4-BE49-F238E27FC236}">
                  <a16:creationId xmlns:a16="http://schemas.microsoft.com/office/drawing/2014/main" id="{D6FE6B88-B1BC-5350-0DAE-C260490D5AFB}"/>
                </a:ext>
              </a:extLst>
            </p:cNvPr>
            <p:cNvSpPr/>
            <p:nvPr/>
          </p:nvSpPr>
          <p:spPr>
            <a:xfrm>
              <a:off x="3339850" y="272705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864;p41">
              <a:extLst>
                <a:ext uri="{FF2B5EF4-FFF2-40B4-BE49-F238E27FC236}">
                  <a16:creationId xmlns:a16="http://schemas.microsoft.com/office/drawing/2014/main" id="{3239F580-9F89-C87B-7910-CFCDC0BC0FAF}"/>
                </a:ext>
              </a:extLst>
            </p:cNvPr>
            <p:cNvSpPr/>
            <p:nvPr/>
          </p:nvSpPr>
          <p:spPr>
            <a:xfrm>
              <a:off x="3339850" y="2654650"/>
              <a:ext cx="50900" cy="50925"/>
            </a:xfrm>
            <a:custGeom>
              <a:avLst/>
              <a:gdLst/>
              <a:ahLst/>
              <a:cxnLst/>
              <a:rect l="l" t="t" r="r" b="b"/>
              <a:pathLst>
                <a:path w="2036"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865;p41">
              <a:extLst>
                <a:ext uri="{FF2B5EF4-FFF2-40B4-BE49-F238E27FC236}">
                  <a16:creationId xmlns:a16="http://schemas.microsoft.com/office/drawing/2014/main" id="{DADAED6A-955C-CD31-A0AD-1A9B3EFC576D}"/>
                </a:ext>
              </a:extLst>
            </p:cNvPr>
            <p:cNvSpPr/>
            <p:nvPr/>
          </p:nvSpPr>
          <p:spPr>
            <a:xfrm>
              <a:off x="3339850" y="2583000"/>
              <a:ext cx="50900" cy="50175"/>
            </a:xfrm>
            <a:custGeom>
              <a:avLst/>
              <a:gdLst/>
              <a:ahLst/>
              <a:cxnLst/>
              <a:rect l="l" t="t" r="r" b="b"/>
              <a:pathLst>
                <a:path w="2036"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866;p41">
              <a:extLst>
                <a:ext uri="{FF2B5EF4-FFF2-40B4-BE49-F238E27FC236}">
                  <a16:creationId xmlns:a16="http://schemas.microsoft.com/office/drawing/2014/main" id="{94E63478-F4E3-1595-FD6A-C80CD63293C1}"/>
                </a:ext>
              </a:extLst>
            </p:cNvPr>
            <p:cNvSpPr/>
            <p:nvPr/>
          </p:nvSpPr>
          <p:spPr>
            <a:xfrm>
              <a:off x="3267475"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867;p41">
              <a:extLst>
                <a:ext uri="{FF2B5EF4-FFF2-40B4-BE49-F238E27FC236}">
                  <a16:creationId xmlns:a16="http://schemas.microsoft.com/office/drawing/2014/main" id="{D56B5865-00B2-B577-5B7C-56D2B2A003D5}"/>
                </a:ext>
              </a:extLst>
            </p:cNvPr>
            <p:cNvSpPr/>
            <p:nvPr/>
          </p:nvSpPr>
          <p:spPr>
            <a:xfrm>
              <a:off x="3267475" y="3087525"/>
              <a:ext cx="50900" cy="50900"/>
            </a:xfrm>
            <a:custGeom>
              <a:avLst/>
              <a:gdLst/>
              <a:ahLst/>
              <a:cxnLst/>
              <a:rect l="l" t="t" r="r" b="b"/>
              <a:pathLst>
                <a:path w="2036" h="2036" extrusionOk="0">
                  <a:moveTo>
                    <a:pt x="1004" y="0"/>
                  </a:moveTo>
                  <a:cubicBezTo>
                    <a:pt x="459" y="29"/>
                    <a:pt x="0" y="459"/>
                    <a:pt x="0" y="1032"/>
                  </a:cubicBezTo>
                  <a:cubicBezTo>
                    <a:pt x="0" y="1577"/>
                    <a:pt x="459" y="2036"/>
                    <a:pt x="1032"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868;p41">
              <a:extLst>
                <a:ext uri="{FF2B5EF4-FFF2-40B4-BE49-F238E27FC236}">
                  <a16:creationId xmlns:a16="http://schemas.microsoft.com/office/drawing/2014/main" id="{F7984CA2-4DB5-0B4E-19E9-35258AE07576}"/>
                </a:ext>
              </a:extLst>
            </p:cNvPr>
            <p:cNvSpPr/>
            <p:nvPr/>
          </p:nvSpPr>
          <p:spPr>
            <a:xfrm>
              <a:off x="3267475"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869;p41">
              <a:extLst>
                <a:ext uri="{FF2B5EF4-FFF2-40B4-BE49-F238E27FC236}">
                  <a16:creationId xmlns:a16="http://schemas.microsoft.com/office/drawing/2014/main" id="{3140D652-6FFA-6076-A93F-0A26B3B63936}"/>
                </a:ext>
              </a:extLst>
            </p:cNvPr>
            <p:cNvSpPr/>
            <p:nvPr/>
          </p:nvSpPr>
          <p:spPr>
            <a:xfrm>
              <a:off x="3267475" y="2727050"/>
              <a:ext cx="50900" cy="50900"/>
            </a:xfrm>
            <a:custGeom>
              <a:avLst/>
              <a:gdLst/>
              <a:ahLst/>
              <a:cxnLst/>
              <a:rect l="l" t="t" r="r" b="b"/>
              <a:pathLst>
                <a:path w="2036" h="2036" extrusionOk="0">
                  <a:moveTo>
                    <a:pt x="1004" y="0"/>
                  </a:moveTo>
                  <a:cubicBezTo>
                    <a:pt x="459" y="0"/>
                    <a:pt x="0" y="459"/>
                    <a:pt x="0" y="1032"/>
                  </a:cubicBezTo>
                  <a:cubicBezTo>
                    <a:pt x="0" y="1577"/>
                    <a:pt x="459" y="2036"/>
                    <a:pt x="1032" y="2036"/>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870;p41">
              <a:extLst>
                <a:ext uri="{FF2B5EF4-FFF2-40B4-BE49-F238E27FC236}">
                  <a16:creationId xmlns:a16="http://schemas.microsoft.com/office/drawing/2014/main" id="{38CC5A52-8C01-81B3-67BC-536660871B22}"/>
                </a:ext>
              </a:extLst>
            </p:cNvPr>
            <p:cNvSpPr/>
            <p:nvPr/>
          </p:nvSpPr>
          <p:spPr>
            <a:xfrm>
              <a:off x="319580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871;p41">
              <a:extLst>
                <a:ext uri="{FF2B5EF4-FFF2-40B4-BE49-F238E27FC236}">
                  <a16:creationId xmlns:a16="http://schemas.microsoft.com/office/drawing/2014/main" id="{24285A74-6065-2F99-D866-0A5D8BC1176A}"/>
                </a:ext>
              </a:extLst>
            </p:cNvPr>
            <p:cNvSpPr/>
            <p:nvPr/>
          </p:nvSpPr>
          <p:spPr>
            <a:xfrm>
              <a:off x="3195800" y="30158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872;p41">
              <a:extLst>
                <a:ext uri="{FF2B5EF4-FFF2-40B4-BE49-F238E27FC236}">
                  <a16:creationId xmlns:a16="http://schemas.microsoft.com/office/drawing/2014/main" id="{489927A0-AF7F-4508-9335-A1843C09D002}"/>
                </a:ext>
              </a:extLst>
            </p:cNvPr>
            <p:cNvSpPr/>
            <p:nvPr/>
          </p:nvSpPr>
          <p:spPr>
            <a:xfrm>
              <a:off x="319580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873;p41">
              <a:extLst>
                <a:ext uri="{FF2B5EF4-FFF2-40B4-BE49-F238E27FC236}">
                  <a16:creationId xmlns:a16="http://schemas.microsoft.com/office/drawing/2014/main" id="{B258B987-1220-5D8A-7A32-07150B34EDDC}"/>
                </a:ext>
              </a:extLst>
            </p:cNvPr>
            <p:cNvSpPr/>
            <p:nvPr/>
          </p:nvSpPr>
          <p:spPr>
            <a:xfrm>
              <a:off x="319580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874;p41">
              <a:extLst>
                <a:ext uri="{FF2B5EF4-FFF2-40B4-BE49-F238E27FC236}">
                  <a16:creationId xmlns:a16="http://schemas.microsoft.com/office/drawing/2014/main" id="{86B6D424-DBE2-F502-1A96-B7A83CCC5CC0}"/>
                </a:ext>
              </a:extLst>
            </p:cNvPr>
            <p:cNvSpPr/>
            <p:nvPr/>
          </p:nvSpPr>
          <p:spPr>
            <a:xfrm>
              <a:off x="3195800" y="279942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875;p41">
              <a:extLst>
                <a:ext uri="{FF2B5EF4-FFF2-40B4-BE49-F238E27FC236}">
                  <a16:creationId xmlns:a16="http://schemas.microsoft.com/office/drawing/2014/main" id="{84013D66-DA1E-2D1F-EEE4-C7FD5B48497A}"/>
                </a:ext>
              </a:extLst>
            </p:cNvPr>
            <p:cNvSpPr/>
            <p:nvPr/>
          </p:nvSpPr>
          <p:spPr>
            <a:xfrm>
              <a:off x="4133925" y="2943475"/>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876;p41">
              <a:extLst>
                <a:ext uri="{FF2B5EF4-FFF2-40B4-BE49-F238E27FC236}">
                  <a16:creationId xmlns:a16="http://schemas.microsoft.com/office/drawing/2014/main" id="{6A6FA916-CAD7-286A-98CE-3B27D57D9A95}"/>
                </a:ext>
              </a:extLst>
            </p:cNvPr>
            <p:cNvSpPr/>
            <p:nvPr/>
          </p:nvSpPr>
          <p:spPr>
            <a:xfrm>
              <a:off x="3123425" y="1212000"/>
              <a:ext cx="50175" cy="50200"/>
            </a:xfrm>
            <a:custGeom>
              <a:avLst/>
              <a:gdLst/>
              <a:ahLst/>
              <a:cxnLst/>
              <a:rect l="l" t="t" r="r" b="b"/>
              <a:pathLst>
                <a:path w="2007" h="2008" extrusionOk="0">
                  <a:moveTo>
                    <a:pt x="1004" y="1"/>
                  </a:moveTo>
                  <a:cubicBezTo>
                    <a:pt x="459" y="1"/>
                    <a:pt x="0" y="431"/>
                    <a:pt x="0" y="1004"/>
                  </a:cubicBezTo>
                  <a:cubicBezTo>
                    <a:pt x="0" y="1549"/>
                    <a:pt x="459" y="2008"/>
                    <a:pt x="1004" y="2008"/>
                  </a:cubicBezTo>
                  <a:cubicBezTo>
                    <a:pt x="1577" y="2008"/>
                    <a:pt x="2007" y="1549"/>
                    <a:pt x="2007" y="1004"/>
                  </a:cubicBezTo>
                  <a:cubicBezTo>
                    <a:pt x="2007"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877;p41">
              <a:extLst>
                <a:ext uri="{FF2B5EF4-FFF2-40B4-BE49-F238E27FC236}">
                  <a16:creationId xmlns:a16="http://schemas.microsoft.com/office/drawing/2014/main" id="{34655B28-BD36-6B80-759A-29398FBD488C}"/>
                </a:ext>
              </a:extLst>
            </p:cNvPr>
            <p:cNvSpPr/>
            <p:nvPr/>
          </p:nvSpPr>
          <p:spPr>
            <a:xfrm>
              <a:off x="3051025" y="1212000"/>
              <a:ext cx="50925" cy="50200"/>
            </a:xfrm>
            <a:custGeom>
              <a:avLst/>
              <a:gdLst/>
              <a:ahLst/>
              <a:cxnLst/>
              <a:rect l="l" t="t" r="r" b="b"/>
              <a:pathLst>
                <a:path w="2037" h="2008" extrusionOk="0">
                  <a:moveTo>
                    <a:pt x="1004" y="1"/>
                  </a:moveTo>
                  <a:cubicBezTo>
                    <a:pt x="460" y="1"/>
                    <a:pt x="1" y="460"/>
                    <a:pt x="1" y="1004"/>
                  </a:cubicBezTo>
                  <a:cubicBezTo>
                    <a:pt x="1" y="1549"/>
                    <a:pt x="460" y="2008"/>
                    <a:pt x="1004" y="2008"/>
                  </a:cubicBezTo>
                  <a:cubicBezTo>
                    <a:pt x="1578" y="2008"/>
                    <a:pt x="2036" y="1549"/>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878;p41">
              <a:extLst>
                <a:ext uri="{FF2B5EF4-FFF2-40B4-BE49-F238E27FC236}">
                  <a16:creationId xmlns:a16="http://schemas.microsoft.com/office/drawing/2014/main" id="{82A9C7AA-7008-6DEE-2999-F088E6163AA5}"/>
                </a:ext>
              </a:extLst>
            </p:cNvPr>
            <p:cNvSpPr/>
            <p:nvPr/>
          </p:nvSpPr>
          <p:spPr>
            <a:xfrm>
              <a:off x="4277975"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879;p41">
              <a:extLst>
                <a:ext uri="{FF2B5EF4-FFF2-40B4-BE49-F238E27FC236}">
                  <a16:creationId xmlns:a16="http://schemas.microsoft.com/office/drawing/2014/main" id="{6F5764F4-0086-91E1-DF6F-108E7A709B68}"/>
                </a:ext>
              </a:extLst>
            </p:cNvPr>
            <p:cNvSpPr/>
            <p:nvPr/>
          </p:nvSpPr>
          <p:spPr>
            <a:xfrm>
              <a:off x="4277975"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880;p41">
              <a:extLst>
                <a:ext uri="{FF2B5EF4-FFF2-40B4-BE49-F238E27FC236}">
                  <a16:creationId xmlns:a16="http://schemas.microsoft.com/office/drawing/2014/main" id="{DE03302A-9608-9DDD-225E-A68C0618A7E4}"/>
                </a:ext>
              </a:extLst>
            </p:cNvPr>
            <p:cNvSpPr/>
            <p:nvPr/>
          </p:nvSpPr>
          <p:spPr>
            <a:xfrm>
              <a:off x="4277975"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881;p41">
              <a:extLst>
                <a:ext uri="{FF2B5EF4-FFF2-40B4-BE49-F238E27FC236}">
                  <a16:creationId xmlns:a16="http://schemas.microsoft.com/office/drawing/2014/main" id="{28BA0937-39AF-495D-57D4-54CA508C12CB}"/>
                </a:ext>
              </a:extLst>
            </p:cNvPr>
            <p:cNvSpPr/>
            <p:nvPr/>
          </p:nvSpPr>
          <p:spPr>
            <a:xfrm>
              <a:off x="4277975" y="19329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882;p41">
              <a:extLst>
                <a:ext uri="{FF2B5EF4-FFF2-40B4-BE49-F238E27FC236}">
                  <a16:creationId xmlns:a16="http://schemas.microsoft.com/office/drawing/2014/main" id="{2C4DAA06-0B8A-3BC4-2869-92B7FEBBDAE2}"/>
                </a:ext>
              </a:extLst>
            </p:cNvPr>
            <p:cNvSpPr/>
            <p:nvPr/>
          </p:nvSpPr>
          <p:spPr>
            <a:xfrm>
              <a:off x="4277975"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883;p41">
              <a:extLst>
                <a:ext uri="{FF2B5EF4-FFF2-40B4-BE49-F238E27FC236}">
                  <a16:creationId xmlns:a16="http://schemas.microsoft.com/office/drawing/2014/main" id="{6B2CA58F-638A-4507-4161-DD20A6D4A516}"/>
                </a:ext>
              </a:extLst>
            </p:cNvPr>
            <p:cNvSpPr/>
            <p:nvPr/>
          </p:nvSpPr>
          <p:spPr>
            <a:xfrm>
              <a:off x="4277975" y="20777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884;p41">
              <a:extLst>
                <a:ext uri="{FF2B5EF4-FFF2-40B4-BE49-F238E27FC236}">
                  <a16:creationId xmlns:a16="http://schemas.microsoft.com/office/drawing/2014/main" id="{9DB11ED9-C67C-DA14-C1CD-23113D0E26C0}"/>
                </a:ext>
              </a:extLst>
            </p:cNvPr>
            <p:cNvSpPr/>
            <p:nvPr/>
          </p:nvSpPr>
          <p:spPr>
            <a:xfrm>
              <a:off x="4277975"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885;p41">
              <a:extLst>
                <a:ext uri="{FF2B5EF4-FFF2-40B4-BE49-F238E27FC236}">
                  <a16:creationId xmlns:a16="http://schemas.microsoft.com/office/drawing/2014/main" id="{51BE60A3-81FC-8439-D324-516AF783982D}"/>
                </a:ext>
              </a:extLst>
            </p:cNvPr>
            <p:cNvSpPr/>
            <p:nvPr/>
          </p:nvSpPr>
          <p:spPr>
            <a:xfrm>
              <a:off x="3917500"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886;p41">
              <a:extLst>
                <a:ext uri="{FF2B5EF4-FFF2-40B4-BE49-F238E27FC236}">
                  <a16:creationId xmlns:a16="http://schemas.microsoft.com/office/drawing/2014/main" id="{BBFB5F2C-822E-5E0F-0C60-3D9358520151}"/>
                </a:ext>
              </a:extLst>
            </p:cNvPr>
            <p:cNvSpPr/>
            <p:nvPr/>
          </p:nvSpPr>
          <p:spPr>
            <a:xfrm>
              <a:off x="3917500"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887;p41">
              <a:extLst>
                <a:ext uri="{FF2B5EF4-FFF2-40B4-BE49-F238E27FC236}">
                  <a16:creationId xmlns:a16="http://schemas.microsoft.com/office/drawing/2014/main" id="{39E019E8-8DA4-C0F8-5CEA-43EFB7F2E33F}"/>
                </a:ext>
              </a:extLst>
            </p:cNvPr>
            <p:cNvSpPr/>
            <p:nvPr/>
          </p:nvSpPr>
          <p:spPr>
            <a:xfrm>
              <a:off x="3628675" y="2005350"/>
              <a:ext cx="50175" cy="50925"/>
            </a:xfrm>
            <a:custGeom>
              <a:avLst/>
              <a:gdLst/>
              <a:ahLst/>
              <a:cxnLst/>
              <a:rect l="l" t="t" r="r" b="b"/>
              <a:pathLst>
                <a:path w="2007"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888;p41">
              <a:extLst>
                <a:ext uri="{FF2B5EF4-FFF2-40B4-BE49-F238E27FC236}">
                  <a16:creationId xmlns:a16="http://schemas.microsoft.com/office/drawing/2014/main" id="{C4018290-2FA0-D23B-8429-1745AFCA1A7C}"/>
                </a:ext>
              </a:extLst>
            </p:cNvPr>
            <p:cNvSpPr/>
            <p:nvPr/>
          </p:nvSpPr>
          <p:spPr>
            <a:xfrm>
              <a:off x="3700325" y="2077750"/>
              <a:ext cx="50925" cy="50175"/>
            </a:xfrm>
            <a:custGeom>
              <a:avLst/>
              <a:gdLst/>
              <a:ahLst/>
              <a:cxnLst/>
              <a:rect l="l" t="t" r="r" b="b"/>
              <a:pathLst>
                <a:path w="2037" h="2007" extrusionOk="0">
                  <a:moveTo>
                    <a:pt x="1033" y="0"/>
                  </a:moveTo>
                  <a:cubicBezTo>
                    <a:pt x="460" y="0"/>
                    <a:pt x="1" y="459"/>
                    <a:pt x="30" y="1004"/>
                  </a:cubicBezTo>
                  <a:cubicBezTo>
                    <a:pt x="30"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889;p41">
              <a:extLst>
                <a:ext uri="{FF2B5EF4-FFF2-40B4-BE49-F238E27FC236}">
                  <a16:creationId xmlns:a16="http://schemas.microsoft.com/office/drawing/2014/main" id="{22681601-A035-B808-AB14-8A63A193EC0C}"/>
                </a:ext>
              </a:extLst>
            </p:cNvPr>
            <p:cNvSpPr/>
            <p:nvPr/>
          </p:nvSpPr>
          <p:spPr>
            <a:xfrm>
              <a:off x="3700325" y="2005350"/>
              <a:ext cx="50925" cy="50925"/>
            </a:xfrm>
            <a:custGeom>
              <a:avLst/>
              <a:gdLst/>
              <a:ahLst/>
              <a:cxnLst/>
              <a:rect l="l" t="t" r="r" b="b"/>
              <a:pathLst>
                <a:path w="2037" h="2037" extrusionOk="0">
                  <a:moveTo>
                    <a:pt x="1033" y="1"/>
                  </a:moveTo>
                  <a:cubicBezTo>
                    <a:pt x="460" y="1"/>
                    <a:pt x="1" y="460"/>
                    <a:pt x="30" y="1004"/>
                  </a:cubicBezTo>
                  <a:cubicBezTo>
                    <a:pt x="30" y="1578"/>
                    <a:pt x="460" y="2036"/>
                    <a:pt x="1033" y="2036"/>
                  </a:cubicBezTo>
                  <a:cubicBezTo>
                    <a:pt x="1578" y="2036"/>
                    <a:pt x="2036" y="1578"/>
                    <a:pt x="2036" y="1004"/>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890;p41">
              <a:extLst>
                <a:ext uri="{FF2B5EF4-FFF2-40B4-BE49-F238E27FC236}">
                  <a16:creationId xmlns:a16="http://schemas.microsoft.com/office/drawing/2014/main" id="{D36A3C64-0389-112F-EFDC-12224BCBCE1C}"/>
                </a:ext>
              </a:extLst>
            </p:cNvPr>
            <p:cNvSpPr/>
            <p:nvPr/>
          </p:nvSpPr>
          <p:spPr>
            <a:xfrm>
              <a:off x="3772725"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891;p41">
              <a:extLst>
                <a:ext uri="{FF2B5EF4-FFF2-40B4-BE49-F238E27FC236}">
                  <a16:creationId xmlns:a16="http://schemas.microsoft.com/office/drawing/2014/main" id="{3D807F1F-EB44-D220-E785-8963AC12DF83}"/>
                </a:ext>
              </a:extLst>
            </p:cNvPr>
            <p:cNvSpPr/>
            <p:nvPr/>
          </p:nvSpPr>
          <p:spPr>
            <a:xfrm>
              <a:off x="3845100"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892;p41">
              <a:extLst>
                <a:ext uri="{FF2B5EF4-FFF2-40B4-BE49-F238E27FC236}">
                  <a16:creationId xmlns:a16="http://schemas.microsoft.com/office/drawing/2014/main" id="{46EF3634-F751-02AE-134E-385B73761D99}"/>
                </a:ext>
              </a:extLst>
            </p:cNvPr>
            <p:cNvSpPr/>
            <p:nvPr/>
          </p:nvSpPr>
          <p:spPr>
            <a:xfrm>
              <a:off x="3845100"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893;p41">
              <a:extLst>
                <a:ext uri="{FF2B5EF4-FFF2-40B4-BE49-F238E27FC236}">
                  <a16:creationId xmlns:a16="http://schemas.microsoft.com/office/drawing/2014/main" id="{459B9D39-F5DA-8F30-5FDE-A1864B17CE98}"/>
                </a:ext>
              </a:extLst>
            </p:cNvPr>
            <p:cNvSpPr/>
            <p:nvPr/>
          </p:nvSpPr>
          <p:spPr>
            <a:xfrm>
              <a:off x="3917500"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894;p41">
              <a:extLst>
                <a:ext uri="{FF2B5EF4-FFF2-40B4-BE49-F238E27FC236}">
                  <a16:creationId xmlns:a16="http://schemas.microsoft.com/office/drawing/2014/main" id="{18479880-ED82-58CA-AA62-08320282DFE8}"/>
                </a:ext>
              </a:extLst>
            </p:cNvPr>
            <p:cNvSpPr/>
            <p:nvPr/>
          </p:nvSpPr>
          <p:spPr>
            <a:xfrm>
              <a:off x="3917500"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895;p41">
              <a:extLst>
                <a:ext uri="{FF2B5EF4-FFF2-40B4-BE49-F238E27FC236}">
                  <a16:creationId xmlns:a16="http://schemas.microsoft.com/office/drawing/2014/main" id="{BE45585A-3FA8-8905-6BC5-61D0B475A2BA}"/>
                </a:ext>
              </a:extLst>
            </p:cNvPr>
            <p:cNvSpPr/>
            <p:nvPr/>
          </p:nvSpPr>
          <p:spPr>
            <a:xfrm>
              <a:off x="3989150" y="19329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896;p41">
              <a:extLst>
                <a:ext uri="{FF2B5EF4-FFF2-40B4-BE49-F238E27FC236}">
                  <a16:creationId xmlns:a16="http://schemas.microsoft.com/office/drawing/2014/main" id="{3AB5BBB7-47D6-B4B6-7F2A-CAFD091B6935}"/>
                </a:ext>
              </a:extLst>
            </p:cNvPr>
            <p:cNvSpPr/>
            <p:nvPr/>
          </p:nvSpPr>
          <p:spPr>
            <a:xfrm>
              <a:off x="3989150" y="20053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897;p41">
              <a:extLst>
                <a:ext uri="{FF2B5EF4-FFF2-40B4-BE49-F238E27FC236}">
                  <a16:creationId xmlns:a16="http://schemas.microsoft.com/office/drawing/2014/main" id="{5F2CAA41-0541-6C8B-328C-36D20E650A1C}"/>
                </a:ext>
              </a:extLst>
            </p:cNvPr>
            <p:cNvSpPr/>
            <p:nvPr/>
          </p:nvSpPr>
          <p:spPr>
            <a:xfrm>
              <a:off x="3989150"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898;p41">
              <a:extLst>
                <a:ext uri="{FF2B5EF4-FFF2-40B4-BE49-F238E27FC236}">
                  <a16:creationId xmlns:a16="http://schemas.microsoft.com/office/drawing/2014/main" id="{4BC1477D-CE2D-ED98-C6BA-3B6F30DD76DA}"/>
                </a:ext>
              </a:extLst>
            </p:cNvPr>
            <p:cNvSpPr/>
            <p:nvPr/>
          </p:nvSpPr>
          <p:spPr>
            <a:xfrm>
              <a:off x="3989150" y="21494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899;p41">
              <a:extLst>
                <a:ext uri="{FF2B5EF4-FFF2-40B4-BE49-F238E27FC236}">
                  <a16:creationId xmlns:a16="http://schemas.microsoft.com/office/drawing/2014/main" id="{E1C5903E-EEC1-B719-3D05-51E7DDE2AD17}"/>
                </a:ext>
              </a:extLst>
            </p:cNvPr>
            <p:cNvSpPr/>
            <p:nvPr/>
          </p:nvSpPr>
          <p:spPr>
            <a:xfrm>
              <a:off x="4061550"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77"/>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900;p41">
              <a:extLst>
                <a:ext uri="{FF2B5EF4-FFF2-40B4-BE49-F238E27FC236}">
                  <a16:creationId xmlns:a16="http://schemas.microsoft.com/office/drawing/2014/main" id="{2BFF3D3A-8AD2-D401-6322-14041C2C4B26}"/>
                </a:ext>
              </a:extLst>
            </p:cNvPr>
            <p:cNvSpPr/>
            <p:nvPr/>
          </p:nvSpPr>
          <p:spPr>
            <a:xfrm>
              <a:off x="4061550"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901;p41">
              <a:extLst>
                <a:ext uri="{FF2B5EF4-FFF2-40B4-BE49-F238E27FC236}">
                  <a16:creationId xmlns:a16="http://schemas.microsoft.com/office/drawing/2014/main" id="{AB061402-004C-BF96-50B9-50BA0D874424}"/>
                </a:ext>
              </a:extLst>
            </p:cNvPr>
            <p:cNvSpPr/>
            <p:nvPr/>
          </p:nvSpPr>
          <p:spPr>
            <a:xfrm>
              <a:off x="4061550"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902;p41">
              <a:extLst>
                <a:ext uri="{FF2B5EF4-FFF2-40B4-BE49-F238E27FC236}">
                  <a16:creationId xmlns:a16="http://schemas.microsoft.com/office/drawing/2014/main" id="{8BDD5620-9F60-22A9-61FB-0ED47F31AE24}"/>
                </a:ext>
              </a:extLst>
            </p:cNvPr>
            <p:cNvSpPr/>
            <p:nvPr/>
          </p:nvSpPr>
          <p:spPr>
            <a:xfrm>
              <a:off x="4061550"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77" y="2036"/>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903;p41">
              <a:extLst>
                <a:ext uri="{FF2B5EF4-FFF2-40B4-BE49-F238E27FC236}">
                  <a16:creationId xmlns:a16="http://schemas.microsoft.com/office/drawing/2014/main" id="{3AF70409-12AB-AF2A-CED8-C788CDF2E6B6}"/>
                </a:ext>
              </a:extLst>
            </p:cNvPr>
            <p:cNvSpPr/>
            <p:nvPr/>
          </p:nvSpPr>
          <p:spPr>
            <a:xfrm>
              <a:off x="4061550"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904;p41">
              <a:extLst>
                <a:ext uri="{FF2B5EF4-FFF2-40B4-BE49-F238E27FC236}">
                  <a16:creationId xmlns:a16="http://schemas.microsoft.com/office/drawing/2014/main" id="{5240BD28-266E-9ED9-152D-EEC09C4ED233}"/>
                </a:ext>
              </a:extLst>
            </p:cNvPr>
            <p:cNvSpPr/>
            <p:nvPr/>
          </p:nvSpPr>
          <p:spPr>
            <a:xfrm>
              <a:off x="4061550"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905;p41">
              <a:extLst>
                <a:ext uri="{FF2B5EF4-FFF2-40B4-BE49-F238E27FC236}">
                  <a16:creationId xmlns:a16="http://schemas.microsoft.com/office/drawing/2014/main" id="{DD7437E3-8AC4-9263-ED60-38783B78F861}"/>
                </a:ext>
              </a:extLst>
            </p:cNvPr>
            <p:cNvSpPr/>
            <p:nvPr/>
          </p:nvSpPr>
          <p:spPr>
            <a:xfrm>
              <a:off x="4133925"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906;p41">
              <a:extLst>
                <a:ext uri="{FF2B5EF4-FFF2-40B4-BE49-F238E27FC236}">
                  <a16:creationId xmlns:a16="http://schemas.microsoft.com/office/drawing/2014/main" id="{56479503-9029-06F5-969D-009C4CABC09D}"/>
                </a:ext>
              </a:extLst>
            </p:cNvPr>
            <p:cNvSpPr/>
            <p:nvPr/>
          </p:nvSpPr>
          <p:spPr>
            <a:xfrm>
              <a:off x="4133925" y="1861275"/>
              <a:ext cx="50200" cy="50225"/>
            </a:xfrm>
            <a:custGeom>
              <a:avLst/>
              <a:gdLst/>
              <a:ahLst/>
              <a:cxnLst/>
              <a:rect l="l" t="t" r="r" b="b"/>
              <a:pathLst>
                <a:path w="2008" h="2009" extrusionOk="0">
                  <a:moveTo>
                    <a:pt x="955" y="1"/>
                  </a:moveTo>
                  <a:cubicBezTo>
                    <a:pt x="432" y="1"/>
                    <a:pt x="0" y="449"/>
                    <a:pt x="0" y="1005"/>
                  </a:cubicBezTo>
                  <a:cubicBezTo>
                    <a:pt x="0" y="1550"/>
                    <a:pt x="430" y="2009"/>
                    <a:pt x="1004" y="2009"/>
                  </a:cubicBezTo>
                  <a:cubicBezTo>
                    <a:pt x="1548" y="2009"/>
                    <a:pt x="2007" y="1579"/>
                    <a:pt x="2007" y="1005"/>
                  </a:cubicBezTo>
                  <a:cubicBezTo>
                    <a:pt x="2007" y="461"/>
                    <a:pt x="1577" y="2"/>
                    <a:pt x="1004" y="2"/>
                  </a:cubicBezTo>
                  <a:cubicBezTo>
                    <a:pt x="988" y="1"/>
                    <a:pt x="971" y="1"/>
                    <a:pt x="955"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907;p41">
              <a:extLst>
                <a:ext uri="{FF2B5EF4-FFF2-40B4-BE49-F238E27FC236}">
                  <a16:creationId xmlns:a16="http://schemas.microsoft.com/office/drawing/2014/main" id="{950B35D5-4026-61D8-8531-50E5AAC84D4B}"/>
                </a:ext>
              </a:extLst>
            </p:cNvPr>
            <p:cNvSpPr/>
            <p:nvPr/>
          </p:nvSpPr>
          <p:spPr>
            <a:xfrm>
              <a:off x="4133200" y="1932975"/>
              <a:ext cx="50925" cy="50900"/>
            </a:xfrm>
            <a:custGeom>
              <a:avLst/>
              <a:gdLst/>
              <a:ahLst/>
              <a:cxnLst/>
              <a:rect l="l" t="t" r="r" b="b"/>
              <a:pathLst>
                <a:path w="2037" h="2036" extrusionOk="0">
                  <a:moveTo>
                    <a:pt x="1033" y="1"/>
                  </a:moveTo>
                  <a:cubicBezTo>
                    <a:pt x="488" y="1"/>
                    <a:pt x="29" y="459"/>
                    <a:pt x="29" y="1004"/>
                  </a:cubicBezTo>
                  <a:cubicBezTo>
                    <a:pt x="1" y="1577"/>
                    <a:pt x="459" y="2036"/>
                    <a:pt x="1033" y="2036"/>
                  </a:cubicBezTo>
                  <a:cubicBezTo>
                    <a:pt x="1577" y="2036"/>
                    <a:pt x="2036" y="1577"/>
                    <a:pt x="2036" y="1033"/>
                  </a:cubicBezTo>
                  <a:cubicBezTo>
                    <a:pt x="2036" y="459"/>
                    <a:pt x="1606"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908;p41">
              <a:extLst>
                <a:ext uri="{FF2B5EF4-FFF2-40B4-BE49-F238E27FC236}">
                  <a16:creationId xmlns:a16="http://schemas.microsoft.com/office/drawing/2014/main" id="{3DE96371-6DEE-A7A1-ED48-6413A7235260}"/>
                </a:ext>
              </a:extLst>
            </p:cNvPr>
            <p:cNvSpPr/>
            <p:nvPr/>
          </p:nvSpPr>
          <p:spPr>
            <a:xfrm>
              <a:off x="4133925"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909;p41">
              <a:extLst>
                <a:ext uri="{FF2B5EF4-FFF2-40B4-BE49-F238E27FC236}">
                  <a16:creationId xmlns:a16="http://schemas.microsoft.com/office/drawing/2014/main" id="{FB744A4B-2AB8-9F1E-6953-CF6148F203BC}"/>
                </a:ext>
              </a:extLst>
            </p:cNvPr>
            <p:cNvSpPr/>
            <p:nvPr/>
          </p:nvSpPr>
          <p:spPr>
            <a:xfrm>
              <a:off x="4133925" y="2077700"/>
              <a:ext cx="50200" cy="50225"/>
            </a:xfrm>
            <a:custGeom>
              <a:avLst/>
              <a:gdLst/>
              <a:ahLst/>
              <a:cxnLst/>
              <a:rect l="l" t="t" r="r" b="b"/>
              <a:pathLst>
                <a:path w="2008" h="2009" extrusionOk="0">
                  <a:moveTo>
                    <a:pt x="955" y="1"/>
                  </a:moveTo>
                  <a:cubicBezTo>
                    <a:pt x="432" y="1"/>
                    <a:pt x="0" y="449"/>
                    <a:pt x="0" y="1006"/>
                  </a:cubicBezTo>
                  <a:cubicBezTo>
                    <a:pt x="0" y="1550"/>
                    <a:pt x="430" y="2009"/>
                    <a:pt x="1004" y="2009"/>
                  </a:cubicBezTo>
                  <a:cubicBezTo>
                    <a:pt x="1548" y="2009"/>
                    <a:pt x="2007" y="1579"/>
                    <a:pt x="2007" y="1006"/>
                  </a:cubicBezTo>
                  <a:cubicBezTo>
                    <a:pt x="2007" y="461"/>
                    <a:pt x="1577" y="2"/>
                    <a:pt x="1004" y="2"/>
                  </a:cubicBezTo>
                  <a:cubicBezTo>
                    <a:pt x="988" y="1"/>
                    <a:pt x="971" y="1"/>
                    <a:pt x="955"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910;p41">
              <a:extLst>
                <a:ext uri="{FF2B5EF4-FFF2-40B4-BE49-F238E27FC236}">
                  <a16:creationId xmlns:a16="http://schemas.microsoft.com/office/drawing/2014/main" id="{71390FC5-37CB-AB80-5B97-5B7FFCBCEF3B}"/>
                </a:ext>
              </a:extLst>
            </p:cNvPr>
            <p:cNvSpPr/>
            <p:nvPr/>
          </p:nvSpPr>
          <p:spPr>
            <a:xfrm>
              <a:off x="4133925"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911;p41">
              <a:extLst>
                <a:ext uri="{FF2B5EF4-FFF2-40B4-BE49-F238E27FC236}">
                  <a16:creationId xmlns:a16="http://schemas.microsoft.com/office/drawing/2014/main" id="{3E041C77-CF3D-16B6-5520-F73E0664440D}"/>
                </a:ext>
              </a:extLst>
            </p:cNvPr>
            <p:cNvSpPr/>
            <p:nvPr/>
          </p:nvSpPr>
          <p:spPr>
            <a:xfrm>
              <a:off x="4133925" y="2221800"/>
              <a:ext cx="50200" cy="50225"/>
            </a:xfrm>
            <a:custGeom>
              <a:avLst/>
              <a:gdLst/>
              <a:ahLst/>
              <a:cxnLst/>
              <a:rect l="l" t="t" r="r" b="b"/>
              <a:pathLst>
                <a:path w="2008" h="2009" extrusionOk="0">
                  <a:moveTo>
                    <a:pt x="1004" y="0"/>
                  </a:moveTo>
                  <a:cubicBezTo>
                    <a:pt x="459" y="0"/>
                    <a:pt x="0" y="430"/>
                    <a:pt x="0" y="1004"/>
                  </a:cubicBezTo>
                  <a:cubicBezTo>
                    <a:pt x="0" y="1548"/>
                    <a:pt x="430" y="2007"/>
                    <a:pt x="1004" y="2007"/>
                  </a:cubicBezTo>
                  <a:cubicBezTo>
                    <a:pt x="1020" y="2008"/>
                    <a:pt x="1036" y="2008"/>
                    <a:pt x="1052" y="2008"/>
                  </a:cubicBezTo>
                  <a:cubicBezTo>
                    <a:pt x="1575" y="2008"/>
                    <a:pt x="2007" y="1560"/>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912;p41">
              <a:extLst>
                <a:ext uri="{FF2B5EF4-FFF2-40B4-BE49-F238E27FC236}">
                  <a16:creationId xmlns:a16="http://schemas.microsoft.com/office/drawing/2014/main" id="{3274BE10-70A9-0085-C712-6922159D37BF}"/>
                </a:ext>
              </a:extLst>
            </p:cNvPr>
            <p:cNvSpPr/>
            <p:nvPr/>
          </p:nvSpPr>
          <p:spPr>
            <a:xfrm>
              <a:off x="420560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913;p41">
              <a:extLst>
                <a:ext uri="{FF2B5EF4-FFF2-40B4-BE49-F238E27FC236}">
                  <a16:creationId xmlns:a16="http://schemas.microsoft.com/office/drawing/2014/main" id="{A98B01D5-0ABF-C2C7-EFD6-3D08575A76EB}"/>
                </a:ext>
              </a:extLst>
            </p:cNvPr>
            <p:cNvSpPr/>
            <p:nvPr/>
          </p:nvSpPr>
          <p:spPr>
            <a:xfrm>
              <a:off x="420560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77"/>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914;p41">
              <a:extLst>
                <a:ext uri="{FF2B5EF4-FFF2-40B4-BE49-F238E27FC236}">
                  <a16:creationId xmlns:a16="http://schemas.microsoft.com/office/drawing/2014/main" id="{3BC44046-BD14-8A8A-B71C-6324A63C73D8}"/>
                </a:ext>
              </a:extLst>
            </p:cNvPr>
            <p:cNvSpPr/>
            <p:nvPr/>
          </p:nvSpPr>
          <p:spPr>
            <a:xfrm>
              <a:off x="4205600"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5" y="1549"/>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915;p41">
              <a:extLst>
                <a:ext uri="{FF2B5EF4-FFF2-40B4-BE49-F238E27FC236}">
                  <a16:creationId xmlns:a16="http://schemas.microsoft.com/office/drawing/2014/main" id="{C68B9238-9655-6436-73BD-2721045660F4}"/>
                </a:ext>
              </a:extLst>
            </p:cNvPr>
            <p:cNvSpPr/>
            <p:nvPr/>
          </p:nvSpPr>
          <p:spPr>
            <a:xfrm>
              <a:off x="420560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916;p41">
              <a:extLst>
                <a:ext uri="{FF2B5EF4-FFF2-40B4-BE49-F238E27FC236}">
                  <a16:creationId xmlns:a16="http://schemas.microsoft.com/office/drawing/2014/main" id="{B1B1C998-D706-0553-789A-ACB54D36A3F9}"/>
                </a:ext>
              </a:extLst>
            </p:cNvPr>
            <p:cNvSpPr/>
            <p:nvPr/>
          </p:nvSpPr>
          <p:spPr>
            <a:xfrm>
              <a:off x="420560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917;p41">
              <a:extLst>
                <a:ext uri="{FF2B5EF4-FFF2-40B4-BE49-F238E27FC236}">
                  <a16:creationId xmlns:a16="http://schemas.microsoft.com/office/drawing/2014/main" id="{2294764C-31A7-85E6-CF49-246F73E6FC3B}"/>
                </a:ext>
              </a:extLst>
            </p:cNvPr>
            <p:cNvSpPr/>
            <p:nvPr/>
          </p:nvSpPr>
          <p:spPr>
            <a:xfrm>
              <a:off x="4205600"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918;p41">
              <a:extLst>
                <a:ext uri="{FF2B5EF4-FFF2-40B4-BE49-F238E27FC236}">
                  <a16:creationId xmlns:a16="http://schemas.microsoft.com/office/drawing/2014/main" id="{8466388F-1E11-1C34-2414-3EA8D33AC3A0}"/>
                </a:ext>
              </a:extLst>
            </p:cNvPr>
            <p:cNvSpPr/>
            <p:nvPr/>
          </p:nvSpPr>
          <p:spPr>
            <a:xfrm>
              <a:off x="420560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919;p41">
              <a:extLst>
                <a:ext uri="{FF2B5EF4-FFF2-40B4-BE49-F238E27FC236}">
                  <a16:creationId xmlns:a16="http://schemas.microsoft.com/office/drawing/2014/main" id="{B9E03F2F-0F4D-9A90-6232-0B1E6C8BFCBD}"/>
                </a:ext>
              </a:extLst>
            </p:cNvPr>
            <p:cNvSpPr/>
            <p:nvPr/>
          </p:nvSpPr>
          <p:spPr>
            <a:xfrm>
              <a:off x="4205600"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920;p41">
              <a:extLst>
                <a:ext uri="{FF2B5EF4-FFF2-40B4-BE49-F238E27FC236}">
                  <a16:creationId xmlns:a16="http://schemas.microsoft.com/office/drawing/2014/main" id="{97E57C32-ECC2-9D00-5F57-5857DA47C6FA}"/>
                </a:ext>
              </a:extLst>
            </p:cNvPr>
            <p:cNvSpPr/>
            <p:nvPr/>
          </p:nvSpPr>
          <p:spPr>
            <a:xfrm>
              <a:off x="4277975" y="2221800"/>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921;p41">
              <a:extLst>
                <a:ext uri="{FF2B5EF4-FFF2-40B4-BE49-F238E27FC236}">
                  <a16:creationId xmlns:a16="http://schemas.microsoft.com/office/drawing/2014/main" id="{0E363093-6D07-39BC-143C-77D7BAC6186F}"/>
                </a:ext>
              </a:extLst>
            </p:cNvPr>
            <p:cNvSpPr/>
            <p:nvPr/>
          </p:nvSpPr>
          <p:spPr>
            <a:xfrm>
              <a:off x="4350350"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922;p41">
              <a:extLst>
                <a:ext uri="{FF2B5EF4-FFF2-40B4-BE49-F238E27FC236}">
                  <a16:creationId xmlns:a16="http://schemas.microsoft.com/office/drawing/2014/main" id="{0DCE29EA-8E57-23C0-5EE7-BD1B9B2F0C1C}"/>
                </a:ext>
              </a:extLst>
            </p:cNvPr>
            <p:cNvSpPr/>
            <p:nvPr/>
          </p:nvSpPr>
          <p:spPr>
            <a:xfrm>
              <a:off x="4350350"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923;p41">
              <a:extLst>
                <a:ext uri="{FF2B5EF4-FFF2-40B4-BE49-F238E27FC236}">
                  <a16:creationId xmlns:a16="http://schemas.microsoft.com/office/drawing/2014/main" id="{1D2F8630-9343-5824-0165-230DFC3E1136}"/>
                </a:ext>
              </a:extLst>
            </p:cNvPr>
            <p:cNvSpPr/>
            <p:nvPr/>
          </p:nvSpPr>
          <p:spPr>
            <a:xfrm>
              <a:off x="435035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924;p41">
              <a:extLst>
                <a:ext uri="{FF2B5EF4-FFF2-40B4-BE49-F238E27FC236}">
                  <a16:creationId xmlns:a16="http://schemas.microsoft.com/office/drawing/2014/main" id="{42E61FAC-6934-0F29-6135-A813459AD1D5}"/>
                </a:ext>
              </a:extLst>
            </p:cNvPr>
            <p:cNvSpPr/>
            <p:nvPr/>
          </p:nvSpPr>
          <p:spPr>
            <a:xfrm>
              <a:off x="4350350"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925;p41">
              <a:extLst>
                <a:ext uri="{FF2B5EF4-FFF2-40B4-BE49-F238E27FC236}">
                  <a16:creationId xmlns:a16="http://schemas.microsoft.com/office/drawing/2014/main" id="{55BCCA12-6B8D-60C3-4DB4-4B190DBAE254}"/>
                </a:ext>
              </a:extLst>
            </p:cNvPr>
            <p:cNvSpPr/>
            <p:nvPr/>
          </p:nvSpPr>
          <p:spPr>
            <a:xfrm>
              <a:off x="4350350"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926;p41">
              <a:extLst>
                <a:ext uri="{FF2B5EF4-FFF2-40B4-BE49-F238E27FC236}">
                  <a16:creationId xmlns:a16="http://schemas.microsoft.com/office/drawing/2014/main" id="{1D55EDE1-F55B-EBDE-1847-6CF6C166B73C}"/>
                </a:ext>
              </a:extLst>
            </p:cNvPr>
            <p:cNvSpPr/>
            <p:nvPr/>
          </p:nvSpPr>
          <p:spPr>
            <a:xfrm>
              <a:off x="4350350"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927;p41">
              <a:extLst>
                <a:ext uri="{FF2B5EF4-FFF2-40B4-BE49-F238E27FC236}">
                  <a16:creationId xmlns:a16="http://schemas.microsoft.com/office/drawing/2014/main" id="{A1995824-0F95-3E5D-D6B4-A38B46C0DA2F}"/>
                </a:ext>
              </a:extLst>
            </p:cNvPr>
            <p:cNvSpPr/>
            <p:nvPr/>
          </p:nvSpPr>
          <p:spPr>
            <a:xfrm>
              <a:off x="4350350"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928;p41">
              <a:extLst>
                <a:ext uri="{FF2B5EF4-FFF2-40B4-BE49-F238E27FC236}">
                  <a16:creationId xmlns:a16="http://schemas.microsoft.com/office/drawing/2014/main" id="{B0963B4A-19A9-2D10-D91D-37646717C877}"/>
                </a:ext>
              </a:extLst>
            </p:cNvPr>
            <p:cNvSpPr/>
            <p:nvPr/>
          </p:nvSpPr>
          <p:spPr>
            <a:xfrm>
              <a:off x="4350350"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929;p41">
              <a:extLst>
                <a:ext uri="{FF2B5EF4-FFF2-40B4-BE49-F238E27FC236}">
                  <a16:creationId xmlns:a16="http://schemas.microsoft.com/office/drawing/2014/main" id="{23422880-8C6B-6226-8EF7-42F8E7245669}"/>
                </a:ext>
              </a:extLst>
            </p:cNvPr>
            <p:cNvSpPr/>
            <p:nvPr/>
          </p:nvSpPr>
          <p:spPr>
            <a:xfrm>
              <a:off x="435035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930;p41">
              <a:extLst>
                <a:ext uri="{FF2B5EF4-FFF2-40B4-BE49-F238E27FC236}">
                  <a16:creationId xmlns:a16="http://schemas.microsoft.com/office/drawing/2014/main" id="{4753AE5F-7695-B936-E56A-F83A36E8C1BB}"/>
                </a:ext>
              </a:extLst>
            </p:cNvPr>
            <p:cNvSpPr/>
            <p:nvPr/>
          </p:nvSpPr>
          <p:spPr>
            <a:xfrm>
              <a:off x="4277975"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931;p41">
              <a:extLst>
                <a:ext uri="{FF2B5EF4-FFF2-40B4-BE49-F238E27FC236}">
                  <a16:creationId xmlns:a16="http://schemas.microsoft.com/office/drawing/2014/main" id="{8CF6D005-40EA-29E9-650B-C43A5CCA934C}"/>
                </a:ext>
              </a:extLst>
            </p:cNvPr>
            <p:cNvSpPr/>
            <p:nvPr/>
          </p:nvSpPr>
          <p:spPr>
            <a:xfrm>
              <a:off x="420560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932;p41">
              <a:extLst>
                <a:ext uri="{FF2B5EF4-FFF2-40B4-BE49-F238E27FC236}">
                  <a16:creationId xmlns:a16="http://schemas.microsoft.com/office/drawing/2014/main" id="{60E1CB79-3562-26F7-ED9F-889111C5FA70}"/>
                </a:ext>
              </a:extLst>
            </p:cNvPr>
            <p:cNvSpPr/>
            <p:nvPr/>
          </p:nvSpPr>
          <p:spPr>
            <a:xfrm>
              <a:off x="4205600"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933;p41">
              <a:extLst>
                <a:ext uri="{FF2B5EF4-FFF2-40B4-BE49-F238E27FC236}">
                  <a16:creationId xmlns:a16="http://schemas.microsoft.com/office/drawing/2014/main" id="{8D97648D-4970-FECE-DF24-CB23125F1604}"/>
                </a:ext>
              </a:extLst>
            </p:cNvPr>
            <p:cNvSpPr/>
            <p:nvPr/>
          </p:nvSpPr>
          <p:spPr>
            <a:xfrm>
              <a:off x="4133925" y="1716550"/>
              <a:ext cx="50200" cy="50900"/>
            </a:xfrm>
            <a:custGeom>
              <a:avLst/>
              <a:gdLst/>
              <a:ahLst/>
              <a:cxnLst/>
              <a:rect l="l" t="t" r="r" b="b"/>
              <a:pathLst>
                <a:path w="2008" h="2036" extrusionOk="0">
                  <a:moveTo>
                    <a:pt x="1004" y="0"/>
                  </a:moveTo>
                  <a:cubicBezTo>
                    <a:pt x="459" y="0"/>
                    <a:pt x="0" y="459"/>
                    <a:pt x="0" y="1004"/>
                  </a:cubicBezTo>
                  <a:cubicBezTo>
                    <a:pt x="0" y="1577"/>
                    <a:pt x="430" y="2036"/>
                    <a:pt x="1004" y="2036"/>
                  </a:cubicBezTo>
                  <a:cubicBezTo>
                    <a:pt x="1548"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934;p41">
              <a:extLst>
                <a:ext uri="{FF2B5EF4-FFF2-40B4-BE49-F238E27FC236}">
                  <a16:creationId xmlns:a16="http://schemas.microsoft.com/office/drawing/2014/main" id="{538FBE86-1229-67DD-1DBC-FB642E0935EB}"/>
                </a:ext>
              </a:extLst>
            </p:cNvPr>
            <p:cNvSpPr/>
            <p:nvPr/>
          </p:nvSpPr>
          <p:spPr>
            <a:xfrm>
              <a:off x="4133925"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935;p41">
              <a:extLst>
                <a:ext uri="{FF2B5EF4-FFF2-40B4-BE49-F238E27FC236}">
                  <a16:creationId xmlns:a16="http://schemas.microsoft.com/office/drawing/2014/main" id="{C411D6B1-A360-A6DC-3DFF-712B4886BDED}"/>
                </a:ext>
              </a:extLst>
            </p:cNvPr>
            <p:cNvSpPr/>
            <p:nvPr/>
          </p:nvSpPr>
          <p:spPr>
            <a:xfrm>
              <a:off x="4133200" y="1572500"/>
              <a:ext cx="50925" cy="50175"/>
            </a:xfrm>
            <a:custGeom>
              <a:avLst/>
              <a:gdLst/>
              <a:ahLst/>
              <a:cxnLst/>
              <a:rect l="l" t="t" r="r" b="b"/>
              <a:pathLst>
                <a:path w="2037" h="2007" extrusionOk="0">
                  <a:moveTo>
                    <a:pt x="1033" y="0"/>
                  </a:moveTo>
                  <a:cubicBezTo>
                    <a:pt x="488" y="0"/>
                    <a:pt x="29" y="430"/>
                    <a:pt x="29" y="1004"/>
                  </a:cubicBezTo>
                  <a:cubicBezTo>
                    <a:pt x="1" y="1548"/>
                    <a:pt x="459" y="2007"/>
                    <a:pt x="1033" y="2007"/>
                  </a:cubicBezTo>
                  <a:cubicBezTo>
                    <a:pt x="1577" y="2007"/>
                    <a:pt x="2036" y="1577"/>
                    <a:pt x="2036" y="1004"/>
                  </a:cubicBezTo>
                  <a:cubicBezTo>
                    <a:pt x="2036" y="459"/>
                    <a:pt x="1606"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936;p41">
              <a:extLst>
                <a:ext uri="{FF2B5EF4-FFF2-40B4-BE49-F238E27FC236}">
                  <a16:creationId xmlns:a16="http://schemas.microsoft.com/office/drawing/2014/main" id="{595B3CDF-72E1-C517-5606-243A0012C269}"/>
                </a:ext>
              </a:extLst>
            </p:cNvPr>
            <p:cNvSpPr/>
            <p:nvPr/>
          </p:nvSpPr>
          <p:spPr>
            <a:xfrm>
              <a:off x="4133925" y="1500100"/>
              <a:ext cx="50200" cy="50925"/>
            </a:xfrm>
            <a:custGeom>
              <a:avLst/>
              <a:gdLst/>
              <a:ahLst/>
              <a:cxnLst/>
              <a:rect l="l" t="t" r="r" b="b"/>
              <a:pathLst>
                <a:path w="2008" h="2037" extrusionOk="0">
                  <a:moveTo>
                    <a:pt x="1004" y="1"/>
                  </a:moveTo>
                  <a:cubicBezTo>
                    <a:pt x="459" y="1"/>
                    <a:pt x="0" y="460"/>
                    <a:pt x="0" y="1004"/>
                  </a:cubicBezTo>
                  <a:cubicBezTo>
                    <a:pt x="0" y="1578"/>
                    <a:pt x="430" y="2036"/>
                    <a:pt x="1004" y="2036"/>
                  </a:cubicBezTo>
                  <a:cubicBezTo>
                    <a:pt x="1548"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937;p41">
              <a:extLst>
                <a:ext uri="{FF2B5EF4-FFF2-40B4-BE49-F238E27FC236}">
                  <a16:creationId xmlns:a16="http://schemas.microsoft.com/office/drawing/2014/main" id="{6A31942F-DCE9-9E21-F1E8-4F55F0C0D21A}"/>
                </a:ext>
              </a:extLst>
            </p:cNvPr>
            <p:cNvSpPr/>
            <p:nvPr/>
          </p:nvSpPr>
          <p:spPr>
            <a:xfrm>
              <a:off x="4061550"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938;p41">
              <a:extLst>
                <a:ext uri="{FF2B5EF4-FFF2-40B4-BE49-F238E27FC236}">
                  <a16:creationId xmlns:a16="http://schemas.microsoft.com/office/drawing/2014/main" id="{79D7B5FB-A442-4B20-7641-B28ECD6A0295}"/>
                </a:ext>
              </a:extLst>
            </p:cNvPr>
            <p:cNvSpPr/>
            <p:nvPr/>
          </p:nvSpPr>
          <p:spPr>
            <a:xfrm>
              <a:off x="4061550"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77" y="2036"/>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939;p41">
              <a:extLst>
                <a:ext uri="{FF2B5EF4-FFF2-40B4-BE49-F238E27FC236}">
                  <a16:creationId xmlns:a16="http://schemas.microsoft.com/office/drawing/2014/main" id="{566E9560-B9C4-1697-7B75-AA1FB9D3877C}"/>
                </a:ext>
              </a:extLst>
            </p:cNvPr>
            <p:cNvSpPr/>
            <p:nvPr/>
          </p:nvSpPr>
          <p:spPr>
            <a:xfrm>
              <a:off x="4061550"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940;p41">
              <a:extLst>
                <a:ext uri="{FF2B5EF4-FFF2-40B4-BE49-F238E27FC236}">
                  <a16:creationId xmlns:a16="http://schemas.microsoft.com/office/drawing/2014/main" id="{57787B65-3633-ED8E-326D-37959B6C495A}"/>
                </a:ext>
              </a:extLst>
            </p:cNvPr>
            <p:cNvSpPr/>
            <p:nvPr/>
          </p:nvSpPr>
          <p:spPr>
            <a:xfrm>
              <a:off x="4061550"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941;p41">
              <a:extLst>
                <a:ext uri="{FF2B5EF4-FFF2-40B4-BE49-F238E27FC236}">
                  <a16:creationId xmlns:a16="http://schemas.microsoft.com/office/drawing/2014/main" id="{E3A25CC5-3777-442F-1823-E8455CD9523F}"/>
                </a:ext>
              </a:extLst>
            </p:cNvPr>
            <p:cNvSpPr/>
            <p:nvPr/>
          </p:nvSpPr>
          <p:spPr>
            <a:xfrm>
              <a:off x="4061550"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942;p41">
              <a:extLst>
                <a:ext uri="{FF2B5EF4-FFF2-40B4-BE49-F238E27FC236}">
                  <a16:creationId xmlns:a16="http://schemas.microsoft.com/office/drawing/2014/main" id="{A0F7BE14-0BB2-8C47-03E9-6BBAC70CA032}"/>
                </a:ext>
              </a:extLst>
            </p:cNvPr>
            <p:cNvSpPr/>
            <p:nvPr/>
          </p:nvSpPr>
          <p:spPr>
            <a:xfrm>
              <a:off x="4061550" y="14284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943;p41">
              <a:extLst>
                <a:ext uri="{FF2B5EF4-FFF2-40B4-BE49-F238E27FC236}">
                  <a16:creationId xmlns:a16="http://schemas.microsoft.com/office/drawing/2014/main" id="{E91379F9-D38A-93B4-2770-0A896384BDBA}"/>
                </a:ext>
              </a:extLst>
            </p:cNvPr>
            <p:cNvSpPr/>
            <p:nvPr/>
          </p:nvSpPr>
          <p:spPr>
            <a:xfrm>
              <a:off x="3989150"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944;p41">
              <a:extLst>
                <a:ext uri="{FF2B5EF4-FFF2-40B4-BE49-F238E27FC236}">
                  <a16:creationId xmlns:a16="http://schemas.microsoft.com/office/drawing/2014/main" id="{7431AB10-9EE2-4A48-96EE-31E51DD02F17}"/>
                </a:ext>
              </a:extLst>
            </p:cNvPr>
            <p:cNvSpPr/>
            <p:nvPr/>
          </p:nvSpPr>
          <p:spPr>
            <a:xfrm>
              <a:off x="3989150"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945;p41">
              <a:extLst>
                <a:ext uri="{FF2B5EF4-FFF2-40B4-BE49-F238E27FC236}">
                  <a16:creationId xmlns:a16="http://schemas.microsoft.com/office/drawing/2014/main" id="{51996B1B-26B3-6C52-6374-8F85465A33F4}"/>
                </a:ext>
              </a:extLst>
            </p:cNvPr>
            <p:cNvSpPr/>
            <p:nvPr/>
          </p:nvSpPr>
          <p:spPr>
            <a:xfrm>
              <a:off x="3989150" y="178892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946;p41">
              <a:extLst>
                <a:ext uri="{FF2B5EF4-FFF2-40B4-BE49-F238E27FC236}">
                  <a16:creationId xmlns:a16="http://schemas.microsoft.com/office/drawing/2014/main" id="{2818281B-6880-9E5A-4541-A61359FABFAB}"/>
                </a:ext>
              </a:extLst>
            </p:cNvPr>
            <p:cNvSpPr/>
            <p:nvPr/>
          </p:nvSpPr>
          <p:spPr>
            <a:xfrm>
              <a:off x="3989150"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947;p41">
              <a:extLst>
                <a:ext uri="{FF2B5EF4-FFF2-40B4-BE49-F238E27FC236}">
                  <a16:creationId xmlns:a16="http://schemas.microsoft.com/office/drawing/2014/main" id="{8252FE80-20BE-3F9F-D28E-E99B7858DC0D}"/>
                </a:ext>
              </a:extLst>
            </p:cNvPr>
            <p:cNvSpPr/>
            <p:nvPr/>
          </p:nvSpPr>
          <p:spPr>
            <a:xfrm>
              <a:off x="3989150"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948;p41">
              <a:extLst>
                <a:ext uri="{FF2B5EF4-FFF2-40B4-BE49-F238E27FC236}">
                  <a16:creationId xmlns:a16="http://schemas.microsoft.com/office/drawing/2014/main" id="{03FC9A6F-577C-132A-34F5-F4D0C40CB095}"/>
                </a:ext>
              </a:extLst>
            </p:cNvPr>
            <p:cNvSpPr/>
            <p:nvPr/>
          </p:nvSpPr>
          <p:spPr>
            <a:xfrm>
              <a:off x="3989150" y="157250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949;p41">
              <a:extLst>
                <a:ext uri="{FF2B5EF4-FFF2-40B4-BE49-F238E27FC236}">
                  <a16:creationId xmlns:a16="http://schemas.microsoft.com/office/drawing/2014/main" id="{9F7888A5-4ABC-AE06-2990-DA17F3BC71BF}"/>
                </a:ext>
              </a:extLst>
            </p:cNvPr>
            <p:cNvSpPr/>
            <p:nvPr/>
          </p:nvSpPr>
          <p:spPr>
            <a:xfrm>
              <a:off x="3989150" y="15001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950;p41">
              <a:extLst>
                <a:ext uri="{FF2B5EF4-FFF2-40B4-BE49-F238E27FC236}">
                  <a16:creationId xmlns:a16="http://schemas.microsoft.com/office/drawing/2014/main" id="{21DADBCE-8816-7C91-B032-E4C7F38507D2}"/>
                </a:ext>
              </a:extLst>
            </p:cNvPr>
            <p:cNvSpPr/>
            <p:nvPr/>
          </p:nvSpPr>
          <p:spPr>
            <a:xfrm>
              <a:off x="3989150" y="14284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951;p41">
              <a:extLst>
                <a:ext uri="{FF2B5EF4-FFF2-40B4-BE49-F238E27FC236}">
                  <a16:creationId xmlns:a16="http://schemas.microsoft.com/office/drawing/2014/main" id="{0B56E39B-AE20-D6EE-C403-CAA113A1CD95}"/>
                </a:ext>
              </a:extLst>
            </p:cNvPr>
            <p:cNvSpPr/>
            <p:nvPr/>
          </p:nvSpPr>
          <p:spPr>
            <a:xfrm>
              <a:off x="3917500"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952;p41">
              <a:extLst>
                <a:ext uri="{FF2B5EF4-FFF2-40B4-BE49-F238E27FC236}">
                  <a16:creationId xmlns:a16="http://schemas.microsoft.com/office/drawing/2014/main" id="{2AB00B3C-1FBA-5616-2C49-C410C33FC141}"/>
                </a:ext>
              </a:extLst>
            </p:cNvPr>
            <p:cNvSpPr/>
            <p:nvPr/>
          </p:nvSpPr>
          <p:spPr>
            <a:xfrm>
              <a:off x="3917500"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953;p41">
              <a:extLst>
                <a:ext uri="{FF2B5EF4-FFF2-40B4-BE49-F238E27FC236}">
                  <a16:creationId xmlns:a16="http://schemas.microsoft.com/office/drawing/2014/main" id="{275A3E97-90A3-AB69-096A-D86FA73300D9}"/>
                </a:ext>
              </a:extLst>
            </p:cNvPr>
            <p:cNvSpPr/>
            <p:nvPr/>
          </p:nvSpPr>
          <p:spPr>
            <a:xfrm>
              <a:off x="3917500"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954;p41">
              <a:extLst>
                <a:ext uri="{FF2B5EF4-FFF2-40B4-BE49-F238E27FC236}">
                  <a16:creationId xmlns:a16="http://schemas.microsoft.com/office/drawing/2014/main" id="{2655748B-7AC9-AD5A-F2B6-3C9B06279089}"/>
                </a:ext>
              </a:extLst>
            </p:cNvPr>
            <p:cNvSpPr/>
            <p:nvPr/>
          </p:nvSpPr>
          <p:spPr>
            <a:xfrm>
              <a:off x="3917500"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955;p41">
              <a:extLst>
                <a:ext uri="{FF2B5EF4-FFF2-40B4-BE49-F238E27FC236}">
                  <a16:creationId xmlns:a16="http://schemas.microsoft.com/office/drawing/2014/main" id="{C0DCAAF8-2C1F-A90D-E2F0-95A6CE193D04}"/>
                </a:ext>
              </a:extLst>
            </p:cNvPr>
            <p:cNvSpPr/>
            <p:nvPr/>
          </p:nvSpPr>
          <p:spPr>
            <a:xfrm>
              <a:off x="3917500"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956;p41">
              <a:extLst>
                <a:ext uri="{FF2B5EF4-FFF2-40B4-BE49-F238E27FC236}">
                  <a16:creationId xmlns:a16="http://schemas.microsoft.com/office/drawing/2014/main" id="{9405B4EE-51D8-F95C-E108-C6AA5AD342F6}"/>
                </a:ext>
              </a:extLst>
            </p:cNvPr>
            <p:cNvSpPr/>
            <p:nvPr/>
          </p:nvSpPr>
          <p:spPr>
            <a:xfrm>
              <a:off x="3917500"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48" y="2007"/>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957;p41">
              <a:extLst>
                <a:ext uri="{FF2B5EF4-FFF2-40B4-BE49-F238E27FC236}">
                  <a16:creationId xmlns:a16="http://schemas.microsoft.com/office/drawing/2014/main" id="{5758FAF4-EADD-2271-AE73-1AA23CAC09B4}"/>
                </a:ext>
              </a:extLst>
            </p:cNvPr>
            <p:cNvSpPr/>
            <p:nvPr/>
          </p:nvSpPr>
          <p:spPr>
            <a:xfrm>
              <a:off x="3917500"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958;p41">
              <a:extLst>
                <a:ext uri="{FF2B5EF4-FFF2-40B4-BE49-F238E27FC236}">
                  <a16:creationId xmlns:a16="http://schemas.microsoft.com/office/drawing/2014/main" id="{4B0B43A3-4455-52DA-6477-ABC98FAA837E}"/>
                </a:ext>
              </a:extLst>
            </p:cNvPr>
            <p:cNvSpPr/>
            <p:nvPr/>
          </p:nvSpPr>
          <p:spPr>
            <a:xfrm>
              <a:off x="3917500" y="14284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959;p41">
              <a:extLst>
                <a:ext uri="{FF2B5EF4-FFF2-40B4-BE49-F238E27FC236}">
                  <a16:creationId xmlns:a16="http://schemas.microsoft.com/office/drawing/2014/main" id="{9D672BE1-61AC-94A3-24DA-C6D853F2697B}"/>
                </a:ext>
              </a:extLst>
            </p:cNvPr>
            <p:cNvSpPr/>
            <p:nvPr/>
          </p:nvSpPr>
          <p:spPr>
            <a:xfrm>
              <a:off x="3917500" y="12120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960;p41">
              <a:extLst>
                <a:ext uri="{FF2B5EF4-FFF2-40B4-BE49-F238E27FC236}">
                  <a16:creationId xmlns:a16="http://schemas.microsoft.com/office/drawing/2014/main" id="{93CA430F-041E-586D-C0B5-25FBEA226095}"/>
                </a:ext>
              </a:extLst>
            </p:cNvPr>
            <p:cNvSpPr/>
            <p:nvPr/>
          </p:nvSpPr>
          <p:spPr>
            <a:xfrm>
              <a:off x="3845100"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961;p41">
              <a:extLst>
                <a:ext uri="{FF2B5EF4-FFF2-40B4-BE49-F238E27FC236}">
                  <a16:creationId xmlns:a16="http://schemas.microsoft.com/office/drawing/2014/main" id="{99894AEB-F95C-2CC3-7EBC-64E764F7C0C5}"/>
                </a:ext>
              </a:extLst>
            </p:cNvPr>
            <p:cNvSpPr/>
            <p:nvPr/>
          </p:nvSpPr>
          <p:spPr>
            <a:xfrm>
              <a:off x="3845100"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962;p41">
              <a:extLst>
                <a:ext uri="{FF2B5EF4-FFF2-40B4-BE49-F238E27FC236}">
                  <a16:creationId xmlns:a16="http://schemas.microsoft.com/office/drawing/2014/main" id="{5637A123-6940-FC77-42C9-87C9044AEB54}"/>
                </a:ext>
              </a:extLst>
            </p:cNvPr>
            <p:cNvSpPr/>
            <p:nvPr/>
          </p:nvSpPr>
          <p:spPr>
            <a:xfrm>
              <a:off x="384510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963;p41">
              <a:extLst>
                <a:ext uri="{FF2B5EF4-FFF2-40B4-BE49-F238E27FC236}">
                  <a16:creationId xmlns:a16="http://schemas.microsoft.com/office/drawing/2014/main" id="{A33ADE3F-F25B-0533-598A-60291C3B0224}"/>
                </a:ext>
              </a:extLst>
            </p:cNvPr>
            <p:cNvSpPr/>
            <p:nvPr/>
          </p:nvSpPr>
          <p:spPr>
            <a:xfrm>
              <a:off x="3845100"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964;p41">
              <a:extLst>
                <a:ext uri="{FF2B5EF4-FFF2-40B4-BE49-F238E27FC236}">
                  <a16:creationId xmlns:a16="http://schemas.microsoft.com/office/drawing/2014/main" id="{461D95E7-6AB0-73A3-9B37-9BAE87D39043}"/>
                </a:ext>
              </a:extLst>
            </p:cNvPr>
            <p:cNvSpPr/>
            <p:nvPr/>
          </p:nvSpPr>
          <p:spPr>
            <a:xfrm>
              <a:off x="3845100"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965;p41">
              <a:extLst>
                <a:ext uri="{FF2B5EF4-FFF2-40B4-BE49-F238E27FC236}">
                  <a16:creationId xmlns:a16="http://schemas.microsoft.com/office/drawing/2014/main" id="{498D5A14-B82B-09E2-F237-901F1E7084C4}"/>
                </a:ext>
              </a:extLst>
            </p:cNvPr>
            <p:cNvSpPr/>
            <p:nvPr/>
          </p:nvSpPr>
          <p:spPr>
            <a:xfrm>
              <a:off x="384510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966;p41">
              <a:extLst>
                <a:ext uri="{FF2B5EF4-FFF2-40B4-BE49-F238E27FC236}">
                  <a16:creationId xmlns:a16="http://schemas.microsoft.com/office/drawing/2014/main" id="{8CC9ADC3-205B-4818-8E14-D7B34CFDB431}"/>
                </a:ext>
              </a:extLst>
            </p:cNvPr>
            <p:cNvSpPr/>
            <p:nvPr/>
          </p:nvSpPr>
          <p:spPr>
            <a:xfrm>
              <a:off x="3845100"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967;p41">
              <a:extLst>
                <a:ext uri="{FF2B5EF4-FFF2-40B4-BE49-F238E27FC236}">
                  <a16:creationId xmlns:a16="http://schemas.microsoft.com/office/drawing/2014/main" id="{0F1738F5-3878-B33D-5ADA-F31A8B567AA4}"/>
                </a:ext>
              </a:extLst>
            </p:cNvPr>
            <p:cNvSpPr/>
            <p:nvPr/>
          </p:nvSpPr>
          <p:spPr>
            <a:xfrm>
              <a:off x="3845100"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968;p41">
              <a:extLst>
                <a:ext uri="{FF2B5EF4-FFF2-40B4-BE49-F238E27FC236}">
                  <a16:creationId xmlns:a16="http://schemas.microsoft.com/office/drawing/2014/main" id="{7D8AE095-B8B7-3B6C-E75E-51A55F5AA7FC}"/>
                </a:ext>
              </a:extLst>
            </p:cNvPr>
            <p:cNvSpPr/>
            <p:nvPr/>
          </p:nvSpPr>
          <p:spPr>
            <a:xfrm>
              <a:off x="3845100"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969;p41">
              <a:extLst>
                <a:ext uri="{FF2B5EF4-FFF2-40B4-BE49-F238E27FC236}">
                  <a16:creationId xmlns:a16="http://schemas.microsoft.com/office/drawing/2014/main" id="{02657FF3-F103-FC22-FA27-7A9F04A4F0FE}"/>
                </a:ext>
              </a:extLst>
            </p:cNvPr>
            <p:cNvSpPr/>
            <p:nvPr/>
          </p:nvSpPr>
          <p:spPr>
            <a:xfrm>
              <a:off x="3845100" y="12120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970;p41">
              <a:extLst>
                <a:ext uri="{FF2B5EF4-FFF2-40B4-BE49-F238E27FC236}">
                  <a16:creationId xmlns:a16="http://schemas.microsoft.com/office/drawing/2014/main" id="{8B5F5622-EDDA-8630-7459-E44012E739AE}"/>
                </a:ext>
              </a:extLst>
            </p:cNvPr>
            <p:cNvSpPr/>
            <p:nvPr/>
          </p:nvSpPr>
          <p:spPr>
            <a:xfrm>
              <a:off x="3772725"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971;p41">
              <a:extLst>
                <a:ext uri="{FF2B5EF4-FFF2-40B4-BE49-F238E27FC236}">
                  <a16:creationId xmlns:a16="http://schemas.microsoft.com/office/drawing/2014/main" id="{AD46D34E-D1D8-C035-BB47-CA04209C5B8C}"/>
                </a:ext>
              </a:extLst>
            </p:cNvPr>
            <p:cNvSpPr/>
            <p:nvPr/>
          </p:nvSpPr>
          <p:spPr>
            <a:xfrm>
              <a:off x="3772725" y="2221800"/>
              <a:ext cx="50900" cy="50225"/>
            </a:xfrm>
            <a:custGeom>
              <a:avLst/>
              <a:gdLst/>
              <a:ahLst/>
              <a:cxnLst/>
              <a:rect l="l" t="t" r="r" b="b"/>
              <a:pathLst>
                <a:path w="2036" h="2009" extrusionOk="0">
                  <a:moveTo>
                    <a:pt x="1032" y="0"/>
                  </a:moveTo>
                  <a:cubicBezTo>
                    <a:pt x="459" y="0"/>
                    <a:pt x="0" y="459"/>
                    <a:pt x="0" y="1004"/>
                  </a:cubicBezTo>
                  <a:cubicBezTo>
                    <a:pt x="0" y="1548"/>
                    <a:pt x="459" y="2007"/>
                    <a:pt x="1004" y="2007"/>
                  </a:cubicBezTo>
                  <a:cubicBezTo>
                    <a:pt x="1021" y="2008"/>
                    <a:pt x="1038" y="2008"/>
                    <a:pt x="1055" y="2008"/>
                  </a:cubicBezTo>
                  <a:cubicBezTo>
                    <a:pt x="1604" y="2008"/>
                    <a:pt x="2036" y="1560"/>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972;p41">
              <a:extLst>
                <a:ext uri="{FF2B5EF4-FFF2-40B4-BE49-F238E27FC236}">
                  <a16:creationId xmlns:a16="http://schemas.microsoft.com/office/drawing/2014/main" id="{AB0E719C-A0FB-CED3-B12F-A65DC4C16AEB}"/>
                </a:ext>
              </a:extLst>
            </p:cNvPr>
            <p:cNvSpPr/>
            <p:nvPr/>
          </p:nvSpPr>
          <p:spPr>
            <a:xfrm>
              <a:off x="3772725" y="2077700"/>
              <a:ext cx="50900" cy="50225"/>
            </a:xfrm>
            <a:custGeom>
              <a:avLst/>
              <a:gdLst/>
              <a:ahLst/>
              <a:cxnLst/>
              <a:rect l="l" t="t" r="r" b="b"/>
              <a:pathLst>
                <a:path w="2036" h="2009" extrusionOk="0">
                  <a:moveTo>
                    <a:pt x="981" y="1"/>
                  </a:moveTo>
                  <a:cubicBezTo>
                    <a:pt x="432" y="1"/>
                    <a:pt x="0" y="449"/>
                    <a:pt x="0" y="1006"/>
                  </a:cubicBezTo>
                  <a:cubicBezTo>
                    <a:pt x="0" y="1550"/>
                    <a:pt x="459" y="2009"/>
                    <a:pt x="1004" y="2009"/>
                  </a:cubicBezTo>
                  <a:cubicBezTo>
                    <a:pt x="1577" y="2009"/>
                    <a:pt x="2036" y="1579"/>
                    <a:pt x="2036" y="1006"/>
                  </a:cubicBezTo>
                  <a:cubicBezTo>
                    <a:pt x="2036" y="461"/>
                    <a:pt x="1577" y="2"/>
                    <a:pt x="1032" y="2"/>
                  </a:cubicBezTo>
                  <a:cubicBezTo>
                    <a:pt x="1015" y="1"/>
                    <a:pt x="998" y="1"/>
                    <a:pt x="981"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973;p41">
              <a:extLst>
                <a:ext uri="{FF2B5EF4-FFF2-40B4-BE49-F238E27FC236}">
                  <a16:creationId xmlns:a16="http://schemas.microsoft.com/office/drawing/2014/main" id="{8535FA89-E524-CF7D-B828-F2732D7007DD}"/>
                </a:ext>
              </a:extLst>
            </p:cNvPr>
            <p:cNvSpPr/>
            <p:nvPr/>
          </p:nvSpPr>
          <p:spPr>
            <a:xfrm>
              <a:off x="3772725" y="1932975"/>
              <a:ext cx="50900" cy="50900"/>
            </a:xfrm>
            <a:custGeom>
              <a:avLst/>
              <a:gdLst/>
              <a:ahLst/>
              <a:cxnLst/>
              <a:rect l="l" t="t" r="r" b="b"/>
              <a:pathLst>
                <a:path w="2036" h="2036" extrusionOk="0">
                  <a:moveTo>
                    <a:pt x="1032" y="1"/>
                  </a:moveTo>
                  <a:cubicBezTo>
                    <a:pt x="459" y="1"/>
                    <a:pt x="0" y="459"/>
                    <a:pt x="0" y="1004"/>
                  </a:cubicBezTo>
                  <a:cubicBezTo>
                    <a:pt x="0" y="1577"/>
                    <a:pt x="459" y="2036"/>
                    <a:pt x="1004"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974;p41">
              <a:extLst>
                <a:ext uri="{FF2B5EF4-FFF2-40B4-BE49-F238E27FC236}">
                  <a16:creationId xmlns:a16="http://schemas.microsoft.com/office/drawing/2014/main" id="{88D0B287-072C-D9A8-5410-482883571232}"/>
                </a:ext>
              </a:extLst>
            </p:cNvPr>
            <p:cNvSpPr/>
            <p:nvPr/>
          </p:nvSpPr>
          <p:spPr>
            <a:xfrm>
              <a:off x="3772725"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975;p41">
              <a:extLst>
                <a:ext uri="{FF2B5EF4-FFF2-40B4-BE49-F238E27FC236}">
                  <a16:creationId xmlns:a16="http://schemas.microsoft.com/office/drawing/2014/main" id="{B20E0213-DF29-C62C-71EB-EF3787F26C09}"/>
                </a:ext>
              </a:extLst>
            </p:cNvPr>
            <p:cNvSpPr/>
            <p:nvPr/>
          </p:nvSpPr>
          <p:spPr>
            <a:xfrm>
              <a:off x="3772725" y="1716550"/>
              <a:ext cx="50900" cy="50900"/>
            </a:xfrm>
            <a:custGeom>
              <a:avLst/>
              <a:gdLst/>
              <a:ahLst/>
              <a:cxnLst/>
              <a:rect l="l" t="t" r="r" b="b"/>
              <a:pathLst>
                <a:path w="2036" h="2036" extrusionOk="0">
                  <a:moveTo>
                    <a:pt x="1032" y="0"/>
                  </a:moveTo>
                  <a:cubicBezTo>
                    <a:pt x="459" y="0"/>
                    <a:pt x="0" y="459"/>
                    <a:pt x="0" y="1004"/>
                  </a:cubicBezTo>
                  <a:cubicBezTo>
                    <a:pt x="0" y="1577"/>
                    <a:pt x="459" y="2036"/>
                    <a:pt x="1004"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976;p41">
              <a:extLst>
                <a:ext uri="{FF2B5EF4-FFF2-40B4-BE49-F238E27FC236}">
                  <a16:creationId xmlns:a16="http://schemas.microsoft.com/office/drawing/2014/main" id="{40A75369-63C4-2F03-8B3F-5E002E76AC60}"/>
                </a:ext>
              </a:extLst>
            </p:cNvPr>
            <p:cNvSpPr/>
            <p:nvPr/>
          </p:nvSpPr>
          <p:spPr>
            <a:xfrm>
              <a:off x="377272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977;p41">
              <a:extLst>
                <a:ext uri="{FF2B5EF4-FFF2-40B4-BE49-F238E27FC236}">
                  <a16:creationId xmlns:a16="http://schemas.microsoft.com/office/drawing/2014/main" id="{7DB8FD32-6F5D-88B7-7250-62CF7612F502}"/>
                </a:ext>
              </a:extLst>
            </p:cNvPr>
            <p:cNvSpPr/>
            <p:nvPr/>
          </p:nvSpPr>
          <p:spPr>
            <a:xfrm>
              <a:off x="3772725" y="1572500"/>
              <a:ext cx="50900" cy="50225"/>
            </a:xfrm>
            <a:custGeom>
              <a:avLst/>
              <a:gdLst/>
              <a:ahLst/>
              <a:cxnLst/>
              <a:rect l="l" t="t" r="r" b="b"/>
              <a:pathLst>
                <a:path w="2036" h="2009" extrusionOk="0">
                  <a:moveTo>
                    <a:pt x="1032" y="0"/>
                  </a:moveTo>
                  <a:cubicBezTo>
                    <a:pt x="459" y="0"/>
                    <a:pt x="0" y="430"/>
                    <a:pt x="0" y="1004"/>
                  </a:cubicBezTo>
                  <a:cubicBezTo>
                    <a:pt x="0" y="1548"/>
                    <a:pt x="459" y="2007"/>
                    <a:pt x="1004" y="2007"/>
                  </a:cubicBezTo>
                  <a:cubicBezTo>
                    <a:pt x="1021" y="2008"/>
                    <a:pt x="1038" y="2008"/>
                    <a:pt x="1055" y="2008"/>
                  </a:cubicBezTo>
                  <a:cubicBezTo>
                    <a:pt x="1604" y="2008"/>
                    <a:pt x="2036" y="1560"/>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978;p41">
              <a:extLst>
                <a:ext uri="{FF2B5EF4-FFF2-40B4-BE49-F238E27FC236}">
                  <a16:creationId xmlns:a16="http://schemas.microsoft.com/office/drawing/2014/main" id="{450BD66C-81BC-3996-D526-15046F2F22C2}"/>
                </a:ext>
              </a:extLst>
            </p:cNvPr>
            <p:cNvSpPr/>
            <p:nvPr/>
          </p:nvSpPr>
          <p:spPr>
            <a:xfrm>
              <a:off x="3772725" y="1500100"/>
              <a:ext cx="50900" cy="50925"/>
            </a:xfrm>
            <a:custGeom>
              <a:avLst/>
              <a:gdLst/>
              <a:ahLst/>
              <a:cxnLst/>
              <a:rect l="l" t="t" r="r" b="b"/>
              <a:pathLst>
                <a:path w="2036" h="2037" extrusionOk="0">
                  <a:moveTo>
                    <a:pt x="1032" y="1"/>
                  </a:moveTo>
                  <a:cubicBezTo>
                    <a:pt x="459" y="1"/>
                    <a:pt x="0" y="460"/>
                    <a:pt x="0" y="1004"/>
                  </a:cubicBezTo>
                  <a:cubicBezTo>
                    <a:pt x="0" y="1578"/>
                    <a:pt x="459" y="2036"/>
                    <a:pt x="1004"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979;p41">
              <a:extLst>
                <a:ext uri="{FF2B5EF4-FFF2-40B4-BE49-F238E27FC236}">
                  <a16:creationId xmlns:a16="http://schemas.microsoft.com/office/drawing/2014/main" id="{DEF6B2D8-C330-63FD-6C7A-482B3F36A9D8}"/>
                </a:ext>
              </a:extLst>
            </p:cNvPr>
            <p:cNvSpPr/>
            <p:nvPr/>
          </p:nvSpPr>
          <p:spPr>
            <a:xfrm>
              <a:off x="3772725" y="12836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980;p41">
              <a:extLst>
                <a:ext uri="{FF2B5EF4-FFF2-40B4-BE49-F238E27FC236}">
                  <a16:creationId xmlns:a16="http://schemas.microsoft.com/office/drawing/2014/main" id="{EDBCF152-6DD5-F3FE-3FB4-6E51C531E120}"/>
                </a:ext>
              </a:extLst>
            </p:cNvPr>
            <p:cNvSpPr/>
            <p:nvPr/>
          </p:nvSpPr>
          <p:spPr>
            <a:xfrm>
              <a:off x="3772725" y="1211975"/>
              <a:ext cx="50900" cy="50225"/>
            </a:xfrm>
            <a:custGeom>
              <a:avLst/>
              <a:gdLst/>
              <a:ahLst/>
              <a:cxnLst/>
              <a:rect l="l" t="t" r="r" b="b"/>
              <a:pathLst>
                <a:path w="2036" h="2009" extrusionOk="0">
                  <a:moveTo>
                    <a:pt x="981" y="1"/>
                  </a:moveTo>
                  <a:cubicBezTo>
                    <a:pt x="432" y="1"/>
                    <a:pt x="0" y="449"/>
                    <a:pt x="0" y="1005"/>
                  </a:cubicBezTo>
                  <a:cubicBezTo>
                    <a:pt x="0" y="1550"/>
                    <a:pt x="459" y="2009"/>
                    <a:pt x="1004" y="2009"/>
                  </a:cubicBezTo>
                  <a:cubicBezTo>
                    <a:pt x="1577" y="2009"/>
                    <a:pt x="2036" y="1550"/>
                    <a:pt x="2036" y="1005"/>
                  </a:cubicBezTo>
                  <a:cubicBezTo>
                    <a:pt x="2036" y="461"/>
                    <a:pt x="1577" y="2"/>
                    <a:pt x="1032" y="2"/>
                  </a:cubicBezTo>
                  <a:cubicBezTo>
                    <a:pt x="1015" y="1"/>
                    <a:pt x="998" y="1"/>
                    <a:pt x="981"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981;p41">
              <a:extLst>
                <a:ext uri="{FF2B5EF4-FFF2-40B4-BE49-F238E27FC236}">
                  <a16:creationId xmlns:a16="http://schemas.microsoft.com/office/drawing/2014/main" id="{69C1BB25-1BA5-7BEC-8E23-D950047698F8}"/>
                </a:ext>
              </a:extLst>
            </p:cNvPr>
            <p:cNvSpPr/>
            <p:nvPr/>
          </p:nvSpPr>
          <p:spPr>
            <a:xfrm>
              <a:off x="3700325" y="2221800"/>
              <a:ext cx="50925" cy="50900"/>
            </a:xfrm>
            <a:custGeom>
              <a:avLst/>
              <a:gdLst/>
              <a:ahLst/>
              <a:cxnLst/>
              <a:rect l="l" t="t" r="r" b="b"/>
              <a:pathLst>
                <a:path w="2037" h="2036" extrusionOk="0">
                  <a:moveTo>
                    <a:pt x="1033" y="0"/>
                  </a:moveTo>
                  <a:cubicBezTo>
                    <a:pt x="460" y="0"/>
                    <a:pt x="1" y="459"/>
                    <a:pt x="30" y="1004"/>
                  </a:cubicBezTo>
                  <a:cubicBezTo>
                    <a:pt x="30" y="1577"/>
                    <a:pt x="460" y="2036"/>
                    <a:pt x="1033" y="2036"/>
                  </a:cubicBezTo>
                  <a:cubicBezTo>
                    <a:pt x="1578" y="2036"/>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982;p41">
              <a:extLst>
                <a:ext uri="{FF2B5EF4-FFF2-40B4-BE49-F238E27FC236}">
                  <a16:creationId xmlns:a16="http://schemas.microsoft.com/office/drawing/2014/main" id="{DE33799B-E2DA-D8BE-6C91-B8DC61CDB825}"/>
                </a:ext>
              </a:extLst>
            </p:cNvPr>
            <p:cNvSpPr/>
            <p:nvPr/>
          </p:nvSpPr>
          <p:spPr>
            <a:xfrm>
              <a:off x="3700325" y="2149400"/>
              <a:ext cx="50925" cy="50925"/>
            </a:xfrm>
            <a:custGeom>
              <a:avLst/>
              <a:gdLst/>
              <a:ahLst/>
              <a:cxnLst/>
              <a:rect l="l" t="t" r="r" b="b"/>
              <a:pathLst>
                <a:path w="2037" h="2037" extrusionOk="0">
                  <a:moveTo>
                    <a:pt x="1033" y="1"/>
                  </a:moveTo>
                  <a:cubicBezTo>
                    <a:pt x="460" y="1"/>
                    <a:pt x="1" y="460"/>
                    <a:pt x="30" y="1033"/>
                  </a:cubicBezTo>
                  <a:cubicBezTo>
                    <a:pt x="30"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983;p41">
              <a:extLst>
                <a:ext uri="{FF2B5EF4-FFF2-40B4-BE49-F238E27FC236}">
                  <a16:creationId xmlns:a16="http://schemas.microsoft.com/office/drawing/2014/main" id="{5BCF20D1-C86F-8899-E998-B91DDEEAC5CE}"/>
                </a:ext>
              </a:extLst>
            </p:cNvPr>
            <p:cNvSpPr/>
            <p:nvPr/>
          </p:nvSpPr>
          <p:spPr>
            <a:xfrm>
              <a:off x="3700325" y="1932975"/>
              <a:ext cx="50925" cy="50900"/>
            </a:xfrm>
            <a:custGeom>
              <a:avLst/>
              <a:gdLst/>
              <a:ahLst/>
              <a:cxnLst/>
              <a:rect l="l" t="t" r="r" b="b"/>
              <a:pathLst>
                <a:path w="2037" h="2036" extrusionOk="0">
                  <a:moveTo>
                    <a:pt x="1033" y="1"/>
                  </a:moveTo>
                  <a:cubicBezTo>
                    <a:pt x="460" y="1"/>
                    <a:pt x="1" y="459"/>
                    <a:pt x="30" y="1033"/>
                  </a:cubicBezTo>
                  <a:cubicBezTo>
                    <a:pt x="30"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984;p41">
              <a:extLst>
                <a:ext uri="{FF2B5EF4-FFF2-40B4-BE49-F238E27FC236}">
                  <a16:creationId xmlns:a16="http://schemas.microsoft.com/office/drawing/2014/main" id="{2B3F23CE-2304-9A38-DA7A-12050335ABA9}"/>
                </a:ext>
              </a:extLst>
            </p:cNvPr>
            <p:cNvSpPr/>
            <p:nvPr/>
          </p:nvSpPr>
          <p:spPr>
            <a:xfrm>
              <a:off x="3700325" y="1861300"/>
              <a:ext cx="50925" cy="50200"/>
            </a:xfrm>
            <a:custGeom>
              <a:avLst/>
              <a:gdLst/>
              <a:ahLst/>
              <a:cxnLst/>
              <a:rect l="l" t="t" r="r" b="b"/>
              <a:pathLst>
                <a:path w="2037" h="2008" extrusionOk="0">
                  <a:moveTo>
                    <a:pt x="1033" y="1"/>
                  </a:moveTo>
                  <a:cubicBezTo>
                    <a:pt x="460" y="1"/>
                    <a:pt x="1" y="460"/>
                    <a:pt x="30" y="1004"/>
                  </a:cubicBezTo>
                  <a:cubicBezTo>
                    <a:pt x="30" y="1549"/>
                    <a:pt x="460" y="2008"/>
                    <a:pt x="1033" y="2008"/>
                  </a:cubicBezTo>
                  <a:cubicBezTo>
                    <a:pt x="1578" y="2008"/>
                    <a:pt x="2036" y="1549"/>
                    <a:pt x="2036" y="1004"/>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985;p41">
              <a:extLst>
                <a:ext uri="{FF2B5EF4-FFF2-40B4-BE49-F238E27FC236}">
                  <a16:creationId xmlns:a16="http://schemas.microsoft.com/office/drawing/2014/main" id="{E9B5E174-6AA6-76E1-B067-BF67F5AA28F1}"/>
                </a:ext>
              </a:extLst>
            </p:cNvPr>
            <p:cNvSpPr/>
            <p:nvPr/>
          </p:nvSpPr>
          <p:spPr>
            <a:xfrm>
              <a:off x="3700325" y="1788925"/>
              <a:ext cx="50925" cy="50200"/>
            </a:xfrm>
            <a:custGeom>
              <a:avLst/>
              <a:gdLst/>
              <a:ahLst/>
              <a:cxnLst/>
              <a:rect l="l" t="t" r="r" b="b"/>
              <a:pathLst>
                <a:path w="2037" h="2008" extrusionOk="0">
                  <a:moveTo>
                    <a:pt x="1033" y="1"/>
                  </a:moveTo>
                  <a:cubicBezTo>
                    <a:pt x="460" y="1"/>
                    <a:pt x="1" y="459"/>
                    <a:pt x="30" y="1004"/>
                  </a:cubicBezTo>
                  <a:cubicBezTo>
                    <a:pt x="30" y="1577"/>
                    <a:pt x="460" y="2007"/>
                    <a:pt x="1033" y="2007"/>
                  </a:cubicBezTo>
                  <a:cubicBezTo>
                    <a:pt x="1578" y="2007"/>
                    <a:pt x="2036" y="1577"/>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986;p41">
              <a:extLst>
                <a:ext uri="{FF2B5EF4-FFF2-40B4-BE49-F238E27FC236}">
                  <a16:creationId xmlns:a16="http://schemas.microsoft.com/office/drawing/2014/main" id="{39429FA7-D4ED-0C6F-035A-1A101E0FA728}"/>
                </a:ext>
              </a:extLst>
            </p:cNvPr>
            <p:cNvSpPr/>
            <p:nvPr/>
          </p:nvSpPr>
          <p:spPr>
            <a:xfrm>
              <a:off x="3700325" y="1716550"/>
              <a:ext cx="50925" cy="50900"/>
            </a:xfrm>
            <a:custGeom>
              <a:avLst/>
              <a:gdLst/>
              <a:ahLst/>
              <a:cxnLst/>
              <a:rect l="l" t="t" r="r" b="b"/>
              <a:pathLst>
                <a:path w="2037" h="2036" extrusionOk="0">
                  <a:moveTo>
                    <a:pt x="1033" y="0"/>
                  </a:moveTo>
                  <a:cubicBezTo>
                    <a:pt x="460" y="0"/>
                    <a:pt x="1" y="459"/>
                    <a:pt x="30" y="1032"/>
                  </a:cubicBezTo>
                  <a:cubicBezTo>
                    <a:pt x="30" y="1577"/>
                    <a:pt x="460" y="2036"/>
                    <a:pt x="1033" y="2036"/>
                  </a:cubicBezTo>
                  <a:cubicBezTo>
                    <a:pt x="1578" y="2036"/>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987;p41">
              <a:extLst>
                <a:ext uri="{FF2B5EF4-FFF2-40B4-BE49-F238E27FC236}">
                  <a16:creationId xmlns:a16="http://schemas.microsoft.com/office/drawing/2014/main" id="{37112817-A8A5-8049-97BD-135C97352B01}"/>
                </a:ext>
              </a:extLst>
            </p:cNvPr>
            <p:cNvSpPr/>
            <p:nvPr/>
          </p:nvSpPr>
          <p:spPr>
            <a:xfrm>
              <a:off x="3700325" y="1644875"/>
              <a:ext cx="50925" cy="50200"/>
            </a:xfrm>
            <a:custGeom>
              <a:avLst/>
              <a:gdLst/>
              <a:ahLst/>
              <a:cxnLst/>
              <a:rect l="l" t="t" r="r" b="b"/>
              <a:pathLst>
                <a:path w="2037" h="2008" extrusionOk="0">
                  <a:moveTo>
                    <a:pt x="1033" y="1"/>
                  </a:moveTo>
                  <a:cubicBezTo>
                    <a:pt x="460" y="1"/>
                    <a:pt x="1" y="459"/>
                    <a:pt x="30" y="1004"/>
                  </a:cubicBezTo>
                  <a:cubicBezTo>
                    <a:pt x="30"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988;p41">
              <a:extLst>
                <a:ext uri="{FF2B5EF4-FFF2-40B4-BE49-F238E27FC236}">
                  <a16:creationId xmlns:a16="http://schemas.microsoft.com/office/drawing/2014/main" id="{696E3BEE-63BB-D49E-E16D-AD98A266470F}"/>
                </a:ext>
              </a:extLst>
            </p:cNvPr>
            <p:cNvSpPr/>
            <p:nvPr/>
          </p:nvSpPr>
          <p:spPr>
            <a:xfrm>
              <a:off x="3700325" y="1572500"/>
              <a:ext cx="50925" cy="50175"/>
            </a:xfrm>
            <a:custGeom>
              <a:avLst/>
              <a:gdLst/>
              <a:ahLst/>
              <a:cxnLst/>
              <a:rect l="l" t="t" r="r" b="b"/>
              <a:pathLst>
                <a:path w="2037" h="2007" extrusionOk="0">
                  <a:moveTo>
                    <a:pt x="1033" y="0"/>
                  </a:moveTo>
                  <a:cubicBezTo>
                    <a:pt x="460" y="0"/>
                    <a:pt x="1" y="459"/>
                    <a:pt x="30" y="1004"/>
                  </a:cubicBezTo>
                  <a:cubicBezTo>
                    <a:pt x="30"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989;p41">
              <a:extLst>
                <a:ext uri="{FF2B5EF4-FFF2-40B4-BE49-F238E27FC236}">
                  <a16:creationId xmlns:a16="http://schemas.microsoft.com/office/drawing/2014/main" id="{8976E59D-638A-87A0-0963-AEE31D471D8C}"/>
                </a:ext>
              </a:extLst>
            </p:cNvPr>
            <p:cNvSpPr/>
            <p:nvPr/>
          </p:nvSpPr>
          <p:spPr>
            <a:xfrm>
              <a:off x="3700325" y="1212000"/>
              <a:ext cx="50925" cy="50200"/>
            </a:xfrm>
            <a:custGeom>
              <a:avLst/>
              <a:gdLst/>
              <a:ahLst/>
              <a:cxnLst/>
              <a:rect l="l" t="t" r="r" b="b"/>
              <a:pathLst>
                <a:path w="2037" h="2008" extrusionOk="0">
                  <a:moveTo>
                    <a:pt x="1033" y="1"/>
                  </a:moveTo>
                  <a:cubicBezTo>
                    <a:pt x="460" y="1"/>
                    <a:pt x="1" y="460"/>
                    <a:pt x="30" y="1004"/>
                  </a:cubicBezTo>
                  <a:cubicBezTo>
                    <a:pt x="30" y="1549"/>
                    <a:pt x="460" y="2008"/>
                    <a:pt x="1033" y="2008"/>
                  </a:cubicBezTo>
                  <a:cubicBezTo>
                    <a:pt x="1578" y="2008"/>
                    <a:pt x="2036" y="1549"/>
                    <a:pt x="2036" y="1004"/>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990;p41">
              <a:extLst>
                <a:ext uri="{FF2B5EF4-FFF2-40B4-BE49-F238E27FC236}">
                  <a16:creationId xmlns:a16="http://schemas.microsoft.com/office/drawing/2014/main" id="{E4ED0547-4C31-4F0E-6A5A-0081DFFEB115}"/>
                </a:ext>
              </a:extLst>
            </p:cNvPr>
            <p:cNvSpPr/>
            <p:nvPr/>
          </p:nvSpPr>
          <p:spPr>
            <a:xfrm>
              <a:off x="3628675" y="21494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991;p41">
              <a:extLst>
                <a:ext uri="{FF2B5EF4-FFF2-40B4-BE49-F238E27FC236}">
                  <a16:creationId xmlns:a16="http://schemas.microsoft.com/office/drawing/2014/main" id="{F15F545C-BB6B-C91E-78A0-6EA47A670E14}"/>
                </a:ext>
              </a:extLst>
            </p:cNvPr>
            <p:cNvSpPr/>
            <p:nvPr/>
          </p:nvSpPr>
          <p:spPr>
            <a:xfrm>
              <a:off x="3625075" y="2077800"/>
              <a:ext cx="57375" cy="50500"/>
            </a:xfrm>
            <a:custGeom>
              <a:avLst/>
              <a:gdLst/>
              <a:ahLst/>
              <a:cxnLst/>
              <a:rect l="l" t="t" r="r" b="b"/>
              <a:pathLst>
                <a:path w="2295" h="2020" extrusionOk="0">
                  <a:moveTo>
                    <a:pt x="1129" y="0"/>
                  </a:moveTo>
                  <a:cubicBezTo>
                    <a:pt x="739" y="0"/>
                    <a:pt x="374" y="242"/>
                    <a:pt x="202" y="629"/>
                  </a:cubicBezTo>
                  <a:cubicBezTo>
                    <a:pt x="1" y="1145"/>
                    <a:pt x="230" y="1718"/>
                    <a:pt x="746" y="1948"/>
                  </a:cubicBezTo>
                  <a:cubicBezTo>
                    <a:pt x="879" y="1996"/>
                    <a:pt x="1013" y="2020"/>
                    <a:pt x="1143" y="2020"/>
                  </a:cubicBezTo>
                  <a:cubicBezTo>
                    <a:pt x="1550" y="2020"/>
                    <a:pt x="1920" y="1793"/>
                    <a:pt x="2094" y="1403"/>
                  </a:cubicBezTo>
                  <a:cubicBezTo>
                    <a:pt x="2294" y="887"/>
                    <a:pt x="2036" y="285"/>
                    <a:pt x="1520" y="84"/>
                  </a:cubicBezTo>
                  <a:cubicBezTo>
                    <a:pt x="1391" y="27"/>
                    <a:pt x="1259" y="0"/>
                    <a:pt x="112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992;p41">
              <a:extLst>
                <a:ext uri="{FF2B5EF4-FFF2-40B4-BE49-F238E27FC236}">
                  <a16:creationId xmlns:a16="http://schemas.microsoft.com/office/drawing/2014/main" id="{31672F80-6927-A336-970D-7D02ADAD218B}"/>
                </a:ext>
              </a:extLst>
            </p:cNvPr>
            <p:cNvSpPr/>
            <p:nvPr/>
          </p:nvSpPr>
          <p:spPr>
            <a:xfrm>
              <a:off x="3625075" y="1933325"/>
              <a:ext cx="57375" cy="50525"/>
            </a:xfrm>
            <a:custGeom>
              <a:avLst/>
              <a:gdLst/>
              <a:ahLst/>
              <a:cxnLst/>
              <a:rect l="l" t="t" r="r" b="b"/>
              <a:pathLst>
                <a:path w="2295" h="2021" extrusionOk="0">
                  <a:moveTo>
                    <a:pt x="1139" y="0"/>
                  </a:moveTo>
                  <a:cubicBezTo>
                    <a:pt x="746" y="0"/>
                    <a:pt x="375" y="227"/>
                    <a:pt x="202" y="617"/>
                  </a:cubicBezTo>
                  <a:cubicBezTo>
                    <a:pt x="1" y="1133"/>
                    <a:pt x="230" y="1735"/>
                    <a:pt x="746" y="1936"/>
                  </a:cubicBezTo>
                  <a:cubicBezTo>
                    <a:pt x="875" y="1993"/>
                    <a:pt x="1010" y="2020"/>
                    <a:pt x="1142" y="2020"/>
                  </a:cubicBezTo>
                  <a:cubicBezTo>
                    <a:pt x="1538" y="2020"/>
                    <a:pt x="1914" y="1778"/>
                    <a:pt x="2065" y="1391"/>
                  </a:cubicBezTo>
                  <a:cubicBezTo>
                    <a:pt x="2294" y="875"/>
                    <a:pt x="2036" y="302"/>
                    <a:pt x="1520" y="73"/>
                  </a:cubicBezTo>
                  <a:cubicBezTo>
                    <a:pt x="1395" y="24"/>
                    <a:pt x="1266"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993;p41">
              <a:extLst>
                <a:ext uri="{FF2B5EF4-FFF2-40B4-BE49-F238E27FC236}">
                  <a16:creationId xmlns:a16="http://schemas.microsoft.com/office/drawing/2014/main" id="{AA24D615-ACCF-1716-C8E9-EC740BE5E494}"/>
                </a:ext>
              </a:extLst>
            </p:cNvPr>
            <p:cNvSpPr/>
            <p:nvPr/>
          </p:nvSpPr>
          <p:spPr>
            <a:xfrm>
              <a:off x="3625075" y="1716900"/>
              <a:ext cx="57375" cy="50500"/>
            </a:xfrm>
            <a:custGeom>
              <a:avLst/>
              <a:gdLst/>
              <a:ahLst/>
              <a:cxnLst/>
              <a:rect l="l" t="t" r="r" b="b"/>
              <a:pathLst>
                <a:path w="2295" h="2020" extrusionOk="0">
                  <a:moveTo>
                    <a:pt x="1139" y="0"/>
                  </a:moveTo>
                  <a:cubicBezTo>
                    <a:pt x="746" y="0"/>
                    <a:pt x="375" y="226"/>
                    <a:pt x="202" y="617"/>
                  </a:cubicBezTo>
                  <a:cubicBezTo>
                    <a:pt x="1" y="1133"/>
                    <a:pt x="230" y="1735"/>
                    <a:pt x="775" y="1936"/>
                  </a:cubicBezTo>
                  <a:cubicBezTo>
                    <a:pt x="904" y="1993"/>
                    <a:pt x="1037" y="2020"/>
                    <a:pt x="1166" y="2020"/>
                  </a:cubicBezTo>
                  <a:cubicBezTo>
                    <a:pt x="1556" y="2020"/>
                    <a:pt x="1922" y="1778"/>
                    <a:pt x="2094" y="1391"/>
                  </a:cubicBezTo>
                  <a:cubicBezTo>
                    <a:pt x="2294" y="875"/>
                    <a:pt x="2036" y="302"/>
                    <a:pt x="1520" y="72"/>
                  </a:cubicBezTo>
                  <a:cubicBezTo>
                    <a:pt x="1395" y="23"/>
                    <a:pt x="1266"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994;p41">
              <a:extLst>
                <a:ext uri="{FF2B5EF4-FFF2-40B4-BE49-F238E27FC236}">
                  <a16:creationId xmlns:a16="http://schemas.microsoft.com/office/drawing/2014/main" id="{DF75ECD5-CAE2-9D0B-FA83-41C01E6B6125}"/>
                </a:ext>
              </a:extLst>
            </p:cNvPr>
            <p:cNvSpPr/>
            <p:nvPr/>
          </p:nvSpPr>
          <p:spPr>
            <a:xfrm>
              <a:off x="3628675" y="164487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995;p41">
              <a:extLst>
                <a:ext uri="{FF2B5EF4-FFF2-40B4-BE49-F238E27FC236}">
                  <a16:creationId xmlns:a16="http://schemas.microsoft.com/office/drawing/2014/main" id="{65545600-0F78-DACE-4C13-11AEC591C7A8}"/>
                </a:ext>
              </a:extLst>
            </p:cNvPr>
            <p:cNvSpPr/>
            <p:nvPr/>
          </p:nvSpPr>
          <p:spPr>
            <a:xfrm>
              <a:off x="3556275" y="2221800"/>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996;p41">
              <a:extLst>
                <a:ext uri="{FF2B5EF4-FFF2-40B4-BE49-F238E27FC236}">
                  <a16:creationId xmlns:a16="http://schemas.microsoft.com/office/drawing/2014/main" id="{27B05C9C-11B3-10A4-61A7-5AC41744946F}"/>
                </a:ext>
              </a:extLst>
            </p:cNvPr>
            <p:cNvSpPr/>
            <p:nvPr/>
          </p:nvSpPr>
          <p:spPr>
            <a:xfrm>
              <a:off x="3556275" y="214940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997;p41">
              <a:extLst>
                <a:ext uri="{FF2B5EF4-FFF2-40B4-BE49-F238E27FC236}">
                  <a16:creationId xmlns:a16="http://schemas.microsoft.com/office/drawing/2014/main" id="{04C678F8-8F74-D0FC-54B7-C1356F302395}"/>
                </a:ext>
              </a:extLst>
            </p:cNvPr>
            <p:cNvSpPr/>
            <p:nvPr/>
          </p:nvSpPr>
          <p:spPr>
            <a:xfrm>
              <a:off x="3556275" y="20777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998;p41">
              <a:extLst>
                <a:ext uri="{FF2B5EF4-FFF2-40B4-BE49-F238E27FC236}">
                  <a16:creationId xmlns:a16="http://schemas.microsoft.com/office/drawing/2014/main" id="{CFD1E561-C1C5-6EBA-A6EC-1C2564DFE21B}"/>
                </a:ext>
              </a:extLst>
            </p:cNvPr>
            <p:cNvSpPr/>
            <p:nvPr/>
          </p:nvSpPr>
          <p:spPr>
            <a:xfrm>
              <a:off x="3556275" y="2005350"/>
              <a:ext cx="50925" cy="50925"/>
            </a:xfrm>
            <a:custGeom>
              <a:avLst/>
              <a:gdLst/>
              <a:ahLst/>
              <a:cxnLst/>
              <a:rect l="l" t="t" r="r" b="b"/>
              <a:pathLst>
                <a:path w="2037" h="2037" extrusionOk="0">
                  <a:moveTo>
                    <a:pt x="1004" y="1"/>
                  </a:moveTo>
                  <a:cubicBezTo>
                    <a:pt x="460" y="1"/>
                    <a:pt x="1" y="460"/>
                    <a:pt x="1" y="1004"/>
                  </a:cubicBezTo>
                  <a:cubicBezTo>
                    <a:pt x="1" y="1578"/>
                    <a:pt x="460" y="2036"/>
                    <a:pt x="1004" y="2036"/>
                  </a:cubicBezTo>
                  <a:cubicBezTo>
                    <a:pt x="1578" y="2036"/>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999;p41">
              <a:extLst>
                <a:ext uri="{FF2B5EF4-FFF2-40B4-BE49-F238E27FC236}">
                  <a16:creationId xmlns:a16="http://schemas.microsoft.com/office/drawing/2014/main" id="{C95E42E9-300A-7673-6AD5-09F1AEEE7C6C}"/>
                </a:ext>
              </a:extLst>
            </p:cNvPr>
            <p:cNvSpPr/>
            <p:nvPr/>
          </p:nvSpPr>
          <p:spPr>
            <a:xfrm>
              <a:off x="3556275" y="1716550"/>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1000;p41">
              <a:extLst>
                <a:ext uri="{FF2B5EF4-FFF2-40B4-BE49-F238E27FC236}">
                  <a16:creationId xmlns:a16="http://schemas.microsoft.com/office/drawing/2014/main" id="{F78A3C9C-B983-9AF4-8B58-B94E0D80D787}"/>
                </a:ext>
              </a:extLst>
            </p:cNvPr>
            <p:cNvSpPr/>
            <p:nvPr/>
          </p:nvSpPr>
          <p:spPr>
            <a:xfrm>
              <a:off x="3483900" y="229417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1001;p41">
              <a:extLst>
                <a:ext uri="{FF2B5EF4-FFF2-40B4-BE49-F238E27FC236}">
                  <a16:creationId xmlns:a16="http://schemas.microsoft.com/office/drawing/2014/main" id="{DA7D7D2A-3507-7DCB-462A-1FB966D29532}"/>
                </a:ext>
              </a:extLst>
            </p:cNvPr>
            <p:cNvSpPr/>
            <p:nvPr/>
          </p:nvSpPr>
          <p:spPr>
            <a:xfrm>
              <a:off x="3483900" y="2221800"/>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1002;p41">
              <a:extLst>
                <a:ext uri="{FF2B5EF4-FFF2-40B4-BE49-F238E27FC236}">
                  <a16:creationId xmlns:a16="http://schemas.microsoft.com/office/drawing/2014/main" id="{78BB285A-7F9B-1FEB-1062-B59FBD53CA0C}"/>
                </a:ext>
              </a:extLst>
            </p:cNvPr>
            <p:cNvSpPr/>
            <p:nvPr/>
          </p:nvSpPr>
          <p:spPr>
            <a:xfrm>
              <a:off x="3483900" y="21494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1003;p41">
              <a:extLst>
                <a:ext uri="{FF2B5EF4-FFF2-40B4-BE49-F238E27FC236}">
                  <a16:creationId xmlns:a16="http://schemas.microsoft.com/office/drawing/2014/main" id="{65AF6853-8962-7A52-B161-15A8C339F22E}"/>
                </a:ext>
              </a:extLst>
            </p:cNvPr>
            <p:cNvSpPr/>
            <p:nvPr/>
          </p:nvSpPr>
          <p:spPr>
            <a:xfrm>
              <a:off x="3483900" y="20777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1004;p41">
              <a:extLst>
                <a:ext uri="{FF2B5EF4-FFF2-40B4-BE49-F238E27FC236}">
                  <a16:creationId xmlns:a16="http://schemas.microsoft.com/office/drawing/2014/main" id="{6CCE8348-F83A-D597-E567-BA03946EBD88}"/>
                </a:ext>
              </a:extLst>
            </p:cNvPr>
            <p:cNvSpPr/>
            <p:nvPr/>
          </p:nvSpPr>
          <p:spPr>
            <a:xfrm>
              <a:off x="3483900" y="2005350"/>
              <a:ext cx="50900" cy="50925"/>
            </a:xfrm>
            <a:custGeom>
              <a:avLst/>
              <a:gdLst/>
              <a:ahLst/>
              <a:cxnLst/>
              <a:rect l="l" t="t" r="r" b="b"/>
              <a:pathLst>
                <a:path w="2036"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1005;p41">
              <a:extLst>
                <a:ext uri="{FF2B5EF4-FFF2-40B4-BE49-F238E27FC236}">
                  <a16:creationId xmlns:a16="http://schemas.microsoft.com/office/drawing/2014/main" id="{D53F638C-281B-8A7F-84CE-9DD00601B085}"/>
                </a:ext>
              </a:extLst>
            </p:cNvPr>
            <p:cNvSpPr/>
            <p:nvPr/>
          </p:nvSpPr>
          <p:spPr>
            <a:xfrm>
              <a:off x="3483900" y="193297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1006;p41">
              <a:extLst>
                <a:ext uri="{FF2B5EF4-FFF2-40B4-BE49-F238E27FC236}">
                  <a16:creationId xmlns:a16="http://schemas.microsoft.com/office/drawing/2014/main" id="{DCB73C92-AF69-2A01-3B0C-8BD459FB8673}"/>
                </a:ext>
              </a:extLst>
            </p:cNvPr>
            <p:cNvSpPr/>
            <p:nvPr/>
          </p:nvSpPr>
          <p:spPr>
            <a:xfrm>
              <a:off x="3483900" y="186130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1007;p41">
              <a:extLst>
                <a:ext uri="{FF2B5EF4-FFF2-40B4-BE49-F238E27FC236}">
                  <a16:creationId xmlns:a16="http://schemas.microsoft.com/office/drawing/2014/main" id="{76944238-59C6-0697-E0A2-D05186FB0D1F}"/>
                </a:ext>
              </a:extLst>
            </p:cNvPr>
            <p:cNvSpPr/>
            <p:nvPr/>
          </p:nvSpPr>
          <p:spPr>
            <a:xfrm>
              <a:off x="3412225" y="236655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1008;p41">
              <a:extLst>
                <a:ext uri="{FF2B5EF4-FFF2-40B4-BE49-F238E27FC236}">
                  <a16:creationId xmlns:a16="http://schemas.microsoft.com/office/drawing/2014/main" id="{3D6FB236-8355-86D2-C80B-249913760CC8}"/>
                </a:ext>
              </a:extLst>
            </p:cNvPr>
            <p:cNvSpPr/>
            <p:nvPr/>
          </p:nvSpPr>
          <p:spPr>
            <a:xfrm>
              <a:off x="3412225" y="229417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1009;p41">
              <a:extLst>
                <a:ext uri="{FF2B5EF4-FFF2-40B4-BE49-F238E27FC236}">
                  <a16:creationId xmlns:a16="http://schemas.microsoft.com/office/drawing/2014/main" id="{FD8408B8-8455-6D6E-9F13-B4A8322E4A90}"/>
                </a:ext>
              </a:extLst>
            </p:cNvPr>
            <p:cNvSpPr/>
            <p:nvPr/>
          </p:nvSpPr>
          <p:spPr>
            <a:xfrm>
              <a:off x="3412225" y="2221800"/>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1010;p41">
              <a:extLst>
                <a:ext uri="{FF2B5EF4-FFF2-40B4-BE49-F238E27FC236}">
                  <a16:creationId xmlns:a16="http://schemas.microsoft.com/office/drawing/2014/main" id="{67BA3325-7633-C53C-4134-3485DC3662EF}"/>
                </a:ext>
              </a:extLst>
            </p:cNvPr>
            <p:cNvSpPr/>
            <p:nvPr/>
          </p:nvSpPr>
          <p:spPr>
            <a:xfrm>
              <a:off x="3412225" y="20777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1011;p41">
              <a:extLst>
                <a:ext uri="{FF2B5EF4-FFF2-40B4-BE49-F238E27FC236}">
                  <a16:creationId xmlns:a16="http://schemas.microsoft.com/office/drawing/2014/main" id="{ED88C80C-7FF7-D353-C933-D56721D3E1B4}"/>
                </a:ext>
              </a:extLst>
            </p:cNvPr>
            <p:cNvSpPr/>
            <p:nvPr/>
          </p:nvSpPr>
          <p:spPr>
            <a:xfrm>
              <a:off x="3412225" y="19329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1012;p41">
              <a:extLst>
                <a:ext uri="{FF2B5EF4-FFF2-40B4-BE49-F238E27FC236}">
                  <a16:creationId xmlns:a16="http://schemas.microsoft.com/office/drawing/2014/main" id="{9DCB54D7-3943-8414-5C25-4B49ED86DDD6}"/>
                </a:ext>
              </a:extLst>
            </p:cNvPr>
            <p:cNvSpPr/>
            <p:nvPr/>
          </p:nvSpPr>
          <p:spPr>
            <a:xfrm>
              <a:off x="3412225" y="186130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1013;p41">
              <a:extLst>
                <a:ext uri="{FF2B5EF4-FFF2-40B4-BE49-F238E27FC236}">
                  <a16:creationId xmlns:a16="http://schemas.microsoft.com/office/drawing/2014/main" id="{86708B49-188B-679A-B18E-3B7AE289D4D5}"/>
                </a:ext>
              </a:extLst>
            </p:cNvPr>
            <p:cNvSpPr/>
            <p:nvPr/>
          </p:nvSpPr>
          <p:spPr>
            <a:xfrm>
              <a:off x="3412225" y="178892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1014;p41">
              <a:extLst>
                <a:ext uri="{FF2B5EF4-FFF2-40B4-BE49-F238E27FC236}">
                  <a16:creationId xmlns:a16="http://schemas.microsoft.com/office/drawing/2014/main" id="{1CA97EEB-E092-C9F9-52D1-77FF6CAC12DD}"/>
                </a:ext>
              </a:extLst>
            </p:cNvPr>
            <p:cNvSpPr/>
            <p:nvPr/>
          </p:nvSpPr>
          <p:spPr>
            <a:xfrm>
              <a:off x="3339850" y="2366550"/>
              <a:ext cx="50200" cy="50200"/>
            </a:xfrm>
            <a:custGeom>
              <a:avLst/>
              <a:gdLst/>
              <a:ahLst/>
              <a:cxnLst/>
              <a:rect l="l" t="t" r="r" b="b"/>
              <a:pathLst>
                <a:path w="2008" h="2008" extrusionOk="0">
                  <a:moveTo>
                    <a:pt x="1004" y="1"/>
                  </a:moveTo>
                  <a:cubicBezTo>
                    <a:pt x="459" y="1"/>
                    <a:pt x="1" y="431"/>
                    <a:pt x="1" y="1004"/>
                  </a:cubicBezTo>
                  <a:cubicBezTo>
                    <a:pt x="1" y="1549"/>
                    <a:pt x="459" y="2008"/>
                    <a:pt x="1004" y="2008"/>
                  </a:cubicBezTo>
                  <a:cubicBezTo>
                    <a:pt x="1577" y="2008"/>
                    <a:pt x="2007" y="1549"/>
                    <a:pt x="2007" y="1004"/>
                  </a:cubicBezTo>
                  <a:cubicBezTo>
                    <a:pt x="2007"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1015;p41">
              <a:extLst>
                <a:ext uri="{FF2B5EF4-FFF2-40B4-BE49-F238E27FC236}">
                  <a16:creationId xmlns:a16="http://schemas.microsoft.com/office/drawing/2014/main" id="{0D186143-FCFD-C0B8-5DC7-71559E5BC8D0}"/>
                </a:ext>
              </a:extLst>
            </p:cNvPr>
            <p:cNvSpPr/>
            <p:nvPr/>
          </p:nvSpPr>
          <p:spPr>
            <a:xfrm>
              <a:off x="3339850" y="2294175"/>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1016;p41">
              <a:extLst>
                <a:ext uri="{FF2B5EF4-FFF2-40B4-BE49-F238E27FC236}">
                  <a16:creationId xmlns:a16="http://schemas.microsoft.com/office/drawing/2014/main" id="{0EA835CA-8972-422B-C602-6C93470325C9}"/>
                </a:ext>
              </a:extLst>
            </p:cNvPr>
            <p:cNvSpPr/>
            <p:nvPr/>
          </p:nvSpPr>
          <p:spPr>
            <a:xfrm>
              <a:off x="3339850"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1017;p41">
              <a:extLst>
                <a:ext uri="{FF2B5EF4-FFF2-40B4-BE49-F238E27FC236}">
                  <a16:creationId xmlns:a16="http://schemas.microsoft.com/office/drawing/2014/main" id="{EAEDB15D-3426-DC64-2F43-62BD07A6B653}"/>
                </a:ext>
              </a:extLst>
            </p:cNvPr>
            <p:cNvSpPr/>
            <p:nvPr/>
          </p:nvSpPr>
          <p:spPr>
            <a:xfrm>
              <a:off x="333985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1018;p41">
              <a:extLst>
                <a:ext uri="{FF2B5EF4-FFF2-40B4-BE49-F238E27FC236}">
                  <a16:creationId xmlns:a16="http://schemas.microsoft.com/office/drawing/2014/main" id="{EA0DF1EE-3A7F-914C-E45B-477D96FB0715}"/>
                </a:ext>
              </a:extLst>
            </p:cNvPr>
            <p:cNvSpPr/>
            <p:nvPr/>
          </p:nvSpPr>
          <p:spPr>
            <a:xfrm>
              <a:off x="3263875" y="1933325"/>
              <a:ext cx="57375" cy="50525"/>
            </a:xfrm>
            <a:custGeom>
              <a:avLst/>
              <a:gdLst/>
              <a:ahLst/>
              <a:cxnLst/>
              <a:rect l="l" t="t" r="r" b="b"/>
              <a:pathLst>
                <a:path w="2295" h="2021" extrusionOk="0">
                  <a:moveTo>
                    <a:pt x="1164" y="0"/>
                  </a:moveTo>
                  <a:cubicBezTo>
                    <a:pt x="764" y="0"/>
                    <a:pt x="382" y="227"/>
                    <a:pt x="230" y="617"/>
                  </a:cubicBezTo>
                  <a:cubicBezTo>
                    <a:pt x="1" y="1133"/>
                    <a:pt x="259" y="1735"/>
                    <a:pt x="775" y="1936"/>
                  </a:cubicBezTo>
                  <a:cubicBezTo>
                    <a:pt x="904" y="1993"/>
                    <a:pt x="1038" y="2020"/>
                    <a:pt x="1170" y="2020"/>
                  </a:cubicBezTo>
                  <a:cubicBezTo>
                    <a:pt x="1567" y="2020"/>
                    <a:pt x="1943" y="1778"/>
                    <a:pt x="2094" y="1391"/>
                  </a:cubicBezTo>
                  <a:cubicBezTo>
                    <a:pt x="2294" y="875"/>
                    <a:pt x="2065" y="273"/>
                    <a:pt x="1549" y="73"/>
                  </a:cubicBezTo>
                  <a:cubicBezTo>
                    <a:pt x="1423" y="24"/>
                    <a:pt x="1293" y="0"/>
                    <a:pt x="116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1019;p41">
              <a:extLst>
                <a:ext uri="{FF2B5EF4-FFF2-40B4-BE49-F238E27FC236}">
                  <a16:creationId xmlns:a16="http://schemas.microsoft.com/office/drawing/2014/main" id="{6840A7A4-1EDD-B0E4-A72F-39BC2B6BD4BF}"/>
                </a:ext>
              </a:extLst>
            </p:cNvPr>
            <p:cNvSpPr/>
            <p:nvPr/>
          </p:nvSpPr>
          <p:spPr>
            <a:xfrm>
              <a:off x="3123425" y="1716550"/>
              <a:ext cx="50175" cy="50900"/>
            </a:xfrm>
            <a:custGeom>
              <a:avLst/>
              <a:gdLst/>
              <a:ahLst/>
              <a:cxnLst/>
              <a:rect l="l" t="t" r="r" b="b"/>
              <a:pathLst>
                <a:path w="2007"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1020;p41">
              <a:extLst>
                <a:ext uri="{FF2B5EF4-FFF2-40B4-BE49-F238E27FC236}">
                  <a16:creationId xmlns:a16="http://schemas.microsoft.com/office/drawing/2014/main" id="{4F14CC6E-F1A3-B785-550F-D2D0C47478F8}"/>
                </a:ext>
              </a:extLst>
            </p:cNvPr>
            <p:cNvSpPr/>
            <p:nvPr/>
          </p:nvSpPr>
          <p:spPr>
            <a:xfrm>
              <a:off x="3051025" y="1788925"/>
              <a:ext cx="50925" cy="50200"/>
            </a:xfrm>
            <a:custGeom>
              <a:avLst/>
              <a:gdLst/>
              <a:ahLst/>
              <a:cxnLst/>
              <a:rect l="l" t="t" r="r" b="b"/>
              <a:pathLst>
                <a:path w="2037" h="2008" extrusionOk="0">
                  <a:moveTo>
                    <a:pt x="1004" y="1"/>
                  </a:moveTo>
                  <a:cubicBezTo>
                    <a:pt x="460" y="1"/>
                    <a:pt x="1" y="459"/>
                    <a:pt x="1" y="1004"/>
                  </a:cubicBezTo>
                  <a:cubicBezTo>
                    <a:pt x="1" y="1577"/>
                    <a:pt x="460" y="2007"/>
                    <a:pt x="1004" y="2007"/>
                  </a:cubicBezTo>
                  <a:cubicBezTo>
                    <a:pt x="1578" y="2007"/>
                    <a:pt x="2036" y="1577"/>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1021;p41">
              <a:extLst>
                <a:ext uri="{FF2B5EF4-FFF2-40B4-BE49-F238E27FC236}">
                  <a16:creationId xmlns:a16="http://schemas.microsoft.com/office/drawing/2014/main" id="{01E51A4A-42FA-A7DA-811A-E3088143B32E}"/>
                </a:ext>
              </a:extLst>
            </p:cNvPr>
            <p:cNvSpPr/>
            <p:nvPr/>
          </p:nvSpPr>
          <p:spPr>
            <a:xfrm>
              <a:off x="3051025" y="1716550"/>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1022;p41">
              <a:extLst>
                <a:ext uri="{FF2B5EF4-FFF2-40B4-BE49-F238E27FC236}">
                  <a16:creationId xmlns:a16="http://schemas.microsoft.com/office/drawing/2014/main" id="{6D2131B1-7009-4780-B1D7-A2A5A62989B5}"/>
                </a:ext>
              </a:extLst>
            </p:cNvPr>
            <p:cNvSpPr/>
            <p:nvPr/>
          </p:nvSpPr>
          <p:spPr>
            <a:xfrm>
              <a:off x="2979375" y="178892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1023;p41">
              <a:extLst>
                <a:ext uri="{FF2B5EF4-FFF2-40B4-BE49-F238E27FC236}">
                  <a16:creationId xmlns:a16="http://schemas.microsoft.com/office/drawing/2014/main" id="{107AFEE8-5D9D-315B-0CBE-12BABD542A27}"/>
                </a:ext>
              </a:extLst>
            </p:cNvPr>
            <p:cNvSpPr/>
            <p:nvPr/>
          </p:nvSpPr>
          <p:spPr>
            <a:xfrm>
              <a:off x="2979375" y="1716550"/>
              <a:ext cx="50175" cy="50900"/>
            </a:xfrm>
            <a:custGeom>
              <a:avLst/>
              <a:gdLst/>
              <a:ahLst/>
              <a:cxnLst/>
              <a:rect l="l" t="t" r="r" b="b"/>
              <a:pathLst>
                <a:path w="2007" h="2036" extrusionOk="0">
                  <a:moveTo>
                    <a:pt x="1004" y="0"/>
                  </a:moveTo>
                  <a:cubicBezTo>
                    <a:pt x="430" y="0"/>
                    <a:pt x="0" y="459"/>
                    <a:pt x="0" y="1032"/>
                  </a:cubicBezTo>
                  <a:cubicBezTo>
                    <a:pt x="0" y="1577"/>
                    <a:pt x="430"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1024;p41">
              <a:extLst>
                <a:ext uri="{FF2B5EF4-FFF2-40B4-BE49-F238E27FC236}">
                  <a16:creationId xmlns:a16="http://schemas.microsoft.com/office/drawing/2014/main" id="{A7E1838F-2497-5046-AE46-D8521B3D31FF}"/>
                </a:ext>
              </a:extLst>
            </p:cNvPr>
            <p:cNvSpPr/>
            <p:nvPr/>
          </p:nvSpPr>
          <p:spPr>
            <a:xfrm>
              <a:off x="2979375" y="14284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1025;p41">
              <a:extLst>
                <a:ext uri="{FF2B5EF4-FFF2-40B4-BE49-F238E27FC236}">
                  <a16:creationId xmlns:a16="http://schemas.microsoft.com/office/drawing/2014/main" id="{42093814-D944-E681-5925-8B9A08D8B815}"/>
                </a:ext>
              </a:extLst>
            </p:cNvPr>
            <p:cNvSpPr/>
            <p:nvPr/>
          </p:nvSpPr>
          <p:spPr>
            <a:xfrm>
              <a:off x="2979375" y="1356050"/>
              <a:ext cx="50175" cy="50925"/>
            </a:xfrm>
            <a:custGeom>
              <a:avLst/>
              <a:gdLst/>
              <a:ahLst/>
              <a:cxnLst/>
              <a:rect l="l" t="t" r="r" b="b"/>
              <a:pathLst>
                <a:path w="2007" h="2037" extrusionOk="0">
                  <a:moveTo>
                    <a:pt x="1004" y="1"/>
                  </a:moveTo>
                  <a:cubicBezTo>
                    <a:pt x="430" y="1"/>
                    <a:pt x="0" y="460"/>
                    <a:pt x="0" y="1004"/>
                  </a:cubicBezTo>
                  <a:cubicBezTo>
                    <a:pt x="0" y="1578"/>
                    <a:pt x="430"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1026;p41">
              <a:extLst>
                <a:ext uri="{FF2B5EF4-FFF2-40B4-BE49-F238E27FC236}">
                  <a16:creationId xmlns:a16="http://schemas.microsoft.com/office/drawing/2014/main" id="{3DB8A5AD-40E7-B105-5EFF-FFACC48F0497}"/>
                </a:ext>
              </a:extLst>
            </p:cNvPr>
            <p:cNvSpPr/>
            <p:nvPr/>
          </p:nvSpPr>
          <p:spPr>
            <a:xfrm>
              <a:off x="2979375" y="1283675"/>
              <a:ext cx="50175" cy="50900"/>
            </a:xfrm>
            <a:custGeom>
              <a:avLst/>
              <a:gdLst/>
              <a:ahLst/>
              <a:cxnLst/>
              <a:rect l="l" t="t" r="r" b="b"/>
              <a:pathLst>
                <a:path w="2007"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1027;p41">
              <a:extLst>
                <a:ext uri="{FF2B5EF4-FFF2-40B4-BE49-F238E27FC236}">
                  <a16:creationId xmlns:a16="http://schemas.microsoft.com/office/drawing/2014/main" id="{6090A85E-6FD9-FCB5-4DF1-16F35C62AB5C}"/>
                </a:ext>
              </a:extLst>
            </p:cNvPr>
            <p:cNvSpPr/>
            <p:nvPr/>
          </p:nvSpPr>
          <p:spPr>
            <a:xfrm>
              <a:off x="2979375" y="1212000"/>
              <a:ext cx="50175" cy="50200"/>
            </a:xfrm>
            <a:custGeom>
              <a:avLst/>
              <a:gdLst/>
              <a:ahLst/>
              <a:cxnLst/>
              <a:rect l="l" t="t" r="r" b="b"/>
              <a:pathLst>
                <a:path w="2007" h="2008" extrusionOk="0">
                  <a:moveTo>
                    <a:pt x="1004" y="1"/>
                  </a:moveTo>
                  <a:cubicBezTo>
                    <a:pt x="430" y="1"/>
                    <a:pt x="0" y="431"/>
                    <a:pt x="0" y="1004"/>
                  </a:cubicBezTo>
                  <a:cubicBezTo>
                    <a:pt x="0" y="1549"/>
                    <a:pt x="430" y="2008"/>
                    <a:pt x="1004" y="2008"/>
                  </a:cubicBezTo>
                  <a:cubicBezTo>
                    <a:pt x="1548" y="2008"/>
                    <a:pt x="2007" y="1549"/>
                    <a:pt x="2007" y="1004"/>
                  </a:cubicBezTo>
                  <a:cubicBezTo>
                    <a:pt x="2007" y="431"/>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1028;p41">
              <a:extLst>
                <a:ext uri="{FF2B5EF4-FFF2-40B4-BE49-F238E27FC236}">
                  <a16:creationId xmlns:a16="http://schemas.microsoft.com/office/drawing/2014/main" id="{6CDBD634-04C7-6E96-9A05-DB2137D35C98}"/>
                </a:ext>
              </a:extLst>
            </p:cNvPr>
            <p:cNvSpPr/>
            <p:nvPr/>
          </p:nvSpPr>
          <p:spPr>
            <a:xfrm>
              <a:off x="2903400" y="1572550"/>
              <a:ext cx="57350" cy="50500"/>
            </a:xfrm>
            <a:custGeom>
              <a:avLst/>
              <a:gdLst/>
              <a:ahLst/>
              <a:cxnLst/>
              <a:rect l="l" t="t" r="r" b="b"/>
              <a:pathLst>
                <a:path w="2294" h="2020" extrusionOk="0">
                  <a:moveTo>
                    <a:pt x="1153" y="0"/>
                  </a:moveTo>
                  <a:cubicBezTo>
                    <a:pt x="757" y="0"/>
                    <a:pt x="380" y="242"/>
                    <a:pt x="230" y="629"/>
                  </a:cubicBezTo>
                  <a:cubicBezTo>
                    <a:pt x="1" y="1145"/>
                    <a:pt x="259" y="1718"/>
                    <a:pt x="775" y="1948"/>
                  </a:cubicBezTo>
                  <a:cubicBezTo>
                    <a:pt x="900" y="1996"/>
                    <a:pt x="1029" y="2020"/>
                    <a:pt x="1155" y="2020"/>
                  </a:cubicBezTo>
                  <a:cubicBezTo>
                    <a:pt x="1549" y="2020"/>
                    <a:pt x="1920" y="1793"/>
                    <a:pt x="2093" y="1403"/>
                  </a:cubicBezTo>
                  <a:cubicBezTo>
                    <a:pt x="2294" y="887"/>
                    <a:pt x="2065" y="285"/>
                    <a:pt x="1549" y="84"/>
                  </a:cubicBezTo>
                  <a:cubicBezTo>
                    <a:pt x="1420" y="27"/>
                    <a:pt x="1285" y="0"/>
                    <a:pt x="115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1029;p41">
              <a:extLst>
                <a:ext uri="{FF2B5EF4-FFF2-40B4-BE49-F238E27FC236}">
                  <a16:creationId xmlns:a16="http://schemas.microsoft.com/office/drawing/2014/main" id="{71C89772-D81D-A6EA-09D5-99FB2149AC28}"/>
                </a:ext>
              </a:extLst>
            </p:cNvPr>
            <p:cNvSpPr/>
            <p:nvPr/>
          </p:nvSpPr>
          <p:spPr>
            <a:xfrm>
              <a:off x="2903400" y="1500150"/>
              <a:ext cx="57350" cy="50525"/>
            </a:xfrm>
            <a:custGeom>
              <a:avLst/>
              <a:gdLst/>
              <a:ahLst/>
              <a:cxnLst/>
              <a:rect l="l" t="t" r="r" b="b"/>
              <a:pathLst>
                <a:path w="2294" h="2021" extrusionOk="0">
                  <a:moveTo>
                    <a:pt x="1153" y="1"/>
                  </a:moveTo>
                  <a:cubicBezTo>
                    <a:pt x="757" y="1"/>
                    <a:pt x="380" y="243"/>
                    <a:pt x="230" y="630"/>
                  </a:cubicBezTo>
                  <a:cubicBezTo>
                    <a:pt x="1" y="1146"/>
                    <a:pt x="259" y="1748"/>
                    <a:pt x="775" y="1948"/>
                  </a:cubicBezTo>
                  <a:cubicBezTo>
                    <a:pt x="900" y="1997"/>
                    <a:pt x="1029" y="2020"/>
                    <a:pt x="1155" y="2020"/>
                  </a:cubicBezTo>
                  <a:cubicBezTo>
                    <a:pt x="1549" y="2020"/>
                    <a:pt x="1920" y="1794"/>
                    <a:pt x="2093" y="1404"/>
                  </a:cubicBezTo>
                  <a:cubicBezTo>
                    <a:pt x="2294" y="888"/>
                    <a:pt x="2065" y="286"/>
                    <a:pt x="1549" y="85"/>
                  </a:cubicBezTo>
                  <a:cubicBezTo>
                    <a:pt x="1420" y="28"/>
                    <a:pt x="1285" y="1"/>
                    <a:pt x="115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1030;p41">
              <a:extLst>
                <a:ext uri="{FF2B5EF4-FFF2-40B4-BE49-F238E27FC236}">
                  <a16:creationId xmlns:a16="http://schemas.microsoft.com/office/drawing/2014/main" id="{3E8C1F6B-FAAF-01AA-CB2F-E5978428BB11}"/>
                </a:ext>
              </a:extLst>
            </p:cNvPr>
            <p:cNvSpPr/>
            <p:nvPr/>
          </p:nvSpPr>
          <p:spPr>
            <a:xfrm>
              <a:off x="2906975" y="14284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1031;p41">
              <a:extLst>
                <a:ext uri="{FF2B5EF4-FFF2-40B4-BE49-F238E27FC236}">
                  <a16:creationId xmlns:a16="http://schemas.microsoft.com/office/drawing/2014/main" id="{0AAF056E-9876-3389-5C24-0C85FF4896DB}"/>
                </a:ext>
              </a:extLst>
            </p:cNvPr>
            <p:cNvSpPr/>
            <p:nvPr/>
          </p:nvSpPr>
          <p:spPr>
            <a:xfrm>
              <a:off x="2903400" y="1356100"/>
              <a:ext cx="57350" cy="50525"/>
            </a:xfrm>
            <a:custGeom>
              <a:avLst/>
              <a:gdLst/>
              <a:ahLst/>
              <a:cxnLst/>
              <a:rect l="l" t="t" r="r" b="b"/>
              <a:pathLst>
                <a:path w="2294" h="2021" extrusionOk="0">
                  <a:moveTo>
                    <a:pt x="1153" y="1"/>
                  </a:moveTo>
                  <a:cubicBezTo>
                    <a:pt x="757" y="1"/>
                    <a:pt x="380" y="243"/>
                    <a:pt x="230" y="630"/>
                  </a:cubicBezTo>
                  <a:cubicBezTo>
                    <a:pt x="1" y="1146"/>
                    <a:pt x="259" y="1719"/>
                    <a:pt x="775" y="1948"/>
                  </a:cubicBezTo>
                  <a:cubicBezTo>
                    <a:pt x="900" y="1997"/>
                    <a:pt x="1029" y="2020"/>
                    <a:pt x="1155" y="2020"/>
                  </a:cubicBezTo>
                  <a:cubicBezTo>
                    <a:pt x="1549" y="2020"/>
                    <a:pt x="1920" y="1794"/>
                    <a:pt x="2093" y="1404"/>
                  </a:cubicBezTo>
                  <a:cubicBezTo>
                    <a:pt x="2294" y="888"/>
                    <a:pt x="2065" y="286"/>
                    <a:pt x="1549" y="85"/>
                  </a:cubicBezTo>
                  <a:cubicBezTo>
                    <a:pt x="1420" y="28"/>
                    <a:pt x="1285" y="1"/>
                    <a:pt x="115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1032;p41">
              <a:extLst>
                <a:ext uri="{FF2B5EF4-FFF2-40B4-BE49-F238E27FC236}">
                  <a16:creationId xmlns:a16="http://schemas.microsoft.com/office/drawing/2014/main" id="{CB197113-CD3D-72C0-4E93-188153A07BB3}"/>
                </a:ext>
              </a:extLst>
            </p:cNvPr>
            <p:cNvSpPr/>
            <p:nvPr/>
          </p:nvSpPr>
          <p:spPr>
            <a:xfrm>
              <a:off x="2906975" y="1283675"/>
              <a:ext cx="50925" cy="50900"/>
            </a:xfrm>
            <a:custGeom>
              <a:avLst/>
              <a:gdLst/>
              <a:ahLst/>
              <a:cxnLst/>
              <a:rect l="l" t="t" r="r" b="b"/>
              <a:pathLst>
                <a:path w="2037" h="2036"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1033;p41">
              <a:extLst>
                <a:ext uri="{FF2B5EF4-FFF2-40B4-BE49-F238E27FC236}">
                  <a16:creationId xmlns:a16="http://schemas.microsoft.com/office/drawing/2014/main" id="{EB3A8848-7E95-5639-1182-C4FFE3F7975C}"/>
                </a:ext>
              </a:extLst>
            </p:cNvPr>
            <p:cNvSpPr/>
            <p:nvPr/>
          </p:nvSpPr>
          <p:spPr>
            <a:xfrm>
              <a:off x="2903400" y="1211650"/>
              <a:ext cx="57350" cy="50500"/>
            </a:xfrm>
            <a:custGeom>
              <a:avLst/>
              <a:gdLst/>
              <a:ahLst/>
              <a:cxnLst/>
              <a:rect l="l" t="t" r="r" b="b"/>
              <a:pathLst>
                <a:path w="2294" h="2020" extrusionOk="0">
                  <a:moveTo>
                    <a:pt x="1164" y="0"/>
                  </a:moveTo>
                  <a:cubicBezTo>
                    <a:pt x="764" y="0"/>
                    <a:pt x="382" y="226"/>
                    <a:pt x="230" y="617"/>
                  </a:cubicBezTo>
                  <a:cubicBezTo>
                    <a:pt x="1" y="1133"/>
                    <a:pt x="259" y="1735"/>
                    <a:pt x="775" y="1936"/>
                  </a:cubicBezTo>
                  <a:cubicBezTo>
                    <a:pt x="904" y="1993"/>
                    <a:pt x="1036" y="2020"/>
                    <a:pt x="1166" y="2020"/>
                  </a:cubicBezTo>
                  <a:cubicBezTo>
                    <a:pt x="1556" y="2020"/>
                    <a:pt x="1921" y="1778"/>
                    <a:pt x="2093" y="1391"/>
                  </a:cubicBezTo>
                  <a:cubicBezTo>
                    <a:pt x="2294" y="875"/>
                    <a:pt x="2065" y="302"/>
                    <a:pt x="1549" y="72"/>
                  </a:cubicBezTo>
                  <a:cubicBezTo>
                    <a:pt x="1423" y="23"/>
                    <a:pt x="1293" y="0"/>
                    <a:pt x="116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1034;p41">
              <a:extLst>
                <a:ext uri="{FF2B5EF4-FFF2-40B4-BE49-F238E27FC236}">
                  <a16:creationId xmlns:a16="http://schemas.microsoft.com/office/drawing/2014/main" id="{CA128887-0937-44AD-CC7C-983DBABE2CEF}"/>
                </a:ext>
              </a:extLst>
            </p:cNvPr>
            <p:cNvSpPr/>
            <p:nvPr/>
          </p:nvSpPr>
          <p:spPr>
            <a:xfrm>
              <a:off x="2903400" y="1139675"/>
              <a:ext cx="57350" cy="50525"/>
            </a:xfrm>
            <a:custGeom>
              <a:avLst/>
              <a:gdLst/>
              <a:ahLst/>
              <a:cxnLst/>
              <a:rect l="l" t="t" r="r" b="b"/>
              <a:pathLst>
                <a:path w="2294" h="2021" extrusionOk="0">
                  <a:moveTo>
                    <a:pt x="1153" y="0"/>
                  </a:moveTo>
                  <a:cubicBezTo>
                    <a:pt x="757" y="0"/>
                    <a:pt x="380" y="242"/>
                    <a:pt x="230" y="629"/>
                  </a:cubicBezTo>
                  <a:cubicBezTo>
                    <a:pt x="1" y="1145"/>
                    <a:pt x="259" y="1719"/>
                    <a:pt x="775" y="1948"/>
                  </a:cubicBezTo>
                  <a:cubicBezTo>
                    <a:pt x="900" y="1997"/>
                    <a:pt x="1029" y="2020"/>
                    <a:pt x="1155" y="2020"/>
                  </a:cubicBezTo>
                  <a:cubicBezTo>
                    <a:pt x="1549" y="2020"/>
                    <a:pt x="1920" y="1794"/>
                    <a:pt x="2093" y="1403"/>
                  </a:cubicBezTo>
                  <a:cubicBezTo>
                    <a:pt x="2294" y="887"/>
                    <a:pt x="2065" y="285"/>
                    <a:pt x="1549" y="85"/>
                  </a:cubicBezTo>
                  <a:cubicBezTo>
                    <a:pt x="1420" y="27"/>
                    <a:pt x="1285" y="0"/>
                    <a:pt x="115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1035;p41">
              <a:extLst>
                <a:ext uri="{FF2B5EF4-FFF2-40B4-BE49-F238E27FC236}">
                  <a16:creationId xmlns:a16="http://schemas.microsoft.com/office/drawing/2014/main" id="{AB88A9E4-4DD9-72D6-5544-C45AFE8B9C76}"/>
                </a:ext>
              </a:extLst>
            </p:cNvPr>
            <p:cNvSpPr/>
            <p:nvPr/>
          </p:nvSpPr>
          <p:spPr>
            <a:xfrm>
              <a:off x="2834600" y="164487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1036;p41">
              <a:extLst>
                <a:ext uri="{FF2B5EF4-FFF2-40B4-BE49-F238E27FC236}">
                  <a16:creationId xmlns:a16="http://schemas.microsoft.com/office/drawing/2014/main" id="{F18EE860-8268-C9CC-D69F-18124227C9F2}"/>
                </a:ext>
              </a:extLst>
            </p:cNvPr>
            <p:cNvSpPr/>
            <p:nvPr/>
          </p:nvSpPr>
          <p:spPr>
            <a:xfrm>
              <a:off x="2834600" y="157250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1037;p41">
              <a:extLst>
                <a:ext uri="{FF2B5EF4-FFF2-40B4-BE49-F238E27FC236}">
                  <a16:creationId xmlns:a16="http://schemas.microsoft.com/office/drawing/2014/main" id="{9F6A7FCB-07E7-23D0-9307-38B357D9574C}"/>
                </a:ext>
              </a:extLst>
            </p:cNvPr>
            <p:cNvSpPr/>
            <p:nvPr/>
          </p:nvSpPr>
          <p:spPr>
            <a:xfrm>
              <a:off x="2834600" y="15001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1038;p41">
              <a:extLst>
                <a:ext uri="{FF2B5EF4-FFF2-40B4-BE49-F238E27FC236}">
                  <a16:creationId xmlns:a16="http://schemas.microsoft.com/office/drawing/2014/main" id="{0D3AFEE5-BECB-96A9-1702-16B6BD666472}"/>
                </a:ext>
              </a:extLst>
            </p:cNvPr>
            <p:cNvSpPr/>
            <p:nvPr/>
          </p:nvSpPr>
          <p:spPr>
            <a:xfrm>
              <a:off x="2834600" y="14284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1039;p41">
              <a:extLst>
                <a:ext uri="{FF2B5EF4-FFF2-40B4-BE49-F238E27FC236}">
                  <a16:creationId xmlns:a16="http://schemas.microsoft.com/office/drawing/2014/main" id="{77714C2A-FAEB-9787-66A5-A58FA48AE4C5}"/>
                </a:ext>
              </a:extLst>
            </p:cNvPr>
            <p:cNvSpPr/>
            <p:nvPr/>
          </p:nvSpPr>
          <p:spPr>
            <a:xfrm>
              <a:off x="2834600" y="1356050"/>
              <a:ext cx="50900" cy="50200"/>
            </a:xfrm>
            <a:custGeom>
              <a:avLst/>
              <a:gdLst/>
              <a:ahLst/>
              <a:cxnLst/>
              <a:rect l="l" t="t" r="r" b="b"/>
              <a:pathLst>
                <a:path w="2036"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1040;p41">
              <a:extLst>
                <a:ext uri="{FF2B5EF4-FFF2-40B4-BE49-F238E27FC236}">
                  <a16:creationId xmlns:a16="http://schemas.microsoft.com/office/drawing/2014/main" id="{DEF289EF-1AB6-BBB4-06D8-464817E069FC}"/>
                </a:ext>
              </a:extLst>
            </p:cNvPr>
            <p:cNvSpPr/>
            <p:nvPr/>
          </p:nvSpPr>
          <p:spPr>
            <a:xfrm>
              <a:off x="2834600" y="128367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1041;p41">
              <a:extLst>
                <a:ext uri="{FF2B5EF4-FFF2-40B4-BE49-F238E27FC236}">
                  <a16:creationId xmlns:a16="http://schemas.microsoft.com/office/drawing/2014/main" id="{397D4E2F-9B15-80F0-089F-61FADD130317}"/>
                </a:ext>
              </a:extLst>
            </p:cNvPr>
            <p:cNvSpPr/>
            <p:nvPr/>
          </p:nvSpPr>
          <p:spPr>
            <a:xfrm>
              <a:off x="2834600" y="121200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1042;p41">
              <a:extLst>
                <a:ext uri="{FF2B5EF4-FFF2-40B4-BE49-F238E27FC236}">
                  <a16:creationId xmlns:a16="http://schemas.microsoft.com/office/drawing/2014/main" id="{10A640D8-DFFC-5C4A-00B2-4ECF595211FC}"/>
                </a:ext>
              </a:extLst>
            </p:cNvPr>
            <p:cNvSpPr/>
            <p:nvPr/>
          </p:nvSpPr>
          <p:spPr>
            <a:xfrm>
              <a:off x="2834600" y="113962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1043;p41">
              <a:extLst>
                <a:ext uri="{FF2B5EF4-FFF2-40B4-BE49-F238E27FC236}">
                  <a16:creationId xmlns:a16="http://schemas.microsoft.com/office/drawing/2014/main" id="{82DFAC62-987F-F164-286B-9B39928D7218}"/>
                </a:ext>
              </a:extLst>
            </p:cNvPr>
            <p:cNvSpPr/>
            <p:nvPr/>
          </p:nvSpPr>
          <p:spPr>
            <a:xfrm>
              <a:off x="2762925"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1044;p41">
              <a:extLst>
                <a:ext uri="{FF2B5EF4-FFF2-40B4-BE49-F238E27FC236}">
                  <a16:creationId xmlns:a16="http://schemas.microsoft.com/office/drawing/2014/main" id="{3BAE2EFF-283E-4ABB-B9F0-C8B68EAC40BE}"/>
                </a:ext>
              </a:extLst>
            </p:cNvPr>
            <p:cNvSpPr/>
            <p:nvPr/>
          </p:nvSpPr>
          <p:spPr>
            <a:xfrm>
              <a:off x="2762925" y="1572500"/>
              <a:ext cx="50200" cy="50175"/>
            </a:xfrm>
            <a:custGeom>
              <a:avLst/>
              <a:gdLst/>
              <a:ahLst/>
              <a:cxnLst/>
              <a:rect l="l" t="t" r="r" b="b"/>
              <a:pathLst>
                <a:path w="2008" h="2007" extrusionOk="0">
                  <a:moveTo>
                    <a:pt x="1004" y="0"/>
                  </a:moveTo>
                  <a:cubicBezTo>
                    <a:pt x="431" y="0"/>
                    <a:pt x="1" y="459"/>
                    <a:pt x="1" y="1004"/>
                  </a:cubicBezTo>
                  <a:cubicBezTo>
                    <a:pt x="1" y="1577"/>
                    <a:pt x="431"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1045;p41">
              <a:extLst>
                <a:ext uri="{FF2B5EF4-FFF2-40B4-BE49-F238E27FC236}">
                  <a16:creationId xmlns:a16="http://schemas.microsoft.com/office/drawing/2014/main" id="{4D593399-4149-1410-C3E0-7A0A5705A53B}"/>
                </a:ext>
              </a:extLst>
            </p:cNvPr>
            <p:cNvSpPr/>
            <p:nvPr/>
          </p:nvSpPr>
          <p:spPr>
            <a:xfrm>
              <a:off x="2762925" y="1500100"/>
              <a:ext cx="50200" cy="50925"/>
            </a:xfrm>
            <a:custGeom>
              <a:avLst/>
              <a:gdLst/>
              <a:ahLst/>
              <a:cxnLst/>
              <a:rect l="l" t="t" r="r" b="b"/>
              <a:pathLst>
                <a:path w="2008" h="2037" extrusionOk="0">
                  <a:moveTo>
                    <a:pt x="1004" y="1"/>
                  </a:moveTo>
                  <a:cubicBezTo>
                    <a:pt x="431" y="1"/>
                    <a:pt x="1" y="460"/>
                    <a:pt x="1" y="1033"/>
                  </a:cubicBezTo>
                  <a:cubicBezTo>
                    <a:pt x="1" y="1578"/>
                    <a:pt x="431"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1046;p41">
              <a:extLst>
                <a:ext uri="{FF2B5EF4-FFF2-40B4-BE49-F238E27FC236}">
                  <a16:creationId xmlns:a16="http://schemas.microsoft.com/office/drawing/2014/main" id="{06A5C4BA-5720-7BBF-46BB-6892040543BE}"/>
                </a:ext>
              </a:extLst>
            </p:cNvPr>
            <p:cNvSpPr/>
            <p:nvPr/>
          </p:nvSpPr>
          <p:spPr>
            <a:xfrm>
              <a:off x="2762925" y="14284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1047;p41">
              <a:extLst>
                <a:ext uri="{FF2B5EF4-FFF2-40B4-BE49-F238E27FC236}">
                  <a16:creationId xmlns:a16="http://schemas.microsoft.com/office/drawing/2014/main" id="{C55262B8-0A8C-7D26-E500-ACD939A99CF1}"/>
                </a:ext>
              </a:extLst>
            </p:cNvPr>
            <p:cNvSpPr/>
            <p:nvPr/>
          </p:nvSpPr>
          <p:spPr>
            <a:xfrm>
              <a:off x="2762925" y="1356050"/>
              <a:ext cx="50200" cy="50925"/>
            </a:xfrm>
            <a:custGeom>
              <a:avLst/>
              <a:gdLst/>
              <a:ahLst/>
              <a:cxnLst/>
              <a:rect l="l" t="t" r="r" b="b"/>
              <a:pathLst>
                <a:path w="2008" h="2037" extrusionOk="0">
                  <a:moveTo>
                    <a:pt x="1004" y="1"/>
                  </a:moveTo>
                  <a:cubicBezTo>
                    <a:pt x="431" y="1"/>
                    <a:pt x="1" y="460"/>
                    <a:pt x="1" y="1004"/>
                  </a:cubicBezTo>
                  <a:cubicBezTo>
                    <a:pt x="1" y="1578"/>
                    <a:pt x="431" y="2036"/>
                    <a:pt x="1004" y="2036"/>
                  </a:cubicBezTo>
                  <a:cubicBezTo>
                    <a:pt x="1549"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1048;p41">
              <a:extLst>
                <a:ext uri="{FF2B5EF4-FFF2-40B4-BE49-F238E27FC236}">
                  <a16:creationId xmlns:a16="http://schemas.microsoft.com/office/drawing/2014/main" id="{4D990ACD-DA71-D00D-785D-098582556FCE}"/>
                </a:ext>
              </a:extLst>
            </p:cNvPr>
            <p:cNvSpPr/>
            <p:nvPr/>
          </p:nvSpPr>
          <p:spPr>
            <a:xfrm>
              <a:off x="2762925" y="12836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1049;p41">
              <a:extLst>
                <a:ext uri="{FF2B5EF4-FFF2-40B4-BE49-F238E27FC236}">
                  <a16:creationId xmlns:a16="http://schemas.microsoft.com/office/drawing/2014/main" id="{20019E4E-C981-2EF9-4187-CA075E4606BD}"/>
                </a:ext>
              </a:extLst>
            </p:cNvPr>
            <p:cNvSpPr/>
            <p:nvPr/>
          </p:nvSpPr>
          <p:spPr>
            <a:xfrm>
              <a:off x="2762925" y="1212000"/>
              <a:ext cx="50200" cy="50200"/>
            </a:xfrm>
            <a:custGeom>
              <a:avLst/>
              <a:gdLst/>
              <a:ahLst/>
              <a:cxnLst/>
              <a:rect l="l" t="t" r="r" b="b"/>
              <a:pathLst>
                <a:path w="2008" h="2008" extrusionOk="0">
                  <a:moveTo>
                    <a:pt x="1004" y="1"/>
                  </a:moveTo>
                  <a:cubicBezTo>
                    <a:pt x="431" y="1"/>
                    <a:pt x="1" y="431"/>
                    <a:pt x="1" y="1004"/>
                  </a:cubicBezTo>
                  <a:cubicBezTo>
                    <a:pt x="1" y="1549"/>
                    <a:pt x="431" y="2008"/>
                    <a:pt x="1004" y="2008"/>
                  </a:cubicBezTo>
                  <a:cubicBezTo>
                    <a:pt x="1549" y="2008"/>
                    <a:pt x="2008" y="1549"/>
                    <a:pt x="2008" y="1004"/>
                  </a:cubicBezTo>
                  <a:cubicBezTo>
                    <a:pt x="2008" y="431"/>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1050;p41">
              <a:extLst>
                <a:ext uri="{FF2B5EF4-FFF2-40B4-BE49-F238E27FC236}">
                  <a16:creationId xmlns:a16="http://schemas.microsoft.com/office/drawing/2014/main" id="{51E74882-2DFF-8E3F-6ED6-52A6ED124E3E}"/>
                </a:ext>
              </a:extLst>
            </p:cNvPr>
            <p:cNvSpPr/>
            <p:nvPr/>
          </p:nvSpPr>
          <p:spPr>
            <a:xfrm>
              <a:off x="2762925" y="1139625"/>
              <a:ext cx="50200" cy="50200"/>
            </a:xfrm>
            <a:custGeom>
              <a:avLst/>
              <a:gdLst/>
              <a:ahLst/>
              <a:cxnLst/>
              <a:rect l="l" t="t" r="r" b="b"/>
              <a:pathLst>
                <a:path w="2008" h="2008" extrusionOk="0">
                  <a:moveTo>
                    <a:pt x="1004" y="1"/>
                  </a:moveTo>
                  <a:cubicBezTo>
                    <a:pt x="431" y="1"/>
                    <a:pt x="1" y="459"/>
                    <a:pt x="1" y="1004"/>
                  </a:cubicBezTo>
                  <a:cubicBezTo>
                    <a:pt x="1" y="1577"/>
                    <a:pt x="431"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1051;p41">
              <a:extLst>
                <a:ext uri="{FF2B5EF4-FFF2-40B4-BE49-F238E27FC236}">
                  <a16:creationId xmlns:a16="http://schemas.microsoft.com/office/drawing/2014/main" id="{58284370-6EA4-B5E7-D0E2-CE7DAE204637}"/>
                </a:ext>
              </a:extLst>
            </p:cNvPr>
            <p:cNvSpPr/>
            <p:nvPr/>
          </p:nvSpPr>
          <p:spPr>
            <a:xfrm>
              <a:off x="269055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1052;p41">
              <a:extLst>
                <a:ext uri="{FF2B5EF4-FFF2-40B4-BE49-F238E27FC236}">
                  <a16:creationId xmlns:a16="http://schemas.microsoft.com/office/drawing/2014/main" id="{1EC96181-4B92-3B4F-51E3-06B1E23E5AFE}"/>
                </a:ext>
              </a:extLst>
            </p:cNvPr>
            <p:cNvSpPr/>
            <p:nvPr/>
          </p:nvSpPr>
          <p:spPr>
            <a:xfrm>
              <a:off x="2690550"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1053;p41">
              <a:extLst>
                <a:ext uri="{FF2B5EF4-FFF2-40B4-BE49-F238E27FC236}">
                  <a16:creationId xmlns:a16="http://schemas.microsoft.com/office/drawing/2014/main" id="{46C49335-DF3A-5DD4-07C4-F1BFE5917CD1}"/>
                </a:ext>
              </a:extLst>
            </p:cNvPr>
            <p:cNvSpPr/>
            <p:nvPr/>
          </p:nvSpPr>
          <p:spPr>
            <a:xfrm>
              <a:off x="2690550"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1054;p41">
              <a:extLst>
                <a:ext uri="{FF2B5EF4-FFF2-40B4-BE49-F238E27FC236}">
                  <a16:creationId xmlns:a16="http://schemas.microsoft.com/office/drawing/2014/main" id="{930271D2-5D56-ABD5-6DFA-7B43F106AA94}"/>
                </a:ext>
              </a:extLst>
            </p:cNvPr>
            <p:cNvSpPr/>
            <p:nvPr/>
          </p:nvSpPr>
          <p:spPr>
            <a:xfrm>
              <a:off x="2690550"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1055;p41">
              <a:extLst>
                <a:ext uri="{FF2B5EF4-FFF2-40B4-BE49-F238E27FC236}">
                  <a16:creationId xmlns:a16="http://schemas.microsoft.com/office/drawing/2014/main" id="{34FFE581-1F2C-262A-E1C5-D1F5950E9571}"/>
                </a:ext>
              </a:extLst>
            </p:cNvPr>
            <p:cNvSpPr/>
            <p:nvPr/>
          </p:nvSpPr>
          <p:spPr>
            <a:xfrm>
              <a:off x="2690550" y="1356050"/>
              <a:ext cx="50200" cy="50200"/>
            </a:xfrm>
            <a:custGeom>
              <a:avLst/>
              <a:gdLst/>
              <a:ahLst/>
              <a:cxnLst/>
              <a:rect l="l" t="t" r="r" b="b"/>
              <a:pathLst>
                <a:path w="2008" h="2008" extrusionOk="0">
                  <a:moveTo>
                    <a:pt x="1004" y="1"/>
                  </a:moveTo>
                  <a:cubicBezTo>
                    <a:pt x="459" y="1"/>
                    <a:pt x="1" y="460"/>
                    <a:pt x="1" y="1004"/>
                  </a:cubicBezTo>
                  <a:cubicBezTo>
                    <a:pt x="1" y="1578"/>
                    <a:pt x="459" y="2008"/>
                    <a:pt x="1004" y="2008"/>
                  </a:cubicBezTo>
                  <a:cubicBezTo>
                    <a:pt x="1577" y="2008"/>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1056;p41">
              <a:extLst>
                <a:ext uri="{FF2B5EF4-FFF2-40B4-BE49-F238E27FC236}">
                  <a16:creationId xmlns:a16="http://schemas.microsoft.com/office/drawing/2014/main" id="{C57A84EA-A25A-FD59-D9FC-EF5287971CF9}"/>
                </a:ext>
              </a:extLst>
            </p:cNvPr>
            <p:cNvSpPr/>
            <p:nvPr/>
          </p:nvSpPr>
          <p:spPr>
            <a:xfrm>
              <a:off x="2690550" y="12836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1057;p41">
              <a:extLst>
                <a:ext uri="{FF2B5EF4-FFF2-40B4-BE49-F238E27FC236}">
                  <a16:creationId xmlns:a16="http://schemas.microsoft.com/office/drawing/2014/main" id="{72A52D81-7A59-0817-5CDE-920435082582}"/>
                </a:ext>
              </a:extLst>
            </p:cNvPr>
            <p:cNvSpPr/>
            <p:nvPr/>
          </p:nvSpPr>
          <p:spPr>
            <a:xfrm>
              <a:off x="2690550" y="12120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1058;p41">
              <a:extLst>
                <a:ext uri="{FF2B5EF4-FFF2-40B4-BE49-F238E27FC236}">
                  <a16:creationId xmlns:a16="http://schemas.microsoft.com/office/drawing/2014/main" id="{A5DC96C3-BCCA-62D5-CF16-8712514A7A03}"/>
                </a:ext>
              </a:extLst>
            </p:cNvPr>
            <p:cNvSpPr/>
            <p:nvPr/>
          </p:nvSpPr>
          <p:spPr>
            <a:xfrm>
              <a:off x="2690550" y="11396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1059;p41">
              <a:extLst>
                <a:ext uri="{FF2B5EF4-FFF2-40B4-BE49-F238E27FC236}">
                  <a16:creationId xmlns:a16="http://schemas.microsoft.com/office/drawing/2014/main" id="{D9202A31-64C0-20D0-BFE6-C4312B806EBD}"/>
                </a:ext>
              </a:extLst>
            </p:cNvPr>
            <p:cNvSpPr/>
            <p:nvPr/>
          </p:nvSpPr>
          <p:spPr>
            <a:xfrm>
              <a:off x="2618175"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1060;p41">
              <a:extLst>
                <a:ext uri="{FF2B5EF4-FFF2-40B4-BE49-F238E27FC236}">
                  <a16:creationId xmlns:a16="http://schemas.microsoft.com/office/drawing/2014/main" id="{3865F085-5BD1-E8E2-49BC-A248A0707978}"/>
                </a:ext>
              </a:extLst>
            </p:cNvPr>
            <p:cNvSpPr/>
            <p:nvPr/>
          </p:nvSpPr>
          <p:spPr>
            <a:xfrm>
              <a:off x="261817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1061;p41">
              <a:extLst>
                <a:ext uri="{FF2B5EF4-FFF2-40B4-BE49-F238E27FC236}">
                  <a16:creationId xmlns:a16="http://schemas.microsoft.com/office/drawing/2014/main" id="{A4E4DD57-C7FC-E4D5-B043-D8ABA311A9B3}"/>
                </a:ext>
              </a:extLst>
            </p:cNvPr>
            <p:cNvSpPr/>
            <p:nvPr/>
          </p:nvSpPr>
          <p:spPr>
            <a:xfrm>
              <a:off x="2618175" y="157250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1062;p41">
              <a:extLst>
                <a:ext uri="{FF2B5EF4-FFF2-40B4-BE49-F238E27FC236}">
                  <a16:creationId xmlns:a16="http://schemas.microsoft.com/office/drawing/2014/main" id="{69675B1A-0066-C222-60B5-A0698C4ADA7F}"/>
                </a:ext>
              </a:extLst>
            </p:cNvPr>
            <p:cNvSpPr/>
            <p:nvPr/>
          </p:nvSpPr>
          <p:spPr>
            <a:xfrm>
              <a:off x="2618175" y="15001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1063;p41">
              <a:extLst>
                <a:ext uri="{FF2B5EF4-FFF2-40B4-BE49-F238E27FC236}">
                  <a16:creationId xmlns:a16="http://schemas.microsoft.com/office/drawing/2014/main" id="{E1F9246F-C402-5E8A-7828-33026D2FC5B6}"/>
                </a:ext>
              </a:extLst>
            </p:cNvPr>
            <p:cNvSpPr/>
            <p:nvPr/>
          </p:nvSpPr>
          <p:spPr>
            <a:xfrm>
              <a:off x="2618175"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1064;p41">
              <a:extLst>
                <a:ext uri="{FF2B5EF4-FFF2-40B4-BE49-F238E27FC236}">
                  <a16:creationId xmlns:a16="http://schemas.microsoft.com/office/drawing/2014/main" id="{B3AA3DBD-58F2-5B8E-45B6-D91B2B18D2C3}"/>
                </a:ext>
              </a:extLst>
            </p:cNvPr>
            <p:cNvSpPr/>
            <p:nvPr/>
          </p:nvSpPr>
          <p:spPr>
            <a:xfrm>
              <a:off x="2618175" y="1356050"/>
              <a:ext cx="50900" cy="50925"/>
            </a:xfrm>
            <a:custGeom>
              <a:avLst/>
              <a:gdLst/>
              <a:ahLst/>
              <a:cxnLst/>
              <a:rect l="l" t="t" r="r" b="b"/>
              <a:pathLst>
                <a:path w="2036" h="2037" extrusionOk="0">
                  <a:moveTo>
                    <a:pt x="1004" y="1"/>
                  </a:moveTo>
                  <a:cubicBezTo>
                    <a:pt x="459" y="1"/>
                    <a:pt x="0" y="460"/>
                    <a:pt x="0" y="1004"/>
                  </a:cubicBezTo>
                  <a:cubicBezTo>
                    <a:pt x="0"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1065;p41">
              <a:extLst>
                <a:ext uri="{FF2B5EF4-FFF2-40B4-BE49-F238E27FC236}">
                  <a16:creationId xmlns:a16="http://schemas.microsoft.com/office/drawing/2014/main" id="{DD21280B-1848-7FFC-C7AD-A32E2310A951}"/>
                </a:ext>
              </a:extLst>
            </p:cNvPr>
            <p:cNvSpPr/>
            <p:nvPr/>
          </p:nvSpPr>
          <p:spPr>
            <a:xfrm>
              <a:off x="2618175" y="12836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1066;p41">
              <a:extLst>
                <a:ext uri="{FF2B5EF4-FFF2-40B4-BE49-F238E27FC236}">
                  <a16:creationId xmlns:a16="http://schemas.microsoft.com/office/drawing/2014/main" id="{5A3A3B86-84E7-72C7-E440-5BE0CC49065B}"/>
                </a:ext>
              </a:extLst>
            </p:cNvPr>
            <p:cNvSpPr/>
            <p:nvPr/>
          </p:nvSpPr>
          <p:spPr>
            <a:xfrm>
              <a:off x="2618175" y="1212000"/>
              <a:ext cx="50900" cy="50200"/>
            </a:xfrm>
            <a:custGeom>
              <a:avLst/>
              <a:gdLst/>
              <a:ahLst/>
              <a:cxnLst/>
              <a:rect l="l" t="t" r="r" b="b"/>
              <a:pathLst>
                <a:path w="2036" h="2008" extrusionOk="0">
                  <a:moveTo>
                    <a:pt x="1004" y="1"/>
                  </a:moveTo>
                  <a:cubicBezTo>
                    <a:pt x="459" y="1"/>
                    <a:pt x="0" y="431"/>
                    <a:pt x="0" y="1004"/>
                  </a:cubicBezTo>
                  <a:cubicBezTo>
                    <a:pt x="0" y="1549"/>
                    <a:pt x="459" y="2008"/>
                    <a:pt x="1004" y="2008"/>
                  </a:cubicBezTo>
                  <a:cubicBezTo>
                    <a:pt x="1577" y="2008"/>
                    <a:pt x="2036" y="1549"/>
                    <a:pt x="2036"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1067;p41">
              <a:extLst>
                <a:ext uri="{FF2B5EF4-FFF2-40B4-BE49-F238E27FC236}">
                  <a16:creationId xmlns:a16="http://schemas.microsoft.com/office/drawing/2014/main" id="{11787263-A517-A461-E23D-BF1328539CFF}"/>
                </a:ext>
              </a:extLst>
            </p:cNvPr>
            <p:cNvSpPr/>
            <p:nvPr/>
          </p:nvSpPr>
          <p:spPr>
            <a:xfrm>
              <a:off x="2618175" y="113962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1068;p41">
              <a:extLst>
                <a:ext uri="{FF2B5EF4-FFF2-40B4-BE49-F238E27FC236}">
                  <a16:creationId xmlns:a16="http://schemas.microsoft.com/office/drawing/2014/main" id="{AD6A25F6-5EAC-0D1C-93C2-055F95E4ECD2}"/>
                </a:ext>
              </a:extLst>
            </p:cNvPr>
            <p:cNvSpPr/>
            <p:nvPr/>
          </p:nvSpPr>
          <p:spPr>
            <a:xfrm>
              <a:off x="2546500"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1069;p41">
              <a:extLst>
                <a:ext uri="{FF2B5EF4-FFF2-40B4-BE49-F238E27FC236}">
                  <a16:creationId xmlns:a16="http://schemas.microsoft.com/office/drawing/2014/main" id="{4089E4A4-DDB0-9556-F7BC-693F0823CAF3}"/>
                </a:ext>
              </a:extLst>
            </p:cNvPr>
            <p:cNvSpPr/>
            <p:nvPr/>
          </p:nvSpPr>
          <p:spPr>
            <a:xfrm>
              <a:off x="2542925" y="1716900"/>
              <a:ext cx="57350" cy="50500"/>
            </a:xfrm>
            <a:custGeom>
              <a:avLst/>
              <a:gdLst/>
              <a:ahLst/>
              <a:cxnLst/>
              <a:rect l="l" t="t" r="r" b="b"/>
              <a:pathLst>
                <a:path w="2294" h="2020" extrusionOk="0">
                  <a:moveTo>
                    <a:pt x="1139" y="0"/>
                  </a:moveTo>
                  <a:cubicBezTo>
                    <a:pt x="745" y="0"/>
                    <a:pt x="374" y="226"/>
                    <a:pt x="201" y="617"/>
                  </a:cubicBezTo>
                  <a:cubicBezTo>
                    <a:pt x="0" y="1133"/>
                    <a:pt x="258" y="1735"/>
                    <a:pt x="774" y="1936"/>
                  </a:cubicBezTo>
                  <a:cubicBezTo>
                    <a:pt x="903" y="1993"/>
                    <a:pt x="1036" y="2020"/>
                    <a:pt x="1166" y="2020"/>
                  </a:cubicBezTo>
                  <a:cubicBezTo>
                    <a:pt x="1555" y="2020"/>
                    <a:pt x="1921" y="1778"/>
                    <a:pt x="2093" y="1391"/>
                  </a:cubicBezTo>
                  <a:cubicBezTo>
                    <a:pt x="2294" y="875"/>
                    <a:pt x="2036" y="273"/>
                    <a:pt x="1520" y="72"/>
                  </a:cubicBezTo>
                  <a:cubicBezTo>
                    <a:pt x="1394" y="23"/>
                    <a:pt x="1265"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1070;p41">
              <a:extLst>
                <a:ext uri="{FF2B5EF4-FFF2-40B4-BE49-F238E27FC236}">
                  <a16:creationId xmlns:a16="http://schemas.microsoft.com/office/drawing/2014/main" id="{F6D0BAF1-B70A-90C8-CA18-6DAED297783E}"/>
                </a:ext>
              </a:extLst>
            </p:cNvPr>
            <p:cNvSpPr/>
            <p:nvPr/>
          </p:nvSpPr>
          <p:spPr>
            <a:xfrm>
              <a:off x="254650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1071;p41">
              <a:extLst>
                <a:ext uri="{FF2B5EF4-FFF2-40B4-BE49-F238E27FC236}">
                  <a16:creationId xmlns:a16="http://schemas.microsoft.com/office/drawing/2014/main" id="{306C9FF3-562D-AD0F-7F59-1782DBA37107}"/>
                </a:ext>
              </a:extLst>
            </p:cNvPr>
            <p:cNvSpPr/>
            <p:nvPr/>
          </p:nvSpPr>
          <p:spPr>
            <a:xfrm>
              <a:off x="2542925" y="1572550"/>
              <a:ext cx="57350" cy="50500"/>
            </a:xfrm>
            <a:custGeom>
              <a:avLst/>
              <a:gdLst/>
              <a:ahLst/>
              <a:cxnLst/>
              <a:rect l="l" t="t" r="r" b="b"/>
              <a:pathLst>
                <a:path w="2294" h="2020" extrusionOk="0">
                  <a:moveTo>
                    <a:pt x="1128" y="0"/>
                  </a:moveTo>
                  <a:cubicBezTo>
                    <a:pt x="738" y="0"/>
                    <a:pt x="373" y="242"/>
                    <a:pt x="201" y="629"/>
                  </a:cubicBezTo>
                  <a:cubicBezTo>
                    <a:pt x="0" y="1145"/>
                    <a:pt x="258" y="1718"/>
                    <a:pt x="774" y="1948"/>
                  </a:cubicBezTo>
                  <a:cubicBezTo>
                    <a:pt x="900" y="1996"/>
                    <a:pt x="1029" y="2020"/>
                    <a:pt x="1155" y="2020"/>
                  </a:cubicBezTo>
                  <a:cubicBezTo>
                    <a:pt x="1549" y="2020"/>
                    <a:pt x="1919" y="1793"/>
                    <a:pt x="2093" y="1403"/>
                  </a:cubicBezTo>
                  <a:cubicBezTo>
                    <a:pt x="2294" y="887"/>
                    <a:pt x="2036" y="285"/>
                    <a:pt x="1520" y="84"/>
                  </a:cubicBezTo>
                  <a:cubicBezTo>
                    <a:pt x="1391" y="27"/>
                    <a:pt x="1258" y="0"/>
                    <a:pt x="1128"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1072;p41">
              <a:extLst>
                <a:ext uri="{FF2B5EF4-FFF2-40B4-BE49-F238E27FC236}">
                  <a16:creationId xmlns:a16="http://schemas.microsoft.com/office/drawing/2014/main" id="{A6A0D08A-4368-EBB0-A062-59CD46A0CB21}"/>
                </a:ext>
              </a:extLst>
            </p:cNvPr>
            <p:cNvSpPr/>
            <p:nvPr/>
          </p:nvSpPr>
          <p:spPr>
            <a:xfrm>
              <a:off x="2542925" y="1500450"/>
              <a:ext cx="57350" cy="50525"/>
            </a:xfrm>
            <a:custGeom>
              <a:avLst/>
              <a:gdLst/>
              <a:ahLst/>
              <a:cxnLst/>
              <a:rect l="l" t="t" r="r" b="b"/>
              <a:pathLst>
                <a:path w="2294" h="2021" extrusionOk="0">
                  <a:moveTo>
                    <a:pt x="1139" y="1"/>
                  </a:moveTo>
                  <a:cubicBezTo>
                    <a:pt x="745" y="1"/>
                    <a:pt x="374" y="227"/>
                    <a:pt x="201" y="618"/>
                  </a:cubicBezTo>
                  <a:cubicBezTo>
                    <a:pt x="0" y="1134"/>
                    <a:pt x="258" y="1736"/>
                    <a:pt x="774" y="1936"/>
                  </a:cubicBezTo>
                  <a:cubicBezTo>
                    <a:pt x="903" y="1994"/>
                    <a:pt x="1036" y="2020"/>
                    <a:pt x="1166" y="2020"/>
                  </a:cubicBezTo>
                  <a:cubicBezTo>
                    <a:pt x="1555" y="2020"/>
                    <a:pt x="1921" y="1779"/>
                    <a:pt x="2093" y="1392"/>
                  </a:cubicBezTo>
                  <a:cubicBezTo>
                    <a:pt x="2294" y="876"/>
                    <a:pt x="2036" y="274"/>
                    <a:pt x="1520" y="73"/>
                  </a:cubicBezTo>
                  <a:cubicBezTo>
                    <a:pt x="1394" y="24"/>
                    <a:pt x="1265" y="1"/>
                    <a:pt x="1139"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1073;p41">
              <a:extLst>
                <a:ext uri="{FF2B5EF4-FFF2-40B4-BE49-F238E27FC236}">
                  <a16:creationId xmlns:a16="http://schemas.microsoft.com/office/drawing/2014/main" id="{D363D5C9-E463-3742-5CEA-D88FA3513B94}"/>
                </a:ext>
              </a:extLst>
            </p:cNvPr>
            <p:cNvSpPr/>
            <p:nvPr/>
          </p:nvSpPr>
          <p:spPr>
            <a:xfrm>
              <a:off x="2546500"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1074;p41">
              <a:extLst>
                <a:ext uri="{FF2B5EF4-FFF2-40B4-BE49-F238E27FC236}">
                  <a16:creationId xmlns:a16="http://schemas.microsoft.com/office/drawing/2014/main" id="{E15758EE-F4F0-95F8-1039-B4D68332B067}"/>
                </a:ext>
              </a:extLst>
            </p:cNvPr>
            <p:cNvSpPr/>
            <p:nvPr/>
          </p:nvSpPr>
          <p:spPr>
            <a:xfrm>
              <a:off x="2542925" y="1356100"/>
              <a:ext cx="57350" cy="50525"/>
            </a:xfrm>
            <a:custGeom>
              <a:avLst/>
              <a:gdLst/>
              <a:ahLst/>
              <a:cxnLst/>
              <a:rect l="l" t="t" r="r" b="b"/>
              <a:pathLst>
                <a:path w="2294" h="2021" extrusionOk="0">
                  <a:moveTo>
                    <a:pt x="1128" y="1"/>
                  </a:moveTo>
                  <a:cubicBezTo>
                    <a:pt x="738" y="1"/>
                    <a:pt x="373" y="243"/>
                    <a:pt x="201" y="630"/>
                  </a:cubicBezTo>
                  <a:cubicBezTo>
                    <a:pt x="0" y="1146"/>
                    <a:pt x="258" y="1719"/>
                    <a:pt x="774" y="1948"/>
                  </a:cubicBezTo>
                  <a:cubicBezTo>
                    <a:pt x="900" y="1997"/>
                    <a:pt x="1029" y="2020"/>
                    <a:pt x="1155" y="2020"/>
                  </a:cubicBezTo>
                  <a:cubicBezTo>
                    <a:pt x="1549" y="2020"/>
                    <a:pt x="1919" y="1794"/>
                    <a:pt x="2093" y="1404"/>
                  </a:cubicBezTo>
                  <a:cubicBezTo>
                    <a:pt x="2294" y="888"/>
                    <a:pt x="2036" y="286"/>
                    <a:pt x="1520" y="85"/>
                  </a:cubicBezTo>
                  <a:cubicBezTo>
                    <a:pt x="1391" y="28"/>
                    <a:pt x="1258" y="1"/>
                    <a:pt x="1128"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1075;p41">
              <a:extLst>
                <a:ext uri="{FF2B5EF4-FFF2-40B4-BE49-F238E27FC236}">
                  <a16:creationId xmlns:a16="http://schemas.microsoft.com/office/drawing/2014/main" id="{EF5034E6-47E8-B4F9-49EB-45FB30665DED}"/>
                </a:ext>
              </a:extLst>
            </p:cNvPr>
            <p:cNvSpPr/>
            <p:nvPr/>
          </p:nvSpPr>
          <p:spPr>
            <a:xfrm>
              <a:off x="2546500" y="12836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1076;p41">
              <a:extLst>
                <a:ext uri="{FF2B5EF4-FFF2-40B4-BE49-F238E27FC236}">
                  <a16:creationId xmlns:a16="http://schemas.microsoft.com/office/drawing/2014/main" id="{AB7CFF64-186E-11A1-DEFC-A1715C10A95F}"/>
                </a:ext>
              </a:extLst>
            </p:cNvPr>
            <p:cNvSpPr/>
            <p:nvPr/>
          </p:nvSpPr>
          <p:spPr>
            <a:xfrm>
              <a:off x="2542925" y="1211650"/>
              <a:ext cx="57350" cy="50500"/>
            </a:xfrm>
            <a:custGeom>
              <a:avLst/>
              <a:gdLst/>
              <a:ahLst/>
              <a:cxnLst/>
              <a:rect l="l" t="t" r="r" b="b"/>
              <a:pathLst>
                <a:path w="2294" h="2020" extrusionOk="0">
                  <a:moveTo>
                    <a:pt x="1139" y="0"/>
                  </a:moveTo>
                  <a:cubicBezTo>
                    <a:pt x="745" y="0"/>
                    <a:pt x="374" y="226"/>
                    <a:pt x="201" y="617"/>
                  </a:cubicBezTo>
                  <a:cubicBezTo>
                    <a:pt x="0" y="1133"/>
                    <a:pt x="258" y="1735"/>
                    <a:pt x="774" y="1936"/>
                  </a:cubicBezTo>
                  <a:cubicBezTo>
                    <a:pt x="903" y="1993"/>
                    <a:pt x="1036" y="2020"/>
                    <a:pt x="1166" y="2020"/>
                  </a:cubicBezTo>
                  <a:cubicBezTo>
                    <a:pt x="1555" y="2020"/>
                    <a:pt x="1921" y="1778"/>
                    <a:pt x="2093" y="1391"/>
                  </a:cubicBezTo>
                  <a:cubicBezTo>
                    <a:pt x="2294" y="875"/>
                    <a:pt x="2036" y="302"/>
                    <a:pt x="1520" y="72"/>
                  </a:cubicBezTo>
                  <a:cubicBezTo>
                    <a:pt x="1394" y="23"/>
                    <a:pt x="1265"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1077;p41">
              <a:extLst>
                <a:ext uri="{FF2B5EF4-FFF2-40B4-BE49-F238E27FC236}">
                  <a16:creationId xmlns:a16="http://schemas.microsoft.com/office/drawing/2014/main" id="{39DF15B2-E768-9691-62EA-B3070513DF3B}"/>
                </a:ext>
              </a:extLst>
            </p:cNvPr>
            <p:cNvSpPr/>
            <p:nvPr/>
          </p:nvSpPr>
          <p:spPr>
            <a:xfrm>
              <a:off x="2542925" y="1139675"/>
              <a:ext cx="57350" cy="50525"/>
            </a:xfrm>
            <a:custGeom>
              <a:avLst/>
              <a:gdLst/>
              <a:ahLst/>
              <a:cxnLst/>
              <a:rect l="l" t="t" r="r" b="b"/>
              <a:pathLst>
                <a:path w="2294" h="2021" extrusionOk="0">
                  <a:moveTo>
                    <a:pt x="1128" y="0"/>
                  </a:moveTo>
                  <a:cubicBezTo>
                    <a:pt x="738" y="0"/>
                    <a:pt x="373" y="242"/>
                    <a:pt x="201" y="629"/>
                  </a:cubicBezTo>
                  <a:cubicBezTo>
                    <a:pt x="0" y="1145"/>
                    <a:pt x="258" y="1719"/>
                    <a:pt x="774" y="1948"/>
                  </a:cubicBezTo>
                  <a:cubicBezTo>
                    <a:pt x="900" y="1997"/>
                    <a:pt x="1029" y="2020"/>
                    <a:pt x="1155" y="2020"/>
                  </a:cubicBezTo>
                  <a:cubicBezTo>
                    <a:pt x="1549" y="2020"/>
                    <a:pt x="1919" y="1794"/>
                    <a:pt x="2093" y="1403"/>
                  </a:cubicBezTo>
                  <a:cubicBezTo>
                    <a:pt x="2294" y="887"/>
                    <a:pt x="2036" y="285"/>
                    <a:pt x="1520" y="85"/>
                  </a:cubicBezTo>
                  <a:cubicBezTo>
                    <a:pt x="1391" y="27"/>
                    <a:pt x="1258" y="0"/>
                    <a:pt x="1128"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1078;p41">
              <a:extLst>
                <a:ext uri="{FF2B5EF4-FFF2-40B4-BE49-F238E27FC236}">
                  <a16:creationId xmlns:a16="http://schemas.microsoft.com/office/drawing/2014/main" id="{71EDA12F-17B7-D866-04B7-A641F68B88D7}"/>
                </a:ext>
              </a:extLst>
            </p:cNvPr>
            <p:cNvSpPr/>
            <p:nvPr/>
          </p:nvSpPr>
          <p:spPr>
            <a:xfrm>
              <a:off x="2474125" y="178892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1079;p41">
              <a:extLst>
                <a:ext uri="{FF2B5EF4-FFF2-40B4-BE49-F238E27FC236}">
                  <a16:creationId xmlns:a16="http://schemas.microsoft.com/office/drawing/2014/main" id="{A1FDE264-ABC2-68DE-E152-395F31C00CE5}"/>
                </a:ext>
              </a:extLst>
            </p:cNvPr>
            <p:cNvSpPr/>
            <p:nvPr/>
          </p:nvSpPr>
          <p:spPr>
            <a:xfrm>
              <a:off x="2474125" y="1716550"/>
              <a:ext cx="50175" cy="50900"/>
            </a:xfrm>
            <a:custGeom>
              <a:avLst/>
              <a:gdLst/>
              <a:ahLst/>
              <a:cxnLst/>
              <a:rect l="l" t="t" r="r" b="b"/>
              <a:pathLst>
                <a:path w="2007" h="2036" extrusionOk="0">
                  <a:moveTo>
                    <a:pt x="1004" y="0"/>
                  </a:moveTo>
                  <a:cubicBezTo>
                    <a:pt x="459" y="0"/>
                    <a:pt x="0" y="459"/>
                    <a:pt x="0" y="1032"/>
                  </a:cubicBezTo>
                  <a:cubicBezTo>
                    <a:pt x="0" y="1577"/>
                    <a:pt x="459" y="2036"/>
                    <a:pt x="1004" y="2036"/>
                  </a:cubicBezTo>
                  <a:cubicBezTo>
                    <a:pt x="1548"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1080;p41">
              <a:extLst>
                <a:ext uri="{FF2B5EF4-FFF2-40B4-BE49-F238E27FC236}">
                  <a16:creationId xmlns:a16="http://schemas.microsoft.com/office/drawing/2014/main" id="{DEB4B0F3-B458-FA00-E8BA-92D5C2C2E772}"/>
                </a:ext>
              </a:extLst>
            </p:cNvPr>
            <p:cNvSpPr/>
            <p:nvPr/>
          </p:nvSpPr>
          <p:spPr>
            <a:xfrm>
              <a:off x="2474125" y="164487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1081;p41">
              <a:extLst>
                <a:ext uri="{FF2B5EF4-FFF2-40B4-BE49-F238E27FC236}">
                  <a16:creationId xmlns:a16="http://schemas.microsoft.com/office/drawing/2014/main" id="{FC0AA0EA-0A1E-C321-0C82-202F32D646E8}"/>
                </a:ext>
              </a:extLst>
            </p:cNvPr>
            <p:cNvSpPr/>
            <p:nvPr/>
          </p:nvSpPr>
          <p:spPr>
            <a:xfrm>
              <a:off x="2474125" y="1572500"/>
              <a:ext cx="50175" cy="50175"/>
            </a:xfrm>
            <a:custGeom>
              <a:avLst/>
              <a:gdLst/>
              <a:ahLst/>
              <a:cxnLst/>
              <a:rect l="l" t="t" r="r" b="b"/>
              <a:pathLst>
                <a:path w="2007" h="2007" extrusionOk="0">
                  <a:moveTo>
                    <a:pt x="1004" y="0"/>
                  </a:moveTo>
                  <a:cubicBezTo>
                    <a:pt x="459" y="0"/>
                    <a:pt x="0" y="459"/>
                    <a:pt x="0" y="1004"/>
                  </a:cubicBezTo>
                  <a:cubicBezTo>
                    <a:pt x="0" y="1577"/>
                    <a:pt x="459" y="2007"/>
                    <a:pt x="1004" y="2007"/>
                  </a:cubicBezTo>
                  <a:cubicBezTo>
                    <a:pt x="1548"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1082;p41">
              <a:extLst>
                <a:ext uri="{FF2B5EF4-FFF2-40B4-BE49-F238E27FC236}">
                  <a16:creationId xmlns:a16="http://schemas.microsoft.com/office/drawing/2014/main" id="{0280EC16-356F-DF44-86EF-410B67FE97DC}"/>
                </a:ext>
              </a:extLst>
            </p:cNvPr>
            <p:cNvSpPr/>
            <p:nvPr/>
          </p:nvSpPr>
          <p:spPr>
            <a:xfrm>
              <a:off x="2474125" y="15001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1083;p41">
              <a:extLst>
                <a:ext uri="{FF2B5EF4-FFF2-40B4-BE49-F238E27FC236}">
                  <a16:creationId xmlns:a16="http://schemas.microsoft.com/office/drawing/2014/main" id="{99C2E076-F960-631B-FA06-FFEE81A711D3}"/>
                </a:ext>
              </a:extLst>
            </p:cNvPr>
            <p:cNvSpPr/>
            <p:nvPr/>
          </p:nvSpPr>
          <p:spPr>
            <a:xfrm>
              <a:off x="2474125" y="14284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1084;p41">
              <a:extLst>
                <a:ext uri="{FF2B5EF4-FFF2-40B4-BE49-F238E27FC236}">
                  <a16:creationId xmlns:a16="http://schemas.microsoft.com/office/drawing/2014/main" id="{BC6DA836-A802-FECE-3933-E8F4966ED460}"/>
                </a:ext>
              </a:extLst>
            </p:cNvPr>
            <p:cNvSpPr/>
            <p:nvPr/>
          </p:nvSpPr>
          <p:spPr>
            <a:xfrm>
              <a:off x="2474125" y="1356050"/>
              <a:ext cx="50175" cy="50200"/>
            </a:xfrm>
            <a:custGeom>
              <a:avLst/>
              <a:gdLst/>
              <a:ahLst/>
              <a:cxnLst/>
              <a:rect l="l" t="t" r="r" b="b"/>
              <a:pathLst>
                <a:path w="2007"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1085;p41">
              <a:extLst>
                <a:ext uri="{FF2B5EF4-FFF2-40B4-BE49-F238E27FC236}">
                  <a16:creationId xmlns:a16="http://schemas.microsoft.com/office/drawing/2014/main" id="{1B007FAF-41D2-3F6F-E664-EB526F213F22}"/>
                </a:ext>
              </a:extLst>
            </p:cNvPr>
            <p:cNvSpPr/>
            <p:nvPr/>
          </p:nvSpPr>
          <p:spPr>
            <a:xfrm>
              <a:off x="2474125" y="1283675"/>
              <a:ext cx="50175" cy="50900"/>
            </a:xfrm>
            <a:custGeom>
              <a:avLst/>
              <a:gdLst/>
              <a:ahLst/>
              <a:cxnLst/>
              <a:rect l="l" t="t" r="r" b="b"/>
              <a:pathLst>
                <a:path w="2007"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1086;p41">
              <a:extLst>
                <a:ext uri="{FF2B5EF4-FFF2-40B4-BE49-F238E27FC236}">
                  <a16:creationId xmlns:a16="http://schemas.microsoft.com/office/drawing/2014/main" id="{29A385F9-5E46-9BCD-25A1-C3A2E80636AC}"/>
                </a:ext>
              </a:extLst>
            </p:cNvPr>
            <p:cNvSpPr/>
            <p:nvPr/>
          </p:nvSpPr>
          <p:spPr>
            <a:xfrm>
              <a:off x="2474125" y="1212000"/>
              <a:ext cx="50175" cy="50200"/>
            </a:xfrm>
            <a:custGeom>
              <a:avLst/>
              <a:gdLst/>
              <a:ahLst/>
              <a:cxnLst/>
              <a:rect l="l" t="t" r="r" b="b"/>
              <a:pathLst>
                <a:path w="2007"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1087;p41">
              <a:extLst>
                <a:ext uri="{FF2B5EF4-FFF2-40B4-BE49-F238E27FC236}">
                  <a16:creationId xmlns:a16="http://schemas.microsoft.com/office/drawing/2014/main" id="{1FA527D0-2A07-EF93-043E-AD510A5EF87E}"/>
                </a:ext>
              </a:extLst>
            </p:cNvPr>
            <p:cNvSpPr/>
            <p:nvPr/>
          </p:nvSpPr>
          <p:spPr>
            <a:xfrm>
              <a:off x="2474125" y="113962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1088;p41">
              <a:extLst>
                <a:ext uri="{FF2B5EF4-FFF2-40B4-BE49-F238E27FC236}">
                  <a16:creationId xmlns:a16="http://schemas.microsoft.com/office/drawing/2014/main" id="{EF3638C1-D64D-E40D-6624-5EAD152A5155}"/>
                </a:ext>
              </a:extLst>
            </p:cNvPr>
            <p:cNvSpPr/>
            <p:nvPr/>
          </p:nvSpPr>
          <p:spPr>
            <a:xfrm>
              <a:off x="2401725" y="1716550"/>
              <a:ext cx="50925" cy="50900"/>
            </a:xfrm>
            <a:custGeom>
              <a:avLst/>
              <a:gdLst/>
              <a:ahLst/>
              <a:cxnLst/>
              <a:rect l="l" t="t" r="r" b="b"/>
              <a:pathLst>
                <a:path w="2037" h="2036" extrusionOk="0">
                  <a:moveTo>
                    <a:pt x="1033" y="0"/>
                  </a:moveTo>
                  <a:cubicBezTo>
                    <a:pt x="460" y="0"/>
                    <a:pt x="1" y="459"/>
                    <a:pt x="1" y="1032"/>
                  </a:cubicBezTo>
                  <a:cubicBezTo>
                    <a:pt x="1" y="1577"/>
                    <a:pt x="460" y="2036"/>
                    <a:pt x="1033" y="2036"/>
                  </a:cubicBezTo>
                  <a:cubicBezTo>
                    <a:pt x="1578" y="2036"/>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1089;p41">
              <a:extLst>
                <a:ext uri="{FF2B5EF4-FFF2-40B4-BE49-F238E27FC236}">
                  <a16:creationId xmlns:a16="http://schemas.microsoft.com/office/drawing/2014/main" id="{60045259-751F-B1F4-A43F-26F44684642B}"/>
                </a:ext>
              </a:extLst>
            </p:cNvPr>
            <p:cNvSpPr/>
            <p:nvPr/>
          </p:nvSpPr>
          <p:spPr>
            <a:xfrm>
              <a:off x="2401725" y="1644875"/>
              <a:ext cx="50925" cy="50200"/>
            </a:xfrm>
            <a:custGeom>
              <a:avLst/>
              <a:gdLst/>
              <a:ahLst/>
              <a:cxnLst/>
              <a:rect l="l" t="t" r="r" b="b"/>
              <a:pathLst>
                <a:path w="2037" h="2008" extrusionOk="0">
                  <a:moveTo>
                    <a:pt x="1033" y="1"/>
                  </a:moveTo>
                  <a:cubicBezTo>
                    <a:pt x="460" y="1"/>
                    <a:pt x="1" y="459"/>
                    <a:pt x="1" y="1004"/>
                  </a:cubicBezTo>
                  <a:cubicBezTo>
                    <a:pt x="1"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1090;p41">
              <a:extLst>
                <a:ext uri="{FF2B5EF4-FFF2-40B4-BE49-F238E27FC236}">
                  <a16:creationId xmlns:a16="http://schemas.microsoft.com/office/drawing/2014/main" id="{0D40E80B-E3E7-79E0-12F5-27389C81AB4D}"/>
                </a:ext>
              </a:extLst>
            </p:cNvPr>
            <p:cNvSpPr/>
            <p:nvPr/>
          </p:nvSpPr>
          <p:spPr>
            <a:xfrm>
              <a:off x="2401725" y="1572500"/>
              <a:ext cx="50925" cy="50175"/>
            </a:xfrm>
            <a:custGeom>
              <a:avLst/>
              <a:gdLst/>
              <a:ahLst/>
              <a:cxnLst/>
              <a:rect l="l" t="t" r="r" b="b"/>
              <a:pathLst>
                <a:path w="2037" h="2007" extrusionOk="0">
                  <a:moveTo>
                    <a:pt x="1033" y="0"/>
                  </a:moveTo>
                  <a:cubicBezTo>
                    <a:pt x="460" y="0"/>
                    <a:pt x="1" y="459"/>
                    <a:pt x="1" y="1004"/>
                  </a:cubicBezTo>
                  <a:cubicBezTo>
                    <a:pt x="1"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1091;p41">
              <a:extLst>
                <a:ext uri="{FF2B5EF4-FFF2-40B4-BE49-F238E27FC236}">
                  <a16:creationId xmlns:a16="http://schemas.microsoft.com/office/drawing/2014/main" id="{62258054-B0C9-30B7-463D-A143AFFFE3D2}"/>
                </a:ext>
              </a:extLst>
            </p:cNvPr>
            <p:cNvSpPr/>
            <p:nvPr/>
          </p:nvSpPr>
          <p:spPr>
            <a:xfrm>
              <a:off x="2401725" y="1500100"/>
              <a:ext cx="50925" cy="50925"/>
            </a:xfrm>
            <a:custGeom>
              <a:avLst/>
              <a:gdLst/>
              <a:ahLst/>
              <a:cxnLst/>
              <a:rect l="l" t="t" r="r" b="b"/>
              <a:pathLst>
                <a:path w="2037" h="2037" extrusionOk="0">
                  <a:moveTo>
                    <a:pt x="1033" y="1"/>
                  </a:moveTo>
                  <a:cubicBezTo>
                    <a:pt x="460" y="1"/>
                    <a:pt x="1" y="460"/>
                    <a:pt x="1" y="1033"/>
                  </a:cubicBezTo>
                  <a:cubicBezTo>
                    <a:pt x="1"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1092;p41">
              <a:extLst>
                <a:ext uri="{FF2B5EF4-FFF2-40B4-BE49-F238E27FC236}">
                  <a16:creationId xmlns:a16="http://schemas.microsoft.com/office/drawing/2014/main" id="{650FC2BE-6E85-2530-1237-DE9DD76D92DC}"/>
                </a:ext>
              </a:extLst>
            </p:cNvPr>
            <p:cNvSpPr/>
            <p:nvPr/>
          </p:nvSpPr>
          <p:spPr>
            <a:xfrm>
              <a:off x="2401725" y="1428450"/>
              <a:ext cx="50925" cy="50175"/>
            </a:xfrm>
            <a:custGeom>
              <a:avLst/>
              <a:gdLst/>
              <a:ahLst/>
              <a:cxnLst/>
              <a:rect l="l" t="t" r="r" b="b"/>
              <a:pathLst>
                <a:path w="2037" h="2007"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1093;p41">
              <a:extLst>
                <a:ext uri="{FF2B5EF4-FFF2-40B4-BE49-F238E27FC236}">
                  <a16:creationId xmlns:a16="http://schemas.microsoft.com/office/drawing/2014/main" id="{7E6E472E-C1AF-597D-2591-8496E75971CA}"/>
                </a:ext>
              </a:extLst>
            </p:cNvPr>
            <p:cNvSpPr/>
            <p:nvPr/>
          </p:nvSpPr>
          <p:spPr>
            <a:xfrm>
              <a:off x="2401725" y="1356050"/>
              <a:ext cx="50925" cy="50925"/>
            </a:xfrm>
            <a:custGeom>
              <a:avLst/>
              <a:gdLst/>
              <a:ahLst/>
              <a:cxnLst/>
              <a:rect l="l" t="t" r="r" b="b"/>
              <a:pathLst>
                <a:path w="2037" h="2037" extrusionOk="0">
                  <a:moveTo>
                    <a:pt x="1033" y="1"/>
                  </a:moveTo>
                  <a:cubicBezTo>
                    <a:pt x="460" y="1"/>
                    <a:pt x="1" y="460"/>
                    <a:pt x="1" y="1004"/>
                  </a:cubicBezTo>
                  <a:cubicBezTo>
                    <a:pt x="1" y="1578"/>
                    <a:pt x="460" y="2036"/>
                    <a:pt x="1033" y="2036"/>
                  </a:cubicBezTo>
                  <a:cubicBezTo>
                    <a:pt x="1578" y="2036"/>
                    <a:pt x="2036" y="1578"/>
                    <a:pt x="2036" y="1004"/>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1094;p41">
              <a:extLst>
                <a:ext uri="{FF2B5EF4-FFF2-40B4-BE49-F238E27FC236}">
                  <a16:creationId xmlns:a16="http://schemas.microsoft.com/office/drawing/2014/main" id="{BA0E6BD7-46A4-1380-C9B4-FA4F8E037697}"/>
                </a:ext>
              </a:extLst>
            </p:cNvPr>
            <p:cNvSpPr/>
            <p:nvPr/>
          </p:nvSpPr>
          <p:spPr>
            <a:xfrm>
              <a:off x="2401725" y="1283675"/>
              <a:ext cx="50925" cy="50900"/>
            </a:xfrm>
            <a:custGeom>
              <a:avLst/>
              <a:gdLst/>
              <a:ahLst/>
              <a:cxnLst/>
              <a:rect l="l" t="t" r="r" b="b"/>
              <a:pathLst>
                <a:path w="2037" h="2036" extrusionOk="0">
                  <a:moveTo>
                    <a:pt x="1033" y="1"/>
                  </a:moveTo>
                  <a:cubicBezTo>
                    <a:pt x="460" y="1"/>
                    <a:pt x="1" y="459"/>
                    <a:pt x="1" y="1033"/>
                  </a:cubicBezTo>
                  <a:cubicBezTo>
                    <a:pt x="1"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1095;p41">
              <a:extLst>
                <a:ext uri="{FF2B5EF4-FFF2-40B4-BE49-F238E27FC236}">
                  <a16:creationId xmlns:a16="http://schemas.microsoft.com/office/drawing/2014/main" id="{6E977616-CF95-6787-BFE6-BEF49AE60E9F}"/>
                </a:ext>
              </a:extLst>
            </p:cNvPr>
            <p:cNvSpPr/>
            <p:nvPr/>
          </p:nvSpPr>
          <p:spPr>
            <a:xfrm>
              <a:off x="2401725" y="1212000"/>
              <a:ext cx="50925" cy="50200"/>
            </a:xfrm>
            <a:custGeom>
              <a:avLst/>
              <a:gdLst/>
              <a:ahLst/>
              <a:cxnLst/>
              <a:rect l="l" t="t" r="r" b="b"/>
              <a:pathLst>
                <a:path w="2037" h="2008" extrusionOk="0">
                  <a:moveTo>
                    <a:pt x="1033" y="1"/>
                  </a:moveTo>
                  <a:cubicBezTo>
                    <a:pt x="460" y="1"/>
                    <a:pt x="1" y="431"/>
                    <a:pt x="1" y="1004"/>
                  </a:cubicBezTo>
                  <a:cubicBezTo>
                    <a:pt x="1" y="1549"/>
                    <a:pt x="460" y="2008"/>
                    <a:pt x="1033" y="2008"/>
                  </a:cubicBezTo>
                  <a:cubicBezTo>
                    <a:pt x="1578" y="2008"/>
                    <a:pt x="2036" y="1549"/>
                    <a:pt x="2036" y="1004"/>
                  </a:cubicBezTo>
                  <a:cubicBezTo>
                    <a:pt x="2036" y="431"/>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1096;p41">
              <a:extLst>
                <a:ext uri="{FF2B5EF4-FFF2-40B4-BE49-F238E27FC236}">
                  <a16:creationId xmlns:a16="http://schemas.microsoft.com/office/drawing/2014/main" id="{C6EC49A0-FBF3-F556-291F-E7CF8D2712E7}"/>
                </a:ext>
              </a:extLst>
            </p:cNvPr>
            <p:cNvSpPr/>
            <p:nvPr/>
          </p:nvSpPr>
          <p:spPr>
            <a:xfrm>
              <a:off x="2401725" y="1139625"/>
              <a:ext cx="50925" cy="50200"/>
            </a:xfrm>
            <a:custGeom>
              <a:avLst/>
              <a:gdLst/>
              <a:ahLst/>
              <a:cxnLst/>
              <a:rect l="l" t="t" r="r" b="b"/>
              <a:pathLst>
                <a:path w="2037" h="2008" extrusionOk="0">
                  <a:moveTo>
                    <a:pt x="1033" y="1"/>
                  </a:moveTo>
                  <a:cubicBezTo>
                    <a:pt x="460" y="1"/>
                    <a:pt x="1" y="459"/>
                    <a:pt x="1" y="1004"/>
                  </a:cubicBezTo>
                  <a:cubicBezTo>
                    <a:pt x="1" y="1577"/>
                    <a:pt x="460" y="2007"/>
                    <a:pt x="1033" y="2007"/>
                  </a:cubicBezTo>
                  <a:cubicBezTo>
                    <a:pt x="1578" y="2007"/>
                    <a:pt x="2036" y="1577"/>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1097;p41">
              <a:extLst>
                <a:ext uri="{FF2B5EF4-FFF2-40B4-BE49-F238E27FC236}">
                  <a16:creationId xmlns:a16="http://schemas.microsoft.com/office/drawing/2014/main" id="{0C04C268-7830-B75A-6BBB-8BC77613A821}"/>
                </a:ext>
              </a:extLst>
            </p:cNvPr>
            <p:cNvSpPr/>
            <p:nvPr/>
          </p:nvSpPr>
          <p:spPr>
            <a:xfrm>
              <a:off x="2330075" y="1428450"/>
              <a:ext cx="50175" cy="50175"/>
            </a:xfrm>
            <a:custGeom>
              <a:avLst/>
              <a:gdLst/>
              <a:ahLst/>
              <a:cxnLst/>
              <a:rect l="l" t="t" r="r" b="b"/>
              <a:pathLst>
                <a:path w="2007" h="2007" extrusionOk="0">
                  <a:moveTo>
                    <a:pt x="1004" y="0"/>
                  </a:moveTo>
                  <a:cubicBezTo>
                    <a:pt x="430"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1098;p41">
              <a:extLst>
                <a:ext uri="{FF2B5EF4-FFF2-40B4-BE49-F238E27FC236}">
                  <a16:creationId xmlns:a16="http://schemas.microsoft.com/office/drawing/2014/main" id="{C366B442-DEB4-FC48-CCEC-D87407C0351B}"/>
                </a:ext>
              </a:extLst>
            </p:cNvPr>
            <p:cNvSpPr/>
            <p:nvPr/>
          </p:nvSpPr>
          <p:spPr>
            <a:xfrm>
              <a:off x="2330075" y="1356050"/>
              <a:ext cx="50175" cy="50200"/>
            </a:xfrm>
            <a:custGeom>
              <a:avLst/>
              <a:gdLst/>
              <a:ahLst/>
              <a:cxnLst/>
              <a:rect l="l" t="t" r="r" b="b"/>
              <a:pathLst>
                <a:path w="2007" h="2008" extrusionOk="0">
                  <a:moveTo>
                    <a:pt x="1004" y="1"/>
                  </a:moveTo>
                  <a:cubicBezTo>
                    <a:pt x="430"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1099;p41">
              <a:extLst>
                <a:ext uri="{FF2B5EF4-FFF2-40B4-BE49-F238E27FC236}">
                  <a16:creationId xmlns:a16="http://schemas.microsoft.com/office/drawing/2014/main" id="{03F50869-16AA-0FBE-791F-2385FC73EC43}"/>
                </a:ext>
              </a:extLst>
            </p:cNvPr>
            <p:cNvSpPr/>
            <p:nvPr/>
          </p:nvSpPr>
          <p:spPr>
            <a:xfrm>
              <a:off x="2330075" y="1283675"/>
              <a:ext cx="50175" cy="50900"/>
            </a:xfrm>
            <a:custGeom>
              <a:avLst/>
              <a:gdLst/>
              <a:ahLst/>
              <a:cxnLst/>
              <a:rect l="l" t="t" r="r" b="b"/>
              <a:pathLst>
                <a:path w="2007" h="2036" extrusionOk="0">
                  <a:moveTo>
                    <a:pt x="1004" y="1"/>
                  </a:moveTo>
                  <a:cubicBezTo>
                    <a:pt x="430"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1100;p41">
              <a:extLst>
                <a:ext uri="{FF2B5EF4-FFF2-40B4-BE49-F238E27FC236}">
                  <a16:creationId xmlns:a16="http://schemas.microsoft.com/office/drawing/2014/main" id="{A0768940-F8BB-0575-62D4-1F3108D9E180}"/>
                </a:ext>
              </a:extLst>
            </p:cNvPr>
            <p:cNvSpPr/>
            <p:nvPr/>
          </p:nvSpPr>
          <p:spPr>
            <a:xfrm>
              <a:off x="2330075" y="1212000"/>
              <a:ext cx="50175" cy="50200"/>
            </a:xfrm>
            <a:custGeom>
              <a:avLst/>
              <a:gdLst/>
              <a:ahLst/>
              <a:cxnLst/>
              <a:rect l="l" t="t" r="r" b="b"/>
              <a:pathLst>
                <a:path w="2007" h="2008" extrusionOk="0">
                  <a:moveTo>
                    <a:pt x="1004" y="1"/>
                  </a:moveTo>
                  <a:cubicBezTo>
                    <a:pt x="430"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1101;p41">
              <a:extLst>
                <a:ext uri="{FF2B5EF4-FFF2-40B4-BE49-F238E27FC236}">
                  <a16:creationId xmlns:a16="http://schemas.microsoft.com/office/drawing/2014/main" id="{0E15DCF3-E1E4-39DB-FF2F-24639FD8120B}"/>
                </a:ext>
              </a:extLst>
            </p:cNvPr>
            <p:cNvSpPr/>
            <p:nvPr/>
          </p:nvSpPr>
          <p:spPr>
            <a:xfrm>
              <a:off x="2257675" y="135605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49"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1102;p41">
              <a:extLst>
                <a:ext uri="{FF2B5EF4-FFF2-40B4-BE49-F238E27FC236}">
                  <a16:creationId xmlns:a16="http://schemas.microsoft.com/office/drawing/2014/main" id="{C9D86CC1-6F86-B507-914A-0BEB6F4E5C39}"/>
                </a:ext>
              </a:extLst>
            </p:cNvPr>
            <p:cNvSpPr/>
            <p:nvPr/>
          </p:nvSpPr>
          <p:spPr>
            <a:xfrm>
              <a:off x="2257675" y="12836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1103;p41">
              <a:extLst>
                <a:ext uri="{FF2B5EF4-FFF2-40B4-BE49-F238E27FC236}">
                  <a16:creationId xmlns:a16="http://schemas.microsoft.com/office/drawing/2014/main" id="{37F1A5ED-7C69-04A7-B104-0BE27A2D01E5}"/>
                </a:ext>
              </a:extLst>
            </p:cNvPr>
            <p:cNvSpPr/>
            <p:nvPr/>
          </p:nvSpPr>
          <p:spPr>
            <a:xfrm>
              <a:off x="2257675" y="121200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1104;p41">
              <a:extLst>
                <a:ext uri="{FF2B5EF4-FFF2-40B4-BE49-F238E27FC236}">
                  <a16:creationId xmlns:a16="http://schemas.microsoft.com/office/drawing/2014/main" id="{004A880B-6AD8-5F0D-E46B-89EF7E3ADFF5}"/>
                </a:ext>
              </a:extLst>
            </p:cNvPr>
            <p:cNvSpPr/>
            <p:nvPr/>
          </p:nvSpPr>
          <p:spPr>
            <a:xfrm>
              <a:off x="2185300" y="1356050"/>
              <a:ext cx="50900" cy="50200"/>
            </a:xfrm>
            <a:custGeom>
              <a:avLst/>
              <a:gdLst/>
              <a:ahLst/>
              <a:cxnLst/>
              <a:rect l="l" t="t" r="r" b="b"/>
              <a:pathLst>
                <a:path w="2036"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1105;p41">
              <a:extLst>
                <a:ext uri="{FF2B5EF4-FFF2-40B4-BE49-F238E27FC236}">
                  <a16:creationId xmlns:a16="http://schemas.microsoft.com/office/drawing/2014/main" id="{CCD2B93C-0051-F7A4-0DEA-0A54EE6A1E84}"/>
                </a:ext>
              </a:extLst>
            </p:cNvPr>
            <p:cNvSpPr/>
            <p:nvPr/>
          </p:nvSpPr>
          <p:spPr>
            <a:xfrm>
              <a:off x="2185300" y="1283675"/>
              <a:ext cx="50900" cy="50900"/>
            </a:xfrm>
            <a:custGeom>
              <a:avLst/>
              <a:gdLst/>
              <a:ahLst/>
              <a:cxnLst/>
              <a:rect l="l" t="t" r="r" b="b"/>
              <a:pathLst>
                <a:path w="2036"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1106;p41">
              <a:extLst>
                <a:ext uri="{FF2B5EF4-FFF2-40B4-BE49-F238E27FC236}">
                  <a16:creationId xmlns:a16="http://schemas.microsoft.com/office/drawing/2014/main" id="{729CE85B-B8F3-6D7A-7BEE-4F0B540882BD}"/>
                </a:ext>
              </a:extLst>
            </p:cNvPr>
            <p:cNvSpPr/>
            <p:nvPr/>
          </p:nvSpPr>
          <p:spPr>
            <a:xfrm>
              <a:off x="2762925" y="359277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1107;p41">
              <a:extLst>
                <a:ext uri="{FF2B5EF4-FFF2-40B4-BE49-F238E27FC236}">
                  <a16:creationId xmlns:a16="http://schemas.microsoft.com/office/drawing/2014/main" id="{408D9A4B-CD0A-8C9D-69E0-D0AD8CFDD281}"/>
                </a:ext>
              </a:extLst>
            </p:cNvPr>
            <p:cNvSpPr/>
            <p:nvPr/>
          </p:nvSpPr>
          <p:spPr>
            <a:xfrm>
              <a:off x="2762925" y="35204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1108;p41">
              <a:extLst>
                <a:ext uri="{FF2B5EF4-FFF2-40B4-BE49-F238E27FC236}">
                  <a16:creationId xmlns:a16="http://schemas.microsoft.com/office/drawing/2014/main" id="{2B3A1ECA-4D6A-859E-59DC-9A2F9EACDCE1}"/>
                </a:ext>
              </a:extLst>
            </p:cNvPr>
            <p:cNvSpPr/>
            <p:nvPr/>
          </p:nvSpPr>
          <p:spPr>
            <a:xfrm>
              <a:off x="2762925" y="3448725"/>
              <a:ext cx="50200" cy="50200"/>
            </a:xfrm>
            <a:custGeom>
              <a:avLst/>
              <a:gdLst/>
              <a:ahLst/>
              <a:cxnLst/>
              <a:rect l="l" t="t" r="r" b="b"/>
              <a:pathLst>
                <a:path w="2008" h="2008" extrusionOk="0">
                  <a:moveTo>
                    <a:pt x="1004" y="0"/>
                  </a:moveTo>
                  <a:cubicBezTo>
                    <a:pt x="431" y="0"/>
                    <a:pt x="1" y="459"/>
                    <a:pt x="1" y="1004"/>
                  </a:cubicBezTo>
                  <a:cubicBezTo>
                    <a:pt x="1" y="1548"/>
                    <a:pt x="431"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1109;p41">
              <a:extLst>
                <a:ext uri="{FF2B5EF4-FFF2-40B4-BE49-F238E27FC236}">
                  <a16:creationId xmlns:a16="http://schemas.microsoft.com/office/drawing/2014/main" id="{2779EB23-D354-DEBE-4F31-8A5945171B00}"/>
                </a:ext>
              </a:extLst>
            </p:cNvPr>
            <p:cNvSpPr/>
            <p:nvPr/>
          </p:nvSpPr>
          <p:spPr>
            <a:xfrm>
              <a:off x="2690550"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1110;p41">
              <a:extLst>
                <a:ext uri="{FF2B5EF4-FFF2-40B4-BE49-F238E27FC236}">
                  <a16:creationId xmlns:a16="http://schemas.microsoft.com/office/drawing/2014/main" id="{2EF29A79-BD0B-CB66-67B7-9FC4560AA189}"/>
                </a:ext>
              </a:extLst>
            </p:cNvPr>
            <p:cNvSpPr/>
            <p:nvPr/>
          </p:nvSpPr>
          <p:spPr>
            <a:xfrm>
              <a:off x="2690550"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77" y="2007"/>
                    <a:pt x="2007" y="1548"/>
                    <a:pt x="2007" y="1003"/>
                  </a:cubicBezTo>
                  <a:cubicBezTo>
                    <a:pt x="2007"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1111;p41">
              <a:extLst>
                <a:ext uri="{FF2B5EF4-FFF2-40B4-BE49-F238E27FC236}">
                  <a16:creationId xmlns:a16="http://schemas.microsoft.com/office/drawing/2014/main" id="{D76255EA-5BDD-35AD-FCAB-F8B091441471}"/>
                </a:ext>
              </a:extLst>
            </p:cNvPr>
            <p:cNvSpPr/>
            <p:nvPr/>
          </p:nvSpPr>
          <p:spPr>
            <a:xfrm>
              <a:off x="2690550" y="36651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1112;p41">
              <a:extLst>
                <a:ext uri="{FF2B5EF4-FFF2-40B4-BE49-F238E27FC236}">
                  <a16:creationId xmlns:a16="http://schemas.microsoft.com/office/drawing/2014/main" id="{351DF51F-0D38-4E5E-D33A-AD6B6F5A3138}"/>
                </a:ext>
              </a:extLst>
            </p:cNvPr>
            <p:cNvSpPr/>
            <p:nvPr/>
          </p:nvSpPr>
          <p:spPr>
            <a:xfrm>
              <a:off x="2690550"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1113;p41">
              <a:extLst>
                <a:ext uri="{FF2B5EF4-FFF2-40B4-BE49-F238E27FC236}">
                  <a16:creationId xmlns:a16="http://schemas.microsoft.com/office/drawing/2014/main" id="{1876D9E5-0CB6-FD7E-7800-2B8BDCC76097}"/>
                </a:ext>
              </a:extLst>
            </p:cNvPr>
            <p:cNvSpPr/>
            <p:nvPr/>
          </p:nvSpPr>
          <p:spPr>
            <a:xfrm>
              <a:off x="2690550" y="35204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1114;p41">
              <a:extLst>
                <a:ext uri="{FF2B5EF4-FFF2-40B4-BE49-F238E27FC236}">
                  <a16:creationId xmlns:a16="http://schemas.microsoft.com/office/drawing/2014/main" id="{84629D84-84DA-87EB-22DA-0AE28AC721F1}"/>
                </a:ext>
              </a:extLst>
            </p:cNvPr>
            <p:cNvSpPr/>
            <p:nvPr/>
          </p:nvSpPr>
          <p:spPr>
            <a:xfrm>
              <a:off x="2690550" y="344872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1115;p41">
              <a:extLst>
                <a:ext uri="{FF2B5EF4-FFF2-40B4-BE49-F238E27FC236}">
                  <a16:creationId xmlns:a16="http://schemas.microsoft.com/office/drawing/2014/main" id="{BDCEEA6B-415C-C42D-F18E-D8ED6AC48DB5}"/>
                </a:ext>
              </a:extLst>
            </p:cNvPr>
            <p:cNvSpPr/>
            <p:nvPr/>
          </p:nvSpPr>
          <p:spPr>
            <a:xfrm>
              <a:off x="2618175"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1116;p41">
              <a:extLst>
                <a:ext uri="{FF2B5EF4-FFF2-40B4-BE49-F238E27FC236}">
                  <a16:creationId xmlns:a16="http://schemas.microsoft.com/office/drawing/2014/main" id="{340CF5AE-14F1-CA74-A658-0E472937DBF9}"/>
                </a:ext>
              </a:extLst>
            </p:cNvPr>
            <p:cNvSpPr/>
            <p:nvPr/>
          </p:nvSpPr>
          <p:spPr>
            <a:xfrm>
              <a:off x="2618175"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6" y="1548"/>
                    <a:pt x="2036" y="1003"/>
                  </a:cubicBezTo>
                  <a:cubicBezTo>
                    <a:pt x="2036"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1117;p41">
              <a:extLst>
                <a:ext uri="{FF2B5EF4-FFF2-40B4-BE49-F238E27FC236}">
                  <a16:creationId xmlns:a16="http://schemas.microsoft.com/office/drawing/2014/main" id="{34273329-A97F-85D0-8FD4-1456D6D44CDC}"/>
                </a:ext>
              </a:extLst>
            </p:cNvPr>
            <p:cNvSpPr/>
            <p:nvPr/>
          </p:nvSpPr>
          <p:spPr>
            <a:xfrm>
              <a:off x="2618175"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1118;p41">
              <a:extLst>
                <a:ext uri="{FF2B5EF4-FFF2-40B4-BE49-F238E27FC236}">
                  <a16:creationId xmlns:a16="http://schemas.microsoft.com/office/drawing/2014/main" id="{4491BB4F-CCDC-4727-BC2E-C079517C5A45}"/>
                </a:ext>
              </a:extLst>
            </p:cNvPr>
            <p:cNvSpPr/>
            <p:nvPr/>
          </p:nvSpPr>
          <p:spPr>
            <a:xfrm>
              <a:off x="2618175"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1119;p41">
              <a:extLst>
                <a:ext uri="{FF2B5EF4-FFF2-40B4-BE49-F238E27FC236}">
                  <a16:creationId xmlns:a16="http://schemas.microsoft.com/office/drawing/2014/main" id="{5CBD460A-A089-1E0C-CBC4-9AD920FB0767}"/>
                </a:ext>
              </a:extLst>
            </p:cNvPr>
            <p:cNvSpPr/>
            <p:nvPr/>
          </p:nvSpPr>
          <p:spPr>
            <a:xfrm>
              <a:off x="2618175" y="35204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1120;p41">
              <a:extLst>
                <a:ext uri="{FF2B5EF4-FFF2-40B4-BE49-F238E27FC236}">
                  <a16:creationId xmlns:a16="http://schemas.microsoft.com/office/drawing/2014/main" id="{D013D8FA-628D-320B-F01F-C7F495C79ADC}"/>
                </a:ext>
              </a:extLst>
            </p:cNvPr>
            <p:cNvSpPr/>
            <p:nvPr/>
          </p:nvSpPr>
          <p:spPr>
            <a:xfrm>
              <a:off x="2618175" y="3448725"/>
              <a:ext cx="50900" cy="50200"/>
            </a:xfrm>
            <a:custGeom>
              <a:avLst/>
              <a:gdLst/>
              <a:ahLst/>
              <a:cxnLst/>
              <a:rect l="l" t="t" r="r" b="b"/>
              <a:pathLst>
                <a:path w="2036" h="2008"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1121;p41">
              <a:extLst>
                <a:ext uri="{FF2B5EF4-FFF2-40B4-BE49-F238E27FC236}">
                  <a16:creationId xmlns:a16="http://schemas.microsoft.com/office/drawing/2014/main" id="{763C6B80-E6CD-CC22-1319-066F947BB723}"/>
                </a:ext>
              </a:extLst>
            </p:cNvPr>
            <p:cNvSpPr/>
            <p:nvPr/>
          </p:nvSpPr>
          <p:spPr>
            <a:xfrm>
              <a:off x="2546500" y="3881600"/>
              <a:ext cx="50200" cy="50900"/>
            </a:xfrm>
            <a:custGeom>
              <a:avLst/>
              <a:gdLst/>
              <a:ahLst/>
              <a:cxnLst/>
              <a:rect l="l" t="t" r="r" b="b"/>
              <a:pathLst>
                <a:path w="2008" h="2036" extrusionOk="0">
                  <a:moveTo>
                    <a:pt x="1004" y="0"/>
                  </a:moveTo>
                  <a:cubicBezTo>
                    <a:pt x="431" y="0"/>
                    <a:pt x="1" y="459"/>
                    <a:pt x="1" y="1003"/>
                  </a:cubicBezTo>
                  <a:cubicBezTo>
                    <a:pt x="1" y="1577"/>
                    <a:pt x="459" y="2035"/>
                    <a:pt x="1004" y="2035"/>
                  </a:cubicBezTo>
                  <a:cubicBezTo>
                    <a:pt x="1577" y="2007"/>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1122;p41">
              <a:extLst>
                <a:ext uri="{FF2B5EF4-FFF2-40B4-BE49-F238E27FC236}">
                  <a16:creationId xmlns:a16="http://schemas.microsoft.com/office/drawing/2014/main" id="{FBEFA206-9871-D6AF-B0E0-A17FDAFE8CE2}"/>
                </a:ext>
              </a:extLst>
            </p:cNvPr>
            <p:cNvSpPr/>
            <p:nvPr/>
          </p:nvSpPr>
          <p:spPr>
            <a:xfrm>
              <a:off x="2546500"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1123;p41">
              <a:extLst>
                <a:ext uri="{FF2B5EF4-FFF2-40B4-BE49-F238E27FC236}">
                  <a16:creationId xmlns:a16="http://schemas.microsoft.com/office/drawing/2014/main" id="{7182D6C1-8642-FB63-290E-C691B607CC3F}"/>
                </a:ext>
              </a:extLst>
            </p:cNvPr>
            <p:cNvSpPr/>
            <p:nvPr/>
          </p:nvSpPr>
          <p:spPr>
            <a:xfrm>
              <a:off x="2546500"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49" y="2007"/>
                    <a:pt x="2007" y="1548"/>
                    <a:pt x="2007" y="1003"/>
                  </a:cubicBezTo>
                  <a:cubicBezTo>
                    <a:pt x="2007"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1124;p41">
              <a:extLst>
                <a:ext uri="{FF2B5EF4-FFF2-40B4-BE49-F238E27FC236}">
                  <a16:creationId xmlns:a16="http://schemas.microsoft.com/office/drawing/2014/main" id="{0345B939-FC1F-1DAC-5A80-3748C07997A8}"/>
                </a:ext>
              </a:extLst>
            </p:cNvPr>
            <p:cNvSpPr/>
            <p:nvPr/>
          </p:nvSpPr>
          <p:spPr>
            <a:xfrm>
              <a:off x="2546500" y="36651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1125;p41">
              <a:extLst>
                <a:ext uri="{FF2B5EF4-FFF2-40B4-BE49-F238E27FC236}">
                  <a16:creationId xmlns:a16="http://schemas.microsoft.com/office/drawing/2014/main" id="{D5E7560F-6600-64AD-CF37-510CEF59B455}"/>
                </a:ext>
              </a:extLst>
            </p:cNvPr>
            <p:cNvSpPr/>
            <p:nvPr/>
          </p:nvSpPr>
          <p:spPr>
            <a:xfrm>
              <a:off x="2546500"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1126;p41">
              <a:extLst>
                <a:ext uri="{FF2B5EF4-FFF2-40B4-BE49-F238E27FC236}">
                  <a16:creationId xmlns:a16="http://schemas.microsoft.com/office/drawing/2014/main" id="{48222484-7D06-0D96-E035-65884F700574}"/>
                </a:ext>
              </a:extLst>
            </p:cNvPr>
            <p:cNvSpPr/>
            <p:nvPr/>
          </p:nvSpPr>
          <p:spPr>
            <a:xfrm>
              <a:off x="2546500" y="35204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1127;p41">
              <a:extLst>
                <a:ext uri="{FF2B5EF4-FFF2-40B4-BE49-F238E27FC236}">
                  <a16:creationId xmlns:a16="http://schemas.microsoft.com/office/drawing/2014/main" id="{0EB2F686-B95C-1E1D-0734-41D1D3FB5180}"/>
                </a:ext>
              </a:extLst>
            </p:cNvPr>
            <p:cNvSpPr/>
            <p:nvPr/>
          </p:nvSpPr>
          <p:spPr>
            <a:xfrm>
              <a:off x="2546500" y="3448725"/>
              <a:ext cx="50200" cy="50200"/>
            </a:xfrm>
            <a:custGeom>
              <a:avLst/>
              <a:gdLst/>
              <a:ahLst/>
              <a:cxnLst/>
              <a:rect l="l" t="t" r="r" b="b"/>
              <a:pathLst>
                <a:path w="2008" h="2008" extrusionOk="0">
                  <a:moveTo>
                    <a:pt x="1004" y="0"/>
                  </a:moveTo>
                  <a:cubicBezTo>
                    <a:pt x="431" y="0"/>
                    <a:pt x="1" y="459"/>
                    <a:pt x="1" y="1004"/>
                  </a:cubicBezTo>
                  <a:cubicBezTo>
                    <a:pt x="1" y="1577"/>
                    <a:pt x="459" y="2007"/>
                    <a:pt x="1004" y="2007"/>
                  </a:cubicBezTo>
                  <a:cubicBezTo>
                    <a:pt x="1577" y="2007"/>
                    <a:pt x="2007" y="1548"/>
                    <a:pt x="2007" y="1004"/>
                  </a:cubicBezTo>
                  <a:cubicBezTo>
                    <a:pt x="2007"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1128;p41">
              <a:extLst>
                <a:ext uri="{FF2B5EF4-FFF2-40B4-BE49-F238E27FC236}">
                  <a16:creationId xmlns:a16="http://schemas.microsoft.com/office/drawing/2014/main" id="{9168B322-00C4-FFA2-116C-05A26BA1DC17}"/>
                </a:ext>
              </a:extLst>
            </p:cNvPr>
            <p:cNvSpPr/>
            <p:nvPr/>
          </p:nvSpPr>
          <p:spPr>
            <a:xfrm>
              <a:off x="2546500" y="337635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49" y="2035"/>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1129;p41">
              <a:extLst>
                <a:ext uri="{FF2B5EF4-FFF2-40B4-BE49-F238E27FC236}">
                  <a16:creationId xmlns:a16="http://schemas.microsoft.com/office/drawing/2014/main" id="{B0C8B327-0D7B-817F-19A4-BEC4CA2F4836}"/>
                </a:ext>
              </a:extLst>
            </p:cNvPr>
            <p:cNvSpPr/>
            <p:nvPr/>
          </p:nvSpPr>
          <p:spPr>
            <a:xfrm>
              <a:off x="2474125" y="402565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1130;p41">
              <a:extLst>
                <a:ext uri="{FF2B5EF4-FFF2-40B4-BE49-F238E27FC236}">
                  <a16:creationId xmlns:a16="http://schemas.microsoft.com/office/drawing/2014/main" id="{52FBC505-1DEE-B381-8377-250C1F338D1A}"/>
                </a:ext>
              </a:extLst>
            </p:cNvPr>
            <p:cNvSpPr/>
            <p:nvPr/>
          </p:nvSpPr>
          <p:spPr>
            <a:xfrm>
              <a:off x="2474125" y="3953975"/>
              <a:ext cx="50175" cy="50200"/>
            </a:xfrm>
            <a:custGeom>
              <a:avLst/>
              <a:gdLst/>
              <a:ahLst/>
              <a:cxnLst/>
              <a:rect l="l" t="t" r="r" b="b"/>
              <a:pathLst>
                <a:path w="2007" h="2008" extrusionOk="0">
                  <a:moveTo>
                    <a:pt x="1004" y="0"/>
                  </a:moveTo>
                  <a:cubicBezTo>
                    <a:pt x="459" y="0"/>
                    <a:pt x="0" y="459"/>
                    <a:pt x="0" y="1004"/>
                  </a:cubicBezTo>
                  <a:cubicBezTo>
                    <a:pt x="0" y="1548"/>
                    <a:pt x="459" y="2007"/>
                    <a:pt x="1004" y="2007"/>
                  </a:cubicBezTo>
                  <a:cubicBezTo>
                    <a:pt x="1548"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1131;p41">
              <a:extLst>
                <a:ext uri="{FF2B5EF4-FFF2-40B4-BE49-F238E27FC236}">
                  <a16:creationId xmlns:a16="http://schemas.microsoft.com/office/drawing/2014/main" id="{5554764B-E7FA-88BA-801A-3FE2A66507A9}"/>
                </a:ext>
              </a:extLst>
            </p:cNvPr>
            <p:cNvSpPr/>
            <p:nvPr/>
          </p:nvSpPr>
          <p:spPr>
            <a:xfrm>
              <a:off x="2474125" y="3881600"/>
              <a:ext cx="50175" cy="50900"/>
            </a:xfrm>
            <a:custGeom>
              <a:avLst/>
              <a:gdLst/>
              <a:ahLst/>
              <a:cxnLst/>
              <a:rect l="l" t="t" r="r" b="b"/>
              <a:pathLst>
                <a:path w="2007"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1132;p41">
              <a:extLst>
                <a:ext uri="{FF2B5EF4-FFF2-40B4-BE49-F238E27FC236}">
                  <a16:creationId xmlns:a16="http://schemas.microsoft.com/office/drawing/2014/main" id="{C3993A4F-7A1F-E90F-798C-D6F52D4957D9}"/>
                </a:ext>
              </a:extLst>
            </p:cNvPr>
            <p:cNvSpPr/>
            <p:nvPr/>
          </p:nvSpPr>
          <p:spPr>
            <a:xfrm>
              <a:off x="2474125" y="380920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1133;p41">
              <a:extLst>
                <a:ext uri="{FF2B5EF4-FFF2-40B4-BE49-F238E27FC236}">
                  <a16:creationId xmlns:a16="http://schemas.microsoft.com/office/drawing/2014/main" id="{75F3178C-F283-D0AD-B408-EBA032A71C87}"/>
                </a:ext>
              </a:extLst>
            </p:cNvPr>
            <p:cNvSpPr/>
            <p:nvPr/>
          </p:nvSpPr>
          <p:spPr>
            <a:xfrm>
              <a:off x="2474125" y="3737550"/>
              <a:ext cx="50175" cy="50175"/>
            </a:xfrm>
            <a:custGeom>
              <a:avLst/>
              <a:gdLst/>
              <a:ahLst/>
              <a:cxnLst/>
              <a:rect l="l" t="t" r="r" b="b"/>
              <a:pathLst>
                <a:path w="2007" h="2007" extrusionOk="0">
                  <a:moveTo>
                    <a:pt x="1004" y="0"/>
                  </a:moveTo>
                  <a:cubicBezTo>
                    <a:pt x="459" y="0"/>
                    <a:pt x="0" y="430"/>
                    <a:pt x="0" y="1003"/>
                  </a:cubicBezTo>
                  <a:cubicBezTo>
                    <a:pt x="0" y="1548"/>
                    <a:pt x="459" y="2007"/>
                    <a:pt x="1004" y="2007"/>
                  </a:cubicBezTo>
                  <a:cubicBezTo>
                    <a:pt x="1548" y="2007"/>
                    <a:pt x="2007" y="1548"/>
                    <a:pt x="2007" y="1003"/>
                  </a:cubicBezTo>
                  <a:cubicBezTo>
                    <a:pt x="2007"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1134;p41">
              <a:extLst>
                <a:ext uri="{FF2B5EF4-FFF2-40B4-BE49-F238E27FC236}">
                  <a16:creationId xmlns:a16="http://schemas.microsoft.com/office/drawing/2014/main" id="{EDAB8EB6-717E-1F21-6478-148091602515}"/>
                </a:ext>
              </a:extLst>
            </p:cNvPr>
            <p:cNvSpPr/>
            <p:nvPr/>
          </p:nvSpPr>
          <p:spPr>
            <a:xfrm>
              <a:off x="2474125" y="3665150"/>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1135;p41">
              <a:extLst>
                <a:ext uri="{FF2B5EF4-FFF2-40B4-BE49-F238E27FC236}">
                  <a16:creationId xmlns:a16="http://schemas.microsoft.com/office/drawing/2014/main" id="{5074FEE7-09D2-CF01-E115-A1CBE6704C12}"/>
                </a:ext>
              </a:extLst>
            </p:cNvPr>
            <p:cNvSpPr/>
            <p:nvPr/>
          </p:nvSpPr>
          <p:spPr>
            <a:xfrm>
              <a:off x="2474125" y="3592775"/>
              <a:ext cx="50175" cy="50900"/>
            </a:xfrm>
            <a:custGeom>
              <a:avLst/>
              <a:gdLst/>
              <a:ahLst/>
              <a:cxnLst/>
              <a:rect l="l" t="t" r="r" b="b"/>
              <a:pathLst>
                <a:path w="2007"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1136;p41">
              <a:extLst>
                <a:ext uri="{FF2B5EF4-FFF2-40B4-BE49-F238E27FC236}">
                  <a16:creationId xmlns:a16="http://schemas.microsoft.com/office/drawing/2014/main" id="{D2D9440A-E2CB-5A6E-4BC3-7A8EEF57CA0F}"/>
                </a:ext>
              </a:extLst>
            </p:cNvPr>
            <p:cNvSpPr/>
            <p:nvPr/>
          </p:nvSpPr>
          <p:spPr>
            <a:xfrm>
              <a:off x="2474125" y="352040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1137;p41">
              <a:extLst>
                <a:ext uri="{FF2B5EF4-FFF2-40B4-BE49-F238E27FC236}">
                  <a16:creationId xmlns:a16="http://schemas.microsoft.com/office/drawing/2014/main" id="{37D9C291-20B4-F46D-5C1C-1C7532EB6F7C}"/>
                </a:ext>
              </a:extLst>
            </p:cNvPr>
            <p:cNvSpPr/>
            <p:nvPr/>
          </p:nvSpPr>
          <p:spPr>
            <a:xfrm>
              <a:off x="2474125" y="3448725"/>
              <a:ext cx="50175" cy="50200"/>
            </a:xfrm>
            <a:custGeom>
              <a:avLst/>
              <a:gdLst/>
              <a:ahLst/>
              <a:cxnLst/>
              <a:rect l="l" t="t" r="r" b="b"/>
              <a:pathLst>
                <a:path w="2007" h="2008" extrusionOk="0">
                  <a:moveTo>
                    <a:pt x="1004" y="0"/>
                  </a:moveTo>
                  <a:cubicBezTo>
                    <a:pt x="459" y="0"/>
                    <a:pt x="0" y="459"/>
                    <a:pt x="0" y="1004"/>
                  </a:cubicBezTo>
                  <a:cubicBezTo>
                    <a:pt x="0" y="1548"/>
                    <a:pt x="459" y="2007"/>
                    <a:pt x="1004" y="2007"/>
                  </a:cubicBezTo>
                  <a:cubicBezTo>
                    <a:pt x="1548"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1138;p41">
              <a:extLst>
                <a:ext uri="{FF2B5EF4-FFF2-40B4-BE49-F238E27FC236}">
                  <a16:creationId xmlns:a16="http://schemas.microsoft.com/office/drawing/2014/main" id="{EFDBAB6E-7A1C-FC74-D82B-B479A0693D09}"/>
                </a:ext>
              </a:extLst>
            </p:cNvPr>
            <p:cNvSpPr/>
            <p:nvPr/>
          </p:nvSpPr>
          <p:spPr>
            <a:xfrm>
              <a:off x="2474125" y="3376350"/>
              <a:ext cx="50175" cy="50900"/>
            </a:xfrm>
            <a:custGeom>
              <a:avLst/>
              <a:gdLst/>
              <a:ahLst/>
              <a:cxnLst/>
              <a:rect l="l" t="t" r="r" b="b"/>
              <a:pathLst>
                <a:path w="2007"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1139;p41">
              <a:extLst>
                <a:ext uri="{FF2B5EF4-FFF2-40B4-BE49-F238E27FC236}">
                  <a16:creationId xmlns:a16="http://schemas.microsoft.com/office/drawing/2014/main" id="{6879E356-DC8C-6DDB-AE9E-D6F318ECC5A8}"/>
                </a:ext>
              </a:extLst>
            </p:cNvPr>
            <p:cNvSpPr/>
            <p:nvPr/>
          </p:nvSpPr>
          <p:spPr>
            <a:xfrm>
              <a:off x="2474125" y="330395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1140;p41">
              <a:extLst>
                <a:ext uri="{FF2B5EF4-FFF2-40B4-BE49-F238E27FC236}">
                  <a16:creationId xmlns:a16="http://schemas.microsoft.com/office/drawing/2014/main" id="{EA8315DD-8C22-1F69-C2C1-F60188C7D910}"/>
                </a:ext>
              </a:extLst>
            </p:cNvPr>
            <p:cNvSpPr/>
            <p:nvPr/>
          </p:nvSpPr>
          <p:spPr>
            <a:xfrm>
              <a:off x="2401725" y="4170400"/>
              <a:ext cx="50925" cy="50200"/>
            </a:xfrm>
            <a:custGeom>
              <a:avLst/>
              <a:gdLst/>
              <a:ahLst/>
              <a:cxnLst/>
              <a:rect l="l" t="t" r="r" b="b"/>
              <a:pathLst>
                <a:path w="2037" h="2008" extrusionOk="0">
                  <a:moveTo>
                    <a:pt x="1033" y="1"/>
                  </a:moveTo>
                  <a:cubicBezTo>
                    <a:pt x="460" y="1"/>
                    <a:pt x="1" y="459"/>
                    <a:pt x="1" y="1004"/>
                  </a:cubicBezTo>
                  <a:cubicBezTo>
                    <a:pt x="1"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1141;p41">
              <a:extLst>
                <a:ext uri="{FF2B5EF4-FFF2-40B4-BE49-F238E27FC236}">
                  <a16:creationId xmlns:a16="http://schemas.microsoft.com/office/drawing/2014/main" id="{5E7A86FA-1C3D-96A1-6B65-AD4FC7C9CA5C}"/>
                </a:ext>
              </a:extLst>
            </p:cNvPr>
            <p:cNvSpPr/>
            <p:nvPr/>
          </p:nvSpPr>
          <p:spPr>
            <a:xfrm>
              <a:off x="2401725" y="4098025"/>
              <a:ext cx="50925" cy="50900"/>
            </a:xfrm>
            <a:custGeom>
              <a:avLst/>
              <a:gdLst/>
              <a:ahLst/>
              <a:cxnLst/>
              <a:rect l="l" t="t" r="r" b="b"/>
              <a:pathLst>
                <a:path w="2037" h="2036" extrusionOk="0">
                  <a:moveTo>
                    <a:pt x="1033" y="0"/>
                  </a:moveTo>
                  <a:cubicBezTo>
                    <a:pt x="460" y="0"/>
                    <a:pt x="1" y="459"/>
                    <a:pt x="1" y="1004"/>
                  </a:cubicBezTo>
                  <a:cubicBezTo>
                    <a:pt x="1" y="1577"/>
                    <a:pt x="460" y="2036"/>
                    <a:pt x="1033" y="2036"/>
                  </a:cubicBezTo>
                  <a:cubicBezTo>
                    <a:pt x="1578" y="2036"/>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1142;p41">
              <a:extLst>
                <a:ext uri="{FF2B5EF4-FFF2-40B4-BE49-F238E27FC236}">
                  <a16:creationId xmlns:a16="http://schemas.microsoft.com/office/drawing/2014/main" id="{C906FB19-EEEB-83A6-19AB-AFEDB7F40C37}"/>
                </a:ext>
              </a:extLst>
            </p:cNvPr>
            <p:cNvSpPr/>
            <p:nvPr/>
          </p:nvSpPr>
          <p:spPr>
            <a:xfrm>
              <a:off x="2401725" y="4025650"/>
              <a:ext cx="50925" cy="50900"/>
            </a:xfrm>
            <a:custGeom>
              <a:avLst/>
              <a:gdLst/>
              <a:ahLst/>
              <a:cxnLst/>
              <a:rect l="l" t="t" r="r" b="b"/>
              <a:pathLst>
                <a:path w="2037" h="2036" extrusionOk="0">
                  <a:moveTo>
                    <a:pt x="1033" y="0"/>
                  </a:moveTo>
                  <a:cubicBezTo>
                    <a:pt x="460" y="0"/>
                    <a:pt x="1" y="459"/>
                    <a:pt x="1" y="1032"/>
                  </a:cubicBezTo>
                  <a:cubicBezTo>
                    <a:pt x="1" y="1577"/>
                    <a:pt x="460" y="2035"/>
                    <a:pt x="1033" y="2035"/>
                  </a:cubicBezTo>
                  <a:cubicBezTo>
                    <a:pt x="1578" y="2035"/>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1143;p41">
              <a:extLst>
                <a:ext uri="{FF2B5EF4-FFF2-40B4-BE49-F238E27FC236}">
                  <a16:creationId xmlns:a16="http://schemas.microsoft.com/office/drawing/2014/main" id="{5B1EAB3F-9EE0-E124-3B0E-1DF62CBF6842}"/>
                </a:ext>
              </a:extLst>
            </p:cNvPr>
            <p:cNvSpPr/>
            <p:nvPr/>
          </p:nvSpPr>
          <p:spPr>
            <a:xfrm>
              <a:off x="2401725" y="3953975"/>
              <a:ext cx="50925" cy="50200"/>
            </a:xfrm>
            <a:custGeom>
              <a:avLst/>
              <a:gdLst/>
              <a:ahLst/>
              <a:cxnLst/>
              <a:rect l="l" t="t" r="r" b="b"/>
              <a:pathLst>
                <a:path w="2037" h="2008"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1144;p41">
              <a:extLst>
                <a:ext uri="{FF2B5EF4-FFF2-40B4-BE49-F238E27FC236}">
                  <a16:creationId xmlns:a16="http://schemas.microsoft.com/office/drawing/2014/main" id="{3EE6F44C-DCAB-68B1-9B88-D0C8613BDC0B}"/>
                </a:ext>
              </a:extLst>
            </p:cNvPr>
            <p:cNvSpPr/>
            <p:nvPr/>
          </p:nvSpPr>
          <p:spPr>
            <a:xfrm>
              <a:off x="2401725" y="3881600"/>
              <a:ext cx="50925" cy="50175"/>
            </a:xfrm>
            <a:custGeom>
              <a:avLst/>
              <a:gdLst/>
              <a:ahLst/>
              <a:cxnLst/>
              <a:rect l="l" t="t" r="r" b="b"/>
              <a:pathLst>
                <a:path w="2037" h="2007" extrusionOk="0">
                  <a:moveTo>
                    <a:pt x="1033" y="0"/>
                  </a:moveTo>
                  <a:cubicBezTo>
                    <a:pt x="460" y="0"/>
                    <a:pt x="1" y="459"/>
                    <a:pt x="1" y="1003"/>
                  </a:cubicBezTo>
                  <a:cubicBezTo>
                    <a:pt x="1" y="1577"/>
                    <a:pt x="460" y="2007"/>
                    <a:pt x="1033" y="2007"/>
                  </a:cubicBezTo>
                  <a:cubicBezTo>
                    <a:pt x="1578" y="2007"/>
                    <a:pt x="2036" y="1577"/>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1145;p41">
              <a:extLst>
                <a:ext uri="{FF2B5EF4-FFF2-40B4-BE49-F238E27FC236}">
                  <a16:creationId xmlns:a16="http://schemas.microsoft.com/office/drawing/2014/main" id="{6037A953-2AEB-7530-B449-64554F06836F}"/>
                </a:ext>
              </a:extLst>
            </p:cNvPr>
            <p:cNvSpPr/>
            <p:nvPr/>
          </p:nvSpPr>
          <p:spPr>
            <a:xfrm>
              <a:off x="2401725" y="3809200"/>
              <a:ext cx="50925" cy="50925"/>
            </a:xfrm>
            <a:custGeom>
              <a:avLst/>
              <a:gdLst/>
              <a:ahLst/>
              <a:cxnLst/>
              <a:rect l="l" t="t" r="r" b="b"/>
              <a:pathLst>
                <a:path w="2037" h="2037" extrusionOk="0">
                  <a:moveTo>
                    <a:pt x="1033" y="1"/>
                  </a:moveTo>
                  <a:cubicBezTo>
                    <a:pt x="460" y="1"/>
                    <a:pt x="1" y="459"/>
                    <a:pt x="1" y="1033"/>
                  </a:cubicBezTo>
                  <a:cubicBezTo>
                    <a:pt x="1"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1146;p41">
              <a:extLst>
                <a:ext uri="{FF2B5EF4-FFF2-40B4-BE49-F238E27FC236}">
                  <a16:creationId xmlns:a16="http://schemas.microsoft.com/office/drawing/2014/main" id="{7EED368B-63CB-C9E4-2ED8-F1108BF4F345}"/>
                </a:ext>
              </a:extLst>
            </p:cNvPr>
            <p:cNvSpPr/>
            <p:nvPr/>
          </p:nvSpPr>
          <p:spPr>
            <a:xfrm>
              <a:off x="2401725" y="3737550"/>
              <a:ext cx="50925" cy="50175"/>
            </a:xfrm>
            <a:custGeom>
              <a:avLst/>
              <a:gdLst/>
              <a:ahLst/>
              <a:cxnLst/>
              <a:rect l="l" t="t" r="r" b="b"/>
              <a:pathLst>
                <a:path w="2037" h="2007" extrusionOk="0">
                  <a:moveTo>
                    <a:pt x="1033" y="0"/>
                  </a:moveTo>
                  <a:cubicBezTo>
                    <a:pt x="460" y="0"/>
                    <a:pt x="1" y="430"/>
                    <a:pt x="1" y="1003"/>
                  </a:cubicBezTo>
                  <a:cubicBezTo>
                    <a:pt x="1" y="1548"/>
                    <a:pt x="460" y="2007"/>
                    <a:pt x="1033" y="2007"/>
                  </a:cubicBezTo>
                  <a:cubicBezTo>
                    <a:pt x="1578" y="2007"/>
                    <a:pt x="2036" y="1548"/>
                    <a:pt x="2036" y="1003"/>
                  </a:cubicBezTo>
                  <a:cubicBezTo>
                    <a:pt x="2036" y="430"/>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1147;p41">
              <a:extLst>
                <a:ext uri="{FF2B5EF4-FFF2-40B4-BE49-F238E27FC236}">
                  <a16:creationId xmlns:a16="http://schemas.microsoft.com/office/drawing/2014/main" id="{A9EE3DB1-DD34-026F-4189-2A4ECEEF5E45}"/>
                </a:ext>
              </a:extLst>
            </p:cNvPr>
            <p:cNvSpPr/>
            <p:nvPr/>
          </p:nvSpPr>
          <p:spPr>
            <a:xfrm>
              <a:off x="2401725" y="3665150"/>
              <a:ext cx="50925" cy="50200"/>
            </a:xfrm>
            <a:custGeom>
              <a:avLst/>
              <a:gdLst/>
              <a:ahLst/>
              <a:cxnLst/>
              <a:rect l="l" t="t" r="r" b="b"/>
              <a:pathLst>
                <a:path w="2037" h="2008" extrusionOk="0">
                  <a:moveTo>
                    <a:pt x="1033" y="1"/>
                  </a:moveTo>
                  <a:cubicBezTo>
                    <a:pt x="460" y="1"/>
                    <a:pt x="1" y="459"/>
                    <a:pt x="1" y="1004"/>
                  </a:cubicBezTo>
                  <a:cubicBezTo>
                    <a:pt x="1"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1148;p41">
              <a:extLst>
                <a:ext uri="{FF2B5EF4-FFF2-40B4-BE49-F238E27FC236}">
                  <a16:creationId xmlns:a16="http://schemas.microsoft.com/office/drawing/2014/main" id="{DAA3267E-4377-F696-D967-67A5CF00C846}"/>
                </a:ext>
              </a:extLst>
            </p:cNvPr>
            <p:cNvSpPr/>
            <p:nvPr/>
          </p:nvSpPr>
          <p:spPr>
            <a:xfrm>
              <a:off x="2401725" y="3592775"/>
              <a:ext cx="50925" cy="50900"/>
            </a:xfrm>
            <a:custGeom>
              <a:avLst/>
              <a:gdLst/>
              <a:ahLst/>
              <a:cxnLst/>
              <a:rect l="l" t="t" r="r" b="b"/>
              <a:pathLst>
                <a:path w="2037" h="2036" extrusionOk="0">
                  <a:moveTo>
                    <a:pt x="1033" y="0"/>
                  </a:moveTo>
                  <a:cubicBezTo>
                    <a:pt x="460" y="0"/>
                    <a:pt x="1" y="459"/>
                    <a:pt x="1" y="1004"/>
                  </a:cubicBezTo>
                  <a:cubicBezTo>
                    <a:pt x="1" y="1577"/>
                    <a:pt x="460" y="2036"/>
                    <a:pt x="1033" y="2036"/>
                  </a:cubicBezTo>
                  <a:cubicBezTo>
                    <a:pt x="1578" y="2036"/>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1149;p41">
              <a:extLst>
                <a:ext uri="{FF2B5EF4-FFF2-40B4-BE49-F238E27FC236}">
                  <a16:creationId xmlns:a16="http://schemas.microsoft.com/office/drawing/2014/main" id="{08FAD7B9-91EB-B598-A8E7-80785C3EBBFB}"/>
                </a:ext>
              </a:extLst>
            </p:cNvPr>
            <p:cNvSpPr/>
            <p:nvPr/>
          </p:nvSpPr>
          <p:spPr>
            <a:xfrm>
              <a:off x="2401725" y="3520400"/>
              <a:ext cx="50925" cy="50900"/>
            </a:xfrm>
            <a:custGeom>
              <a:avLst/>
              <a:gdLst/>
              <a:ahLst/>
              <a:cxnLst/>
              <a:rect l="l" t="t" r="r" b="b"/>
              <a:pathLst>
                <a:path w="2037" h="2036" extrusionOk="0">
                  <a:moveTo>
                    <a:pt x="1033" y="0"/>
                  </a:moveTo>
                  <a:cubicBezTo>
                    <a:pt x="460" y="0"/>
                    <a:pt x="1" y="459"/>
                    <a:pt x="1" y="1032"/>
                  </a:cubicBezTo>
                  <a:cubicBezTo>
                    <a:pt x="1" y="1577"/>
                    <a:pt x="460" y="2035"/>
                    <a:pt x="1033" y="2035"/>
                  </a:cubicBezTo>
                  <a:cubicBezTo>
                    <a:pt x="1578" y="2035"/>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1150;p41">
              <a:extLst>
                <a:ext uri="{FF2B5EF4-FFF2-40B4-BE49-F238E27FC236}">
                  <a16:creationId xmlns:a16="http://schemas.microsoft.com/office/drawing/2014/main" id="{CEF75EA6-945A-8C16-21BD-2CA3407A047E}"/>
                </a:ext>
              </a:extLst>
            </p:cNvPr>
            <p:cNvSpPr/>
            <p:nvPr/>
          </p:nvSpPr>
          <p:spPr>
            <a:xfrm>
              <a:off x="2401725" y="3448725"/>
              <a:ext cx="50925" cy="50200"/>
            </a:xfrm>
            <a:custGeom>
              <a:avLst/>
              <a:gdLst/>
              <a:ahLst/>
              <a:cxnLst/>
              <a:rect l="l" t="t" r="r" b="b"/>
              <a:pathLst>
                <a:path w="2037" h="2008"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1151;p41">
              <a:extLst>
                <a:ext uri="{FF2B5EF4-FFF2-40B4-BE49-F238E27FC236}">
                  <a16:creationId xmlns:a16="http://schemas.microsoft.com/office/drawing/2014/main" id="{AFEB88ED-6C1D-AA04-CDB5-58026397B523}"/>
                </a:ext>
              </a:extLst>
            </p:cNvPr>
            <p:cNvSpPr/>
            <p:nvPr/>
          </p:nvSpPr>
          <p:spPr>
            <a:xfrm>
              <a:off x="2401725" y="3376350"/>
              <a:ext cx="50925" cy="50900"/>
            </a:xfrm>
            <a:custGeom>
              <a:avLst/>
              <a:gdLst/>
              <a:ahLst/>
              <a:cxnLst/>
              <a:rect l="l" t="t" r="r" b="b"/>
              <a:pathLst>
                <a:path w="2037" h="2036" extrusionOk="0">
                  <a:moveTo>
                    <a:pt x="1033" y="0"/>
                  </a:moveTo>
                  <a:cubicBezTo>
                    <a:pt x="460" y="0"/>
                    <a:pt x="1" y="459"/>
                    <a:pt x="1" y="1003"/>
                  </a:cubicBezTo>
                  <a:cubicBezTo>
                    <a:pt x="1" y="1577"/>
                    <a:pt x="460" y="2035"/>
                    <a:pt x="1033" y="2035"/>
                  </a:cubicBezTo>
                  <a:cubicBezTo>
                    <a:pt x="1578" y="2035"/>
                    <a:pt x="2036" y="1577"/>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1152;p41">
              <a:extLst>
                <a:ext uri="{FF2B5EF4-FFF2-40B4-BE49-F238E27FC236}">
                  <a16:creationId xmlns:a16="http://schemas.microsoft.com/office/drawing/2014/main" id="{FB7865D2-0F43-1A6D-20F0-7FB1C28138D2}"/>
                </a:ext>
              </a:extLst>
            </p:cNvPr>
            <p:cNvSpPr/>
            <p:nvPr/>
          </p:nvSpPr>
          <p:spPr>
            <a:xfrm>
              <a:off x="2401725" y="3303950"/>
              <a:ext cx="50925" cy="50925"/>
            </a:xfrm>
            <a:custGeom>
              <a:avLst/>
              <a:gdLst/>
              <a:ahLst/>
              <a:cxnLst/>
              <a:rect l="l" t="t" r="r" b="b"/>
              <a:pathLst>
                <a:path w="2037" h="2037" extrusionOk="0">
                  <a:moveTo>
                    <a:pt x="1033" y="1"/>
                  </a:moveTo>
                  <a:cubicBezTo>
                    <a:pt x="460" y="1"/>
                    <a:pt x="1" y="459"/>
                    <a:pt x="1" y="1033"/>
                  </a:cubicBezTo>
                  <a:cubicBezTo>
                    <a:pt x="1"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1153;p41">
              <a:extLst>
                <a:ext uri="{FF2B5EF4-FFF2-40B4-BE49-F238E27FC236}">
                  <a16:creationId xmlns:a16="http://schemas.microsoft.com/office/drawing/2014/main" id="{10FEC9C5-8C4F-54D8-86D8-7FE0ADEBC014}"/>
                </a:ext>
              </a:extLst>
            </p:cNvPr>
            <p:cNvSpPr/>
            <p:nvPr/>
          </p:nvSpPr>
          <p:spPr>
            <a:xfrm>
              <a:off x="2401725" y="3232300"/>
              <a:ext cx="50925" cy="50175"/>
            </a:xfrm>
            <a:custGeom>
              <a:avLst/>
              <a:gdLst/>
              <a:ahLst/>
              <a:cxnLst/>
              <a:rect l="l" t="t" r="r" b="b"/>
              <a:pathLst>
                <a:path w="2037" h="2007" extrusionOk="0">
                  <a:moveTo>
                    <a:pt x="1033" y="0"/>
                  </a:moveTo>
                  <a:cubicBezTo>
                    <a:pt x="460" y="0"/>
                    <a:pt x="1" y="459"/>
                    <a:pt x="1" y="1003"/>
                  </a:cubicBezTo>
                  <a:cubicBezTo>
                    <a:pt x="1" y="1548"/>
                    <a:pt x="460" y="2007"/>
                    <a:pt x="1033" y="2007"/>
                  </a:cubicBezTo>
                  <a:cubicBezTo>
                    <a:pt x="1578" y="2007"/>
                    <a:pt x="2036" y="1548"/>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1154;p41">
              <a:extLst>
                <a:ext uri="{FF2B5EF4-FFF2-40B4-BE49-F238E27FC236}">
                  <a16:creationId xmlns:a16="http://schemas.microsoft.com/office/drawing/2014/main" id="{94CD0387-7563-BFAD-77C4-A103E6C5F9F4}"/>
                </a:ext>
              </a:extLst>
            </p:cNvPr>
            <p:cNvSpPr/>
            <p:nvPr/>
          </p:nvSpPr>
          <p:spPr>
            <a:xfrm>
              <a:off x="2330075" y="4242075"/>
              <a:ext cx="50175" cy="50900"/>
            </a:xfrm>
            <a:custGeom>
              <a:avLst/>
              <a:gdLst/>
              <a:ahLst/>
              <a:cxnLst/>
              <a:rect l="l" t="t" r="r" b="b"/>
              <a:pathLst>
                <a:path w="2007" h="2036" extrusionOk="0">
                  <a:moveTo>
                    <a:pt x="1004" y="0"/>
                  </a:moveTo>
                  <a:cubicBezTo>
                    <a:pt x="430" y="0"/>
                    <a:pt x="0" y="459"/>
                    <a:pt x="0" y="1032"/>
                  </a:cubicBezTo>
                  <a:cubicBezTo>
                    <a:pt x="0" y="1577"/>
                    <a:pt x="459"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1155;p41">
              <a:extLst>
                <a:ext uri="{FF2B5EF4-FFF2-40B4-BE49-F238E27FC236}">
                  <a16:creationId xmlns:a16="http://schemas.microsoft.com/office/drawing/2014/main" id="{37C93C5E-3415-D6DD-B174-BEE7F6B43BA6}"/>
                </a:ext>
              </a:extLst>
            </p:cNvPr>
            <p:cNvSpPr/>
            <p:nvPr/>
          </p:nvSpPr>
          <p:spPr>
            <a:xfrm>
              <a:off x="2330075" y="4170400"/>
              <a:ext cx="50175" cy="50200"/>
            </a:xfrm>
            <a:custGeom>
              <a:avLst/>
              <a:gdLst/>
              <a:ahLst/>
              <a:cxnLst/>
              <a:rect l="l" t="t" r="r" b="b"/>
              <a:pathLst>
                <a:path w="2007" h="2008" extrusionOk="0">
                  <a:moveTo>
                    <a:pt x="1004" y="1"/>
                  </a:moveTo>
                  <a:cubicBezTo>
                    <a:pt x="430"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1156;p41">
              <a:extLst>
                <a:ext uri="{FF2B5EF4-FFF2-40B4-BE49-F238E27FC236}">
                  <a16:creationId xmlns:a16="http://schemas.microsoft.com/office/drawing/2014/main" id="{2254CBB1-E845-FF79-7BF1-CCEF7C564A2E}"/>
                </a:ext>
              </a:extLst>
            </p:cNvPr>
            <p:cNvSpPr/>
            <p:nvPr/>
          </p:nvSpPr>
          <p:spPr>
            <a:xfrm>
              <a:off x="2330075" y="4098025"/>
              <a:ext cx="50175" cy="50900"/>
            </a:xfrm>
            <a:custGeom>
              <a:avLst/>
              <a:gdLst/>
              <a:ahLst/>
              <a:cxnLst/>
              <a:rect l="l" t="t" r="r" b="b"/>
              <a:pathLst>
                <a:path w="2007" h="2036" extrusionOk="0">
                  <a:moveTo>
                    <a:pt x="1004" y="0"/>
                  </a:moveTo>
                  <a:cubicBezTo>
                    <a:pt x="430"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1157;p41">
              <a:extLst>
                <a:ext uri="{FF2B5EF4-FFF2-40B4-BE49-F238E27FC236}">
                  <a16:creationId xmlns:a16="http://schemas.microsoft.com/office/drawing/2014/main" id="{B1A5E8E7-4B4C-DAA7-518D-F9021A9BEA58}"/>
                </a:ext>
              </a:extLst>
            </p:cNvPr>
            <p:cNvSpPr/>
            <p:nvPr/>
          </p:nvSpPr>
          <p:spPr>
            <a:xfrm>
              <a:off x="2330075" y="4025650"/>
              <a:ext cx="50175" cy="50900"/>
            </a:xfrm>
            <a:custGeom>
              <a:avLst/>
              <a:gdLst/>
              <a:ahLst/>
              <a:cxnLst/>
              <a:rect l="l" t="t" r="r" b="b"/>
              <a:pathLst>
                <a:path w="2007" h="2036" extrusionOk="0">
                  <a:moveTo>
                    <a:pt x="1004" y="0"/>
                  </a:moveTo>
                  <a:cubicBezTo>
                    <a:pt x="430"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1158;p41">
              <a:extLst>
                <a:ext uri="{FF2B5EF4-FFF2-40B4-BE49-F238E27FC236}">
                  <a16:creationId xmlns:a16="http://schemas.microsoft.com/office/drawing/2014/main" id="{0099ABC3-72E0-9EE4-B536-AD76FE8995FD}"/>
                </a:ext>
              </a:extLst>
            </p:cNvPr>
            <p:cNvSpPr/>
            <p:nvPr/>
          </p:nvSpPr>
          <p:spPr>
            <a:xfrm>
              <a:off x="2330075" y="3953975"/>
              <a:ext cx="50175" cy="50200"/>
            </a:xfrm>
            <a:custGeom>
              <a:avLst/>
              <a:gdLst/>
              <a:ahLst/>
              <a:cxnLst/>
              <a:rect l="l" t="t" r="r" b="b"/>
              <a:pathLst>
                <a:path w="2007" h="2008" extrusionOk="0">
                  <a:moveTo>
                    <a:pt x="1004" y="0"/>
                  </a:moveTo>
                  <a:cubicBezTo>
                    <a:pt x="430"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1159;p41">
              <a:extLst>
                <a:ext uri="{FF2B5EF4-FFF2-40B4-BE49-F238E27FC236}">
                  <a16:creationId xmlns:a16="http://schemas.microsoft.com/office/drawing/2014/main" id="{761F16F2-B88F-C2CF-F026-5D7E0AC872E8}"/>
                </a:ext>
              </a:extLst>
            </p:cNvPr>
            <p:cNvSpPr/>
            <p:nvPr/>
          </p:nvSpPr>
          <p:spPr>
            <a:xfrm>
              <a:off x="2330075" y="3881600"/>
              <a:ext cx="50175" cy="50900"/>
            </a:xfrm>
            <a:custGeom>
              <a:avLst/>
              <a:gdLst/>
              <a:ahLst/>
              <a:cxnLst/>
              <a:rect l="l" t="t" r="r" b="b"/>
              <a:pathLst>
                <a:path w="2007" h="2036" extrusionOk="0">
                  <a:moveTo>
                    <a:pt x="1004" y="0"/>
                  </a:moveTo>
                  <a:cubicBezTo>
                    <a:pt x="430"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1160;p41">
              <a:extLst>
                <a:ext uri="{FF2B5EF4-FFF2-40B4-BE49-F238E27FC236}">
                  <a16:creationId xmlns:a16="http://schemas.microsoft.com/office/drawing/2014/main" id="{604EDF01-9F00-81F4-0680-957395D62F96}"/>
                </a:ext>
              </a:extLst>
            </p:cNvPr>
            <p:cNvSpPr/>
            <p:nvPr/>
          </p:nvSpPr>
          <p:spPr>
            <a:xfrm>
              <a:off x="2330075" y="3809200"/>
              <a:ext cx="50175" cy="50925"/>
            </a:xfrm>
            <a:custGeom>
              <a:avLst/>
              <a:gdLst/>
              <a:ahLst/>
              <a:cxnLst/>
              <a:rect l="l" t="t" r="r" b="b"/>
              <a:pathLst>
                <a:path w="2007" h="2037" extrusionOk="0">
                  <a:moveTo>
                    <a:pt x="1004" y="1"/>
                  </a:moveTo>
                  <a:cubicBezTo>
                    <a:pt x="430"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1161;p41">
              <a:extLst>
                <a:ext uri="{FF2B5EF4-FFF2-40B4-BE49-F238E27FC236}">
                  <a16:creationId xmlns:a16="http://schemas.microsoft.com/office/drawing/2014/main" id="{FFF26020-FF59-1CE7-910F-285DEA48652E}"/>
                </a:ext>
              </a:extLst>
            </p:cNvPr>
            <p:cNvSpPr/>
            <p:nvPr/>
          </p:nvSpPr>
          <p:spPr>
            <a:xfrm>
              <a:off x="2330075" y="3737550"/>
              <a:ext cx="50175" cy="50175"/>
            </a:xfrm>
            <a:custGeom>
              <a:avLst/>
              <a:gdLst/>
              <a:ahLst/>
              <a:cxnLst/>
              <a:rect l="l" t="t" r="r" b="b"/>
              <a:pathLst>
                <a:path w="2007" h="2007" extrusionOk="0">
                  <a:moveTo>
                    <a:pt x="1004" y="0"/>
                  </a:moveTo>
                  <a:cubicBezTo>
                    <a:pt x="430" y="0"/>
                    <a:pt x="0" y="430"/>
                    <a:pt x="0" y="1003"/>
                  </a:cubicBezTo>
                  <a:cubicBezTo>
                    <a:pt x="0" y="1548"/>
                    <a:pt x="459" y="2007"/>
                    <a:pt x="1004" y="2007"/>
                  </a:cubicBezTo>
                  <a:cubicBezTo>
                    <a:pt x="1548" y="2007"/>
                    <a:pt x="2007" y="1548"/>
                    <a:pt x="2007" y="1003"/>
                  </a:cubicBezTo>
                  <a:cubicBezTo>
                    <a:pt x="2007" y="430"/>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1162;p41">
              <a:extLst>
                <a:ext uri="{FF2B5EF4-FFF2-40B4-BE49-F238E27FC236}">
                  <a16:creationId xmlns:a16="http://schemas.microsoft.com/office/drawing/2014/main" id="{6215D2C2-DD07-61CF-8863-CB6D6119D631}"/>
                </a:ext>
              </a:extLst>
            </p:cNvPr>
            <p:cNvSpPr/>
            <p:nvPr/>
          </p:nvSpPr>
          <p:spPr>
            <a:xfrm>
              <a:off x="2330075" y="3665150"/>
              <a:ext cx="50175" cy="50200"/>
            </a:xfrm>
            <a:custGeom>
              <a:avLst/>
              <a:gdLst/>
              <a:ahLst/>
              <a:cxnLst/>
              <a:rect l="l" t="t" r="r" b="b"/>
              <a:pathLst>
                <a:path w="2007" h="2008" extrusionOk="0">
                  <a:moveTo>
                    <a:pt x="1004" y="1"/>
                  </a:moveTo>
                  <a:cubicBezTo>
                    <a:pt x="430"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1163;p41">
              <a:extLst>
                <a:ext uri="{FF2B5EF4-FFF2-40B4-BE49-F238E27FC236}">
                  <a16:creationId xmlns:a16="http://schemas.microsoft.com/office/drawing/2014/main" id="{0279AD82-642A-6F55-70D3-8259CF28DE6D}"/>
                </a:ext>
              </a:extLst>
            </p:cNvPr>
            <p:cNvSpPr/>
            <p:nvPr/>
          </p:nvSpPr>
          <p:spPr>
            <a:xfrm>
              <a:off x="2330075" y="3592775"/>
              <a:ext cx="50175" cy="50900"/>
            </a:xfrm>
            <a:custGeom>
              <a:avLst/>
              <a:gdLst/>
              <a:ahLst/>
              <a:cxnLst/>
              <a:rect l="l" t="t" r="r" b="b"/>
              <a:pathLst>
                <a:path w="2007" h="2036" extrusionOk="0">
                  <a:moveTo>
                    <a:pt x="1004" y="0"/>
                  </a:moveTo>
                  <a:cubicBezTo>
                    <a:pt x="430"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1164;p41">
              <a:extLst>
                <a:ext uri="{FF2B5EF4-FFF2-40B4-BE49-F238E27FC236}">
                  <a16:creationId xmlns:a16="http://schemas.microsoft.com/office/drawing/2014/main" id="{E186E98B-276D-093A-7B43-E49EF5BDDCF9}"/>
                </a:ext>
              </a:extLst>
            </p:cNvPr>
            <p:cNvSpPr/>
            <p:nvPr/>
          </p:nvSpPr>
          <p:spPr>
            <a:xfrm>
              <a:off x="2330075" y="3520400"/>
              <a:ext cx="50175" cy="50900"/>
            </a:xfrm>
            <a:custGeom>
              <a:avLst/>
              <a:gdLst/>
              <a:ahLst/>
              <a:cxnLst/>
              <a:rect l="l" t="t" r="r" b="b"/>
              <a:pathLst>
                <a:path w="2007" h="2036" extrusionOk="0">
                  <a:moveTo>
                    <a:pt x="1004" y="0"/>
                  </a:moveTo>
                  <a:cubicBezTo>
                    <a:pt x="430"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1165;p41">
              <a:extLst>
                <a:ext uri="{FF2B5EF4-FFF2-40B4-BE49-F238E27FC236}">
                  <a16:creationId xmlns:a16="http://schemas.microsoft.com/office/drawing/2014/main" id="{76D83829-8766-98EF-37EC-F7F6B20861F5}"/>
                </a:ext>
              </a:extLst>
            </p:cNvPr>
            <p:cNvSpPr/>
            <p:nvPr/>
          </p:nvSpPr>
          <p:spPr>
            <a:xfrm>
              <a:off x="2330075" y="3448725"/>
              <a:ext cx="50175" cy="50200"/>
            </a:xfrm>
            <a:custGeom>
              <a:avLst/>
              <a:gdLst/>
              <a:ahLst/>
              <a:cxnLst/>
              <a:rect l="l" t="t" r="r" b="b"/>
              <a:pathLst>
                <a:path w="2007" h="2008" extrusionOk="0">
                  <a:moveTo>
                    <a:pt x="1004" y="0"/>
                  </a:moveTo>
                  <a:cubicBezTo>
                    <a:pt x="430"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1166;p41">
              <a:extLst>
                <a:ext uri="{FF2B5EF4-FFF2-40B4-BE49-F238E27FC236}">
                  <a16:creationId xmlns:a16="http://schemas.microsoft.com/office/drawing/2014/main" id="{2A70FBA1-A8E3-C909-8A92-4B25E5398614}"/>
                </a:ext>
              </a:extLst>
            </p:cNvPr>
            <p:cNvSpPr/>
            <p:nvPr/>
          </p:nvSpPr>
          <p:spPr>
            <a:xfrm>
              <a:off x="2330075" y="3376350"/>
              <a:ext cx="50175" cy="50900"/>
            </a:xfrm>
            <a:custGeom>
              <a:avLst/>
              <a:gdLst/>
              <a:ahLst/>
              <a:cxnLst/>
              <a:rect l="l" t="t" r="r" b="b"/>
              <a:pathLst>
                <a:path w="2007" h="2036" extrusionOk="0">
                  <a:moveTo>
                    <a:pt x="1004" y="0"/>
                  </a:moveTo>
                  <a:cubicBezTo>
                    <a:pt x="430"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1167;p41">
              <a:extLst>
                <a:ext uri="{FF2B5EF4-FFF2-40B4-BE49-F238E27FC236}">
                  <a16:creationId xmlns:a16="http://schemas.microsoft.com/office/drawing/2014/main" id="{104FED74-6903-B665-AD94-8308DBA60A60}"/>
                </a:ext>
              </a:extLst>
            </p:cNvPr>
            <p:cNvSpPr/>
            <p:nvPr/>
          </p:nvSpPr>
          <p:spPr>
            <a:xfrm>
              <a:off x="2330075" y="3303950"/>
              <a:ext cx="50175" cy="50925"/>
            </a:xfrm>
            <a:custGeom>
              <a:avLst/>
              <a:gdLst/>
              <a:ahLst/>
              <a:cxnLst/>
              <a:rect l="l" t="t" r="r" b="b"/>
              <a:pathLst>
                <a:path w="2007" h="2037" extrusionOk="0">
                  <a:moveTo>
                    <a:pt x="1004" y="1"/>
                  </a:moveTo>
                  <a:cubicBezTo>
                    <a:pt x="430"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1168;p41">
              <a:extLst>
                <a:ext uri="{FF2B5EF4-FFF2-40B4-BE49-F238E27FC236}">
                  <a16:creationId xmlns:a16="http://schemas.microsoft.com/office/drawing/2014/main" id="{32C470F4-83F9-5856-2234-33AA3107DA21}"/>
                </a:ext>
              </a:extLst>
            </p:cNvPr>
            <p:cNvSpPr/>
            <p:nvPr/>
          </p:nvSpPr>
          <p:spPr>
            <a:xfrm>
              <a:off x="2330075" y="3232300"/>
              <a:ext cx="50175" cy="50175"/>
            </a:xfrm>
            <a:custGeom>
              <a:avLst/>
              <a:gdLst/>
              <a:ahLst/>
              <a:cxnLst/>
              <a:rect l="l" t="t" r="r" b="b"/>
              <a:pathLst>
                <a:path w="2007" h="2007" extrusionOk="0">
                  <a:moveTo>
                    <a:pt x="1004" y="0"/>
                  </a:moveTo>
                  <a:cubicBezTo>
                    <a:pt x="430" y="0"/>
                    <a:pt x="0" y="459"/>
                    <a:pt x="0" y="1003"/>
                  </a:cubicBezTo>
                  <a:cubicBezTo>
                    <a:pt x="0" y="1548"/>
                    <a:pt x="459" y="2007"/>
                    <a:pt x="1004" y="2007"/>
                  </a:cubicBezTo>
                  <a:cubicBezTo>
                    <a:pt x="1548" y="2007"/>
                    <a:pt x="2007" y="1548"/>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1169;p41">
              <a:extLst>
                <a:ext uri="{FF2B5EF4-FFF2-40B4-BE49-F238E27FC236}">
                  <a16:creationId xmlns:a16="http://schemas.microsoft.com/office/drawing/2014/main" id="{9C7FA9ED-9756-C006-E69E-47A9681022B1}"/>
                </a:ext>
              </a:extLst>
            </p:cNvPr>
            <p:cNvSpPr/>
            <p:nvPr/>
          </p:nvSpPr>
          <p:spPr>
            <a:xfrm>
              <a:off x="2330075" y="3159900"/>
              <a:ext cx="50175" cy="50200"/>
            </a:xfrm>
            <a:custGeom>
              <a:avLst/>
              <a:gdLst/>
              <a:ahLst/>
              <a:cxnLst/>
              <a:rect l="l" t="t" r="r" b="b"/>
              <a:pathLst>
                <a:path w="2007" h="2008" extrusionOk="0">
                  <a:moveTo>
                    <a:pt x="1004" y="1"/>
                  </a:moveTo>
                  <a:cubicBezTo>
                    <a:pt x="430"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1170;p41">
              <a:extLst>
                <a:ext uri="{FF2B5EF4-FFF2-40B4-BE49-F238E27FC236}">
                  <a16:creationId xmlns:a16="http://schemas.microsoft.com/office/drawing/2014/main" id="{0BADACD6-798A-625F-45BA-5A3B2E81279A}"/>
                </a:ext>
              </a:extLst>
            </p:cNvPr>
            <p:cNvSpPr/>
            <p:nvPr/>
          </p:nvSpPr>
          <p:spPr>
            <a:xfrm>
              <a:off x="2330075" y="2077750"/>
              <a:ext cx="50175" cy="50175"/>
            </a:xfrm>
            <a:custGeom>
              <a:avLst/>
              <a:gdLst/>
              <a:ahLst/>
              <a:cxnLst/>
              <a:rect l="l" t="t" r="r" b="b"/>
              <a:pathLst>
                <a:path w="2007" h="2007" extrusionOk="0">
                  <a:moveTo>
                    <a:pt x="1004" y="0"/>
                  </a:moveTo>
                  <a:cubicBezTo>
                    <a:pt x="430"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1171;p41">
              <a:extLst>
                <a:ext uri="{FF2B5EF4-FFF2-40B4-BE49-F238E27FC236}">
                  <a16:creationId xmlns:a16="http://schemas.microsoft.com/office/drawing/2014/main" id="{14657968-C6A5-FBBA-5F14-4209421ED4A5}"/>
                </a:ext>
              </a:extLst>
            </p:cNvPr>
            <p:cNvSpPr/>
            <p:nvPr/>
          </p:nvSpPr>
          <p:spPr>
            <a:xfrm>
              <a:off x="2257675" y="4314450"/>
              <a:ext cx="50200" cy="50925"/>
            </a:xfrm>
            <a:custGeom>
              <a:avLst/>
              <a:gdLst/>
              <a:ahLst/>
              <a:cxnLst/>
              <a:rect l="l" t="t" r="r" b="b"/>
              <a:pathLst>
                <a:path w="2008" h="2037" extrusionOk="0">
                  <a:moveTo>
                    <a:pt x="1004" y="1"/>
                  </a:moveTo>
                  <a:cubicBezTo>
                    <a:pt x="460" y="1"/>
                    <a:pt x="1" y="459"/>
                    <a:pt x="1" y="1004"/>
                  </a:cubicBezTo>
                  <a:cubicBezTo>
                    <a:pt x="1" y="1577"/>
                    <a:pt x="460" y="2036"/>
                    <a:pt x="1004" y="2036"/>
                  </a:cubicBezTo>
                  <a:cubicBezTo>
                    <a:pt x="1549" y="2036"/>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1172;p41">
              <a:extLst>
                <a:ext uri="{FF2B5EF4-FFF2-40B4-BE49-F238E27FC236}">
                  <a16:creationId xmlns:a16="http://schemas.microsoft.com/office/drawing/2014/main" id="{EA9F57B5-BCB4-CAA7-4908-A0A04602B52A}"/>
                </a:ext>
              </a:extLst>
            </p:cNvPr>
            <p:cNvSpPr/>
            <p:nvPr/>
          </p:nvSpPr>
          <p:spPr>
            <a:xfrm>
              <a:off x="2257675" y="4242075"/>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1173;p41">
              <a:extLst>
                <a:ext uri="{FF2B5EF4-FFF2-40B4-BE49-F238E27FC236}">
                  <a16:creationId xmlns:a16="http://schemas.microsoft.com/office/drawing/2014/main" id="{BBB9A9B2-C473-D19B-609D-2F51A9682BB7}"/>
                </a:ext>
              </a:extLst>
            </p:cNvPr>
            <p:cNvSpPr/>
            <p:nvPr/>
          </p:nvSpPr>
          <p:spPr>
            <a:xfrm>
              <a:off x="2257675" y="417040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1174;p41">
              <a:extLst>
                <a:ext uri="{FF2B5EF4-FFF2-40B4-BE49-F238E27FC236}">
                  <a16:creationId xmlns:a16="http://schemas.microsoft.com/office/drawing/2014/main" id="{9548ACD4-DBFA-96A7-D8BB-D5D7BF6BFAB9}"/>
                </a:ext>
              </a:extLst>
            </p:cNvPr>
            <p:cNvSpPr/>
            <p:nvPr/>
          </p:nvSpPr>
          <p:spPr>
            <a:xfrm>
              <a:off x="2257675" y="409802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1175;p41">
              <a:extLst>
                <a:ext uri="{FF2B5EF4-FFF2-40B4-BE49-F238E27FC236}">
                  <a16:creationId xmlns:a16="http://schemas.microsoft.com/office/drawing/2014/main" id="{A02FD025-68BF-9FFC-C8F0-74C8E23403BB}"/>
                </a:ext>
              </a:extLst>
            </p:cNvPr>
            <p:cNvSpPr/>
            <p:nvPr/>
          </p:nvSpPr>
          <p:spPr>
            <a:xfrm>
              <a:off x="2257675" y="402565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1176;p41">
              <a:extLst>
                <a:ext uri="{FF2B5EF4-FFF2-40B4-BE49-F238E27FC236}">
                  <a16:creationId xmlns:a16="http://schemas.microsoft.com/office/drawing/2014/main" id="{B9503F0F-E4C3-2AA3-80AD-8DA55E20FEA5}"/>
                </a:ext>
              </a:extLst>
            </p:cNvPr>
            <p:cNvSpPr/>
            <p:nvPr/>
          </p:nvSpPr>
          <p:spPr>
            <a:xfrm>
              <a:off x="2257675" y="395397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1177;p41">
              <a:extLst>
                <a:ext uri="{FF2B5EF4-FFF2-40B4-BE49-F238E27FC236}">
                  <a16:creationId xmlns:a16="http://schemas.microsoft.com/office/drawing/2014/main" id="{343584C5-F4D6-726A-AEE8-D3FA3418FFFB}"/>
                </a:ext>
              </a:extLst>
            </p:cNvPr>
            <p:cNvSpPr/>
            <p:nvPr/>
          </p:nvSpPr>
          <p:spPr>
            <a:xfrm>
              <a:off x="2257675" y="388160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1178;p41">
              <a:extLst>
                <a:ext uri="{FF2B5EF4-FFF2-40B4-BE49-F238E27FC236}">
                  <a16:creationId xmlns:a16="http://schemas.microsoft.com/office/drawing/2014/main" id="{405B9391-CED8-4456-6E5B-7181586AEE24}"/>
                </a:ext>
              </a:extLst>
            </p:cNvPr>
            <p:cNvSpPr/>
            <p:nvPr/>
          </p:nvSpPr>
          <p:spPr>
            <a:xfrm>
              <a:off x="2257675" y="3809200"/>
              <a:ext cx="50200" cy="50925"/>
            </a:xfrm>
            <a:custGeom>
              <a:avLst/>
              <a:gdLst/>
              <a:ahLst/>
              <a:cxnLst/>
              <a:rect l="l" t="t" r="r" b="b"/>
              <a:pathLst>
                <a:path w="2008" h="2037"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1179;p41">
              <a:extLst>
                <a:ext uri="{FF2B5EF4-FFF2-40B4-BE49-F238E27FC236}">
                  <a16:creationId xmlns:a16="http://schemas.microsoft.com/office/drawing/2014/main" id="{B22C41F1-97E3-A237-FCA5-0197740A658E}"/>
                </a:ext>
              </a:extLst>
            </p:cNvPr>
            <p:cNvSpPr/>
            <p:nvPr/>
          </p:nvSpPr>
          <p:spPr>
            <a:xfrm>
              <a:off x="2257675" y="3737550"/>
              <a:ext cx="50200" cy="50175"/>
            </a:xfrm>
            <a:custGeom>
              <a:avLst/>
              <a:gdLst/>
              <a:ahLst/>
              <a:cxnLst/>
              <a:rect l="l" t="t" r="r" b="b"/>
              <a:pathLst>
                <a:path w="2008" h="2007" extrusionOk="0">
                  <a:moveTo>
                    <a:pt x="1004" y="0"/>
                  </a:moveTo>
                  <a:cubicBezTo>
                    <a:pt x="460" y="0"/>
                    <a:pt x="1" y="430"/>
                    <a:pt x="1" y="1003"/>
                  </a:cubicBezTo>
                  <a:cubicBezTo>
                    <a:pt x="1" y="1548"/>
                    <a:pt x="460" y="2007"/>
                    <a:pt x="1004" y="2007"/>
                  </a:cubicBezTo>
                  <a:cubicBezTo>
                    <a:pt x="1549" y="2007"/>
                    <a:pt x="2008" y="1548"/>
                    <a:pt x="2008" y="1003"/>
                  </a:cubicBezTo>
                  <a:cubicBezTo>
                    <a:pt x="2008"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1180;p41">
              <a:extLst>
                <a:ext uri="{FF2B5EF4-FFF2-40B4-BE49-F238E27FC236}">
                  <a16:creationId xmlns:a16="http://schemas.microsoft.com/office/drawing/2014/main" id="{F1D152F2-B3B5-F9CD-3DFA-3F26C61C3657}"/>
                </a:ext>
              </a:extLst>
            </p:cNvPr>
            <p:cNvSpPr/>
            <p:nvPr/>
          </p:nvSpPr>
          <p:spPr>
            <a:xfrm>
              <a:off x="2257675" y="366515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1181;p41">
              <a:extLst>
                <a:ext uri="{FF2B5EF4-FFF2-40B4-BE49-F238E27FC236}">
                  <a16:creationId xmlns:a16="http://schemas.microsoft.com/office/drawing/2014/main" id="{4858D391-4D71-9448-4E41-4C90046E8026}"/>
                </a:ext>
              </a:extLst>
            </p:cNvPr>
            <p:cNvSpPr/>
            <p:nvPr/>
          </p:nvSpPr>
          <p:spPr>
            <a:xfrm>
              <a:off x="2257675" y="359277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1182;p41">
              <a:extLst>
                <a:ext uri="{FF2B5EF4-FFF2-40B4-BE49-F238E27FC236}">
                  <a16:creationId xmlns:a16="http://schemas.microsoft.com/office/drawing/2014/main" id="{17A5991E-2B11-193C-89E3-90C9AC372C25}"/>
                </a:ext>
              </a:extLst>
            </p:cNvPr>
            <p:cNvSpPr/>
            <p:nvPr/>
          </p:nvSpPr>
          <p:spPr>
            <a:xfrm>
              <a:off x="2257675" y="35204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1183;p41">
              <a:extLst>
                <a:ext uri="{FF2B5EF4-FFF2-40B4-BE49-F238E27FC236}">
                  <a16:creationId xmlns:a16="http://schemas.microsoft.com/office/drawing/2014/main" id="{FA3AD11C-4929-FEEE-A2B1-ECC5FF200274}"/>
                </a:ext>
              </a:extLst>
            </p:cNvPr>
            <p:cNvSpPr/>
            <p:nvPr/>
          </p:nvSpPr>
          <p:spPr>
            <a:xfrm>
              <a:off x="2257675" y="344872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1184;p41">
              <a:extLst>
                <a:ext uri="{FF2B5EF4-FFF2-40B4-BE49-F238E27FC236}">
                  <a16:creationId xmlns:a16="http://schemas.microsoft.com/office/drawing/2014/main" id="{FC49C92F-0829-03DA-305D-1583DCBF5562}"/>
                </a:ext>
              </a:extLst>
            </p:cNvPr>
            <p:cNvSpPr/>
            <p:nvPr/>
          </p:nvSpPr>
          <p:spPr>
            <a:xfrm>
              <a:off x="2257675" y="337635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1185;p41">
              <a:extLst>
                <a:ext uri="{FF2B5EF4-FFF2-40B4-BE49-F238E27FC236}">
                  <a16:creationId xmlns:a16="http://schemas.microsoft.com/office/drawing/2014/main" id="{2E764DEA-2466-E13D-84EF-6D6D677408F2}"/>
                </a:ext>
              </a:extLst>
            </p:cNvPr>
            <p:cNvSpPr/>
            <p:nvPr/>
          </p:nvSpPr>
          <p:spPr>
            <a:xfrm>
              <a:off x="2257675" y="3303950"/>
              <a:ext cx="50200" cy="50925"/>
            </a:xfrm>
            <a:custGeom>
              <a:avLst/>
              <a:gdLst/>
              <a:ahLst/>
              <a:cxnLst/>
              <a:rect l="l" t="t" r="r" b="b"/>
              <a:pathLst>
                <a:path w="2008" h="2037"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1186;p41">
              <a:extLst>
                <a:ext uri="{FF2B5EF4-FFF2-40B4-BE49-F238E27FC236}">
                  <a16:creationId xmlns:a16="http://schemas.microsoft.com/office/drawing/2014/main" id="{D8D34791-9914-05FB-6647-D3F605BA2F7C}"/>
                </a:ext>
              </a:extLst>
            </p:cNvPr>
            <p:cNvSpPr/>
            <p:nvPr/>
          </p:nvSpPr>
          <p:spPr>
            <a:xfrm>
              <a:off x="2257675" y="3232300"/>
              <a:ext cx="50200" cy="50175"/>
            </a:xfrm>
            <a:custGeom>
              <a:avLst/>
              <a:gdLst/>
              <a:ahLst/>
              <a:cxnLst/>
              <a:rect l="l" t="t" r="r" b="b"/>
              <a:pathLst>
                <a:path w="2008" h="2007" extrusionOk="0">
                  <a:moveTo>
                    <a:pt x="1004" y="0"/>
                  </a:moveTo>
                  <a:cubicBezTo>
                    <a:pt x="460" y="0"/>
                    <a:pt x="1" y="459"/>
                    <a:pt x="1" y="1003"/>
                  </a:cubicBezTo>
                  <a:cubicBezTo>
                    <a:pt x="1" y="1548"/>
                    <a:pt x="460" y="2007"/>
                    <a:pt x="1004" y="2007"/>
                  </a:cubicBezTo>
                  <a:cubicBezTo>
                    <a:pt x="1549" y="2007"/>
                    <a:pt x="2008" y="1548"/>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1187;p41">
              <a:extLst>
                <a:ext uri="{FF2B5EF4-FFF2-40B4-BE49-F238E27FC236}">
                  <a16:creationId xmlns:a16="http://schemas.microsoft.com/office/drawing/2014/main" id="{A389C26D-FB42-FD21-A33F-ECF27E50F753}"/>
                </a:ext>
              </a:extLst>
            </p:cNvPr>
            <p:cNvSpPr/>
            <p:nvPr/>
          </p:nvSpPr>
          <p:spPr>
            <a:xfrm>
              <a:off x="2257675" y="3159900"/>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1188;p41">
              <a:extLst>
                <a:ext uri="{FF2B5EF4-FFF2-40B4-BE49-F238E27FC236}">
                  <a16:creationId xmlns:a16="http://schemas.microsoft.com/office/drawing/2014/main" id="{77299844-223C-0BCE-3075-2789C3C42889}"/>
                </a:ext>
              </a:extLst>
            </p:cNvPr>
            <p:cNvSpPr/>
            <p:nvPr/>
          </p:nvSpPr>
          <p:spPr>
            <a:xfrm>
              <a:off x="2257675" y="2221800"/>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1189;p41">
              <a:extLst>
                <a:ext uri="{FF2B5EF4-FFF2-40B4-BE49-F238E27FC236}">
                  <a16:creationId xmlns:a16="http://schemas.microsoft.com/office/drawing/2014/main" id="{A22B8681-D26B-896E-CDAE-770AAFD9E2F2}"/>
                </a:ext>
              </a:extLst>
            </p:cNvPr>
            <p:cNvSpPr/>
            <p:nvPr/>
          </p:nvSpPr>
          <p:spPr>
            <a:xfrm>
              <a:off x="2257675" y="20777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1190;p41">
              <a:extLst>
                <a:ext uri="{FF2B5EF4-FFF2-40B4-BE49-F238E27FC236}">
                  <a16:creationId xmlns:a16="http://schemas.microsoft.com/office/drawing/2014/main" id="{6E412F9B-6E8A-10A8-61AD-1A2595EE0818}"/>
                </a:ext>
              </a:extLst>
            </p:cNvPr>
            <p:cNvSpPr/>
            <p:nvPr/>
          </p:nvSpPr>
          <p:spPr>
            <a:xfrm>
              <a:off x="2257675" y="2005350"/>
              <a:ext cx="50200" cy="50925"/>
            </a:xfrm>
            <a:custGeom>
              <a:avLst/>
              <a:gdLst/>
              <a:ahLst/>
              <a:cxnLst/>
              <a:rect l="l" t="t" r="r" b="b"/>
              <a:pathLst>
                <a:path w="2008" h="2037" extrusionOk="0">
                  <a:moveTo>
                    <a:pt x="1004" y="1"/>
                  </a:moveTo>
                  <a:cubicBezTo>
                    <a:pt x="460" y="1"/>
                    <a:pt x="1" y="460"/>
                    <a:pt x="1" y="1004"/>
                  </a:cubicBezTo>
                  <a:cubicBezTo>
                    <a:pt x="1" y="1578"/>
                    <a:pt x="460" y="2036"/>
                    <a:pt x="1004" y="2036"/>
                  </a:cubicBezTo>
                  <a:cubicBezTo>
                    <a:pt x="1549"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1191;p41">
              <a:extLst>
                <a:ext uri="{FF2B5EF4-FFF2-40B4-BE49-F238E27FC236}">
                  <a16:creationId xmlns:a16="http://schemas.microsoft.com/office/drawing/2014/main" id="{2CE102FF-47AE-EB9B-361E-E7887672256E}"/>
                </a:ext>
              </a:extLst>
            </p:cNvPr>
            <p:cNvSpPr/>
            <p:nvPr/>
          </p:nvSpPr>
          <p:spPr>
            <a:xfrm>
              <a:off x="2185300" y="453090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1192;p41">
              <a:extLst>
                <a:ext uri="{FF2B5EF4-FFF2-40B4-BE49-F238E27FC236}">
                  <a16:creationId xmlns:a16="http://schemas.microsoft.com/office/drawing/2014/main" id="{CC93FFBC-56D0-980F-07D8-AE5787C3BB9E}"/>
                </a:ext>
              </a:extLst>
            </p:cNvPr>
            <p:cNvSpPr/>
            <p:nvPr/>
          </p:nvSpPr>
          <p:spPr>
            <a:xfrm>
              <a:off x="2185300" y="4314450"/>
              <a:ext cx="50900" cy="50925"/>
            </a:xfrm>
            <a:custGeom>
              <a:avLst/>
              <a:gdLst/>
              <a:ahLst/>
              <a:cxnLst/>
              <a:rect l="l" t="t" r="r" b="b"/>
              <a:pathLst>
                <a:path w="2036" h="2037" extrusionOk="0">
                  <a:moveTo>
                    <a:pt x="1004" y="1"/>
                  </a:moveTo>
                  <a:cubicBezTo>
                    <a:pt x="459" y="1"/>
                    <a:pt x="1" y="459"/>
                    <a:pt x="1" y="1004"/>
                  </a:cubicBezTo>
                  <a:cubicBezTo>
                    <a:pt x="1" y="1577"/>
                    <a:pt x="459" y="2036"/>
                    <a:pt x="1004" y="2036"/>
                  </a:cubicBezTo>
                  <a:cubicBezTo>
                    <a:pt x="1577" y="2036"/>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1193;p41">
              <a:extLst>
                <a:ext uri="{FF2B5EF4-FFF2-40B4-BE49-F238E27FC236}">
                  <a16:creationId xmlns:a16="http://schemas.microsoft.com/office/drawing/2014/main" id="{D18BBE1A-BA9E-7E61-A5CC-31B0A68A2193}"/>
                </a:ext>
              </a:extLst>
            </p:cNvPr>
            <p:cNvSpPr/>
            <p:nvPr/>
          </p:nvSpPr>
          <p:spPr>
            <a:xfrm>
              <a:off x="2185300" y="4242075"/>
              <a:ext cx="50900" cy="50900"/>
            </a:xfrm>
            <a:custGeom>
              <a:avLst/>
              <a:gdLst/>
              <a:ahLst/>
              <a:cxnLst/>
              <a:rect l="l" t="t" r="r" b="b"/>
              <a:pathLst>
                <a:path w="2036" h="2036" extrusionOk="0">
                  <a:moveTo>
                    <a:pt x="1004" y="0"/>
                  </a:moveTo>
                  <a:cubicBezTo>
                    <a:pt x="459" y="0"/>
                    <a:pt x="1" y="459"/>
                    <a:pt x="1" y="1032"/>
                  </a:cubicBezTo>
                  <a:cubicBezTo>
                    <a:pt x="1"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1194;p41">
              <a:extLst>
                <a:ext uri="{FF2B5EF4-FFF2-40B4-BE49-F238E27FC236}">
                  <a16:creationId xmlns:a16="http://schemas.microsoft.com/office/drawing/2014/main" id="{5AF43CB8-7975-DA69-088F-63076BB061D3}"/>
                </a:ext>
              </a:extLst>
            </p:cNvPr>
            <p:cNvSpPr/>
            <p:nvPr/>
          </p:nvSpPr>
          <p:spPr>
            <a:xfrm>
              <a:off x="2185300" y="4170400"/>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1195;p41">
              <a:extLst>
                <a:ext uri="{FF2B5EF4-FFF2-40B4-BE49-F238E27FC236}">
                  <a16:creationId xmlns:a16="http://schemas.microsoft.com/office/drawing/2014/main" id="{4B815F3F-6B5D-F8F4-066A-77591FA30F8E}"/>
                </a:ext>
              </a:extLst>
            </p:cNvPr>
            <p:cNvSpPr/>
            <p:nvPr/>
          </p:nvSpPr>
          <p:spPr>
            <a:xfrm>
              <a:off x="2185300" y="4098025"/>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1196;p41">
              <a:extLst>
                <a:ext uri="{FF2B5EF4-FFF2-40B4-BE49-F238E27FC236}">
                  <a16:creationId xmlns:a16="http://schemas.microsoft.com/office/drawing/2014/main" id="{6FCC74E0-A2C3-DA22-1BF6-D76A9D9345A9}"/>
                </a:ext>
              </a:extLst>
            </p:cNvPr>
            <p:cNvSpPr/>
            <p:nvPr/>
          </p:nvSpPr>
          <p:spPr>
            <a:xfrm>
              <a:off x="2185300" y="4025650"/>
              <a:ext cx="50900" cy="50900"/>
            </a:xfrm>
            <a:custGeom>
              <a:avLst/>
              <a:gdLst/>
              <a:ahLst/>
              <a:cxnLst/>
              <a:rect l="l" t="t" r="r" b="b"/>
              <a:pathLst>
                <a:path w="2036"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1197;p41">
              <a:extLst>
                <a:ext uri="{FF2B5EF4-FFF2-40B4-BE49-F238E27FC236}">
                  <a16:creationId xmlns:a16="http://schemas.microsoft.com/office/drawing/2014/main" id="{E883B74A-4171-2A09-67B5-09D94153E22A}"/>
                </a:ext>
              </a:extLst>
            </p:cNvPr>
            <p:cNvSpPr/>
            <p:nvPr/>
          </p:nvSpPr>
          <p:spPr>
            <a:xfrm>
              <a:off x="2185300" y="3953975"/>
              <a:ext cx="50900" cy="50200"/>
            </a:xfrm>
            <a:custGeom>
              <a:avLst/>
              <a:gdLst/>
              <a:ahLst/>
              <a:cxnLst/>
              <a:rect l="l" t="t" r="r" b="b"/>
              <a:pathLst>
                <a:path w="2036" h="2008"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1198;p41">
              <a:extLst>
                <a:ext uri="{FF2B5EF4-FFF2-40B4-BE49-F238E27FC236}">
                  <a16:creationId xmlns:a16="http://schemas.microsoft.com/office/drawing/2014/main" id="{FF46E1A9-7A68-A10D-4346-2D7557ECE0EE}"/>
                </a:ext>
              </a:extLst>
            </p:cNvPr>
            <p:cNvSpPr/>
            <p:nvPr/>
          </p:nvSpPr>
          <p:spPr>
            <a:xfrm>
              <a:off x="2185300" y="388160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1199;p41">
              <a:extLst>
                <a:ext uri="{FF2B5EF4-FFF2-40B4-BE49-F238E27FC236}">
                  <a16:creationId xmlns:a16="http://schemas.microsoft.com/office/drawing/2014/main" id="{6FE13292-D1AE-09E4-AD13-565E4E465DDE}"/>
                </a:ext>
              </a:extLst>
            </p:cNvPr>
            <p:cNvSpPr/>
            <p:nvPr/>
          </p:nvSpPr>
          <p:spPr>
            <a:xfrm>
              <a:off x="2185300" y="3809200"/>
              <a:ext cx="50900" cy="50925"/>
            </a:xfrm>
            <a:custGeom>
              <a:avLst/>
              <a:gdLst/>
              <a:ahLst/>
              <a:cxnLst/>
              <a:rect l="l" t="t" r="r" b="b"/>
              <a:pathLst>
                <a:path w="2036" h="2037"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1200;p41">
              <a:extLst>
                <a:ext uri="{FF2B5EF4-FFF2-40B4-BE49-F238E27FC236}">
                  <a16:creationId xmlns:a16="http://schemas.microsoft.com/office/drawing/2014/main" id="{01F73D79-EC37-8172-9FC6-A7A82437DF06}"/>
                </a:ext>
              </a:extLst>
            </p:cNvPr>
            <p:cNvSpPr/>
            <p:nvPr/>
          </p:nvSpPr>
          <p:spPr>
            <a:xfrm>
              <a:off x="2185300" y="3737550"/>
              <a:ext cx="50900" cy="50175"/>
            </a:xfrm>
            <a:custGeom>
              <a:avLst/>
              <a:gdLst/>
              <a:ahLst/>
              <a:cxnLst/>
              <a:rect l="l" t="t" r="r" b="b"/>
              <a:pathLst>
                <a:path w="2036" h="2007" extrusionOk="0">
                  <a:moveTo>
                    <a:pt x="1004" y="0"/>
                  </a:moveTo>
                  <a:cubicBezTo>
                    <a:pt x="459" y="0"/>
                    <a:pt x="1" y="430"/>
                    <a:pt x="1" y="1003"/>
                  </a:cubicBezTo>
                  <a:cubicBezTo>
                    <a:pt x="1" y="1548"/>
                    <a:pt x="459" y="2007"/>
                    <a:pt x="1004" y="2007"/>
                  </a:cubicBezTo>
                  <a:cubicBezTo>
                    <a:pt x="1577" y="2007"/>
                    <a:pt x="2036" y="1548"/>
                    <a:pt x="2036" y="1003"/>
                  </a:cubicBezTo>
                  <a:cubicBezTo>
                    <a:pt x="2036"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1201;p41">
              <a:extLst>
                <a:ext uri="{FF2B5EF4-FFF2-40B4-BE49-F238E27FC236}">
                  <a16:creationId xmlns:a16="http://schemas.microsoft.com/office/drawing/2014/main" id="{E6C1F1CA-B34C-58B4-D838-1A0B6A37F307}"/>
                </a:ext>
              </a:extLst>
            </p:cNvPr>
            <p:cNvSpPr/>
            <p:nvPr/>
          </p:nvSpPr>
          <p:spPr>
            <a:xfrm>
              <a:off x="2185300" y="3665150"/>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1202;p41">
              <a:extLst>
                <a:ext uri="{FF2B5EF4-FFF2-40B4-BE49-F238E27FC236}">
                  <a16:creationId xmlns:a16="http://schemas.microsoft.com/office/drawing/2014/main" id="{49C39DB6-5D48-4F90-8688-C097D301E903}"/>
                </a:ext>
              </a:extLst>
            </p:cNvPr>
            <p:cNvSpPr/>
            <p:nvPr/>
          </p:nvSpPr>
          <p:spPr>
            <a:xfrm>
              <a:off x="2185300" y="3592775"/>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1203;p41">
              <a:extLst>
                <a:ext uri="{FF2B5EF4-FFF2-40B4-BE49-F238E27FC236}">
                  <a16:creationId xmlns:a16="http://schemas.microsoft.com/office/drawing/2014/main" id="{9CC232FF-5BA7-1F12-6F2E-179EEE935330}"/>
                </a:ext>
              </a:extLst>
            </p:cNvPr>
            <p:cNvSpPr/>
            <p:nvPr/>
          </p:nvSpPr>
          <p:spPr>
            <a:xfrm>
              <a:off x="2185300" y="3520400"/>
              <a:ext cx="50900" cy="50900"/>
            </a:xfrm>
            <a:custGeom>
              <a:avLst/>
              <a:gdLst/>
              <a:ahLst/>
              <a:cxnLst/>
              <a:rect l="l" t="t" r="r" b="b"/>
              <a:pathLst>
                <a:path w="2036"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1204;p41">
              <a:extLst>
                <a:ext uri="{FF2B5EF4-FFF2-40B4-BE49-F238E27FC236}">
                  <a16:creationId xmlns:a16="http://schemas.microsoft.com/office/drawing/2014/main" id="{72050338-CFCA-90CD-611B-909A84AB8C66}"/>
                </a:ext>
              </a:extLst>
            </p:cNvPr>
            <p:cNvSpPr/>
            <p:nvPr/>
          </p:nvSpPr>
          <p:spPr>
            <a:xfrm>
              <a:off x="2185300" y="3448725"/>
              <a:ext cx="50900" cy="50200"/>
            </a:xfrm>
            <a:custGeom>
              <a:avLst/>
              <a:gdLst/>
              <a:ahLst/>
              <a:cxnLst/>
              <a:rect l="l" t="t" r="r" b="b"/>
              <a:pathLst>
                <a:path w="2036" h="2008"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1205;p41">
              <a:extLst>
                <a:ext uri="{FF2B5EF4-FFF2-40B4-BE49-F238E27FC236}">
                  <a16:creationId xmlns:a16="http://schemas.microsoft.com/office/drawing/2014/main" id="{414FDBFA-28DD-6997-0618-4529A361FA69}"/>
                </a:ext>
              </a:extLst>
            </p:cNvPr>
            <p:cNvSpPr/>
            <p:nvPr/>
          </p:nvSpPr>
          <p:spPr>
            <a:xfrm>
              <a:off x="2185300" y="337635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1206;p41">
              <a:extLst>
                <a:ext uri="{FF2B5EF4-FFF2-40B4-BE49-F238E27FC236}">
                  <a16:creationId xmlns:a16="http://schemas.microsoft.com/office/drawing/2014/main" id="{0CBB6586-4C96-9903-2AE4-36D052252755}"/>
                </a:ext>
              </a:extLst>
            </p:cNvPr>
            <p:cNvSpPr/>
            <p:nvPr/>
          </p:nvSpPr>
          <p:spPr>
            <a:xfrm>
              <a:off x="2185300" y="3303950"/>
              <a:ext cx="50900" cy="50925"/>
            </a:xfrm>
            <a:custGeom>
              <a:avLst/>
              <a:gdLst/>
              <a:ahLst/>
              <a:cxnLst/>
              <a:rect l="l" t="t" r="r" b="b"/>
              <a:pathLst>
                <a:path w="2036" h="2037"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1207;p41">
              <a:extLst>
                <a:ext uri="{FF2B5EF4-FFF2-40B4-BE49-F238E27FC236}">
                  <a16:creationId xmlns:a16="http://schemas.microsoft.com/office/drawing/2014/main" id="{2884AC4F-20F6-A51C-428E-64DA656E624C}"/>
                </a:ext>
              </a:extLst>
            </p:cNvPr>
            <p:cNvSpPr/>
            <p:nvPr/>
          </p:nvSpPr>
          <p:spPr>
            <a:xfrm>
              <a:off x="2185300" y="3232300"/>
              <a:ext cx="50900" cy="50175"/>
            </a:xfrm>
            <a:custGeom>
              <a:avLst/>
              <a:gdLst/>
              <a:ahLst/>
              <a:cxnLst/>
              <a:rect l="l" t="t" r="r" b="b"/>
              <a:pathLst>
                <a:path w="2036" h="2007" extrusionOk="0">
                  <a:moveTo>
                    <a:pt x="1004" y="0"/>
                  </a:moveTo>
                  <a:cubicBezTo>
                    <a:pt x="459" y="0"/>
                    <a:pt x="1" y="459"/>
                    <a:pt x="1" y="1003"/>
                  </a:cubicBezTo>
                  <a:cubicBezTo>
                    <a:pt x="1" y="1548"/>
                    <a:pt x="459" y="2007"/>
                    <a:pt x="1004" y="2007"/>
                  </a:cubicBezTo>
                  <a:cubicBezTo>
                    <a:pt x="1577" y="2007"/>
                    <a:pt x="2036" y="1548"/>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1208;p41">
              <a:extLst>
                <a:ext uri="{FF2B5EF4-FFF2-40B4-BE49-F238E27FC236}">
                  <a16:creationId xmlns:a16="http://schemas.microsoft.com/office/drawing/2014/main" id="{45BBD7D7-AB5D-3D4A-2E11-EE1EDD47AD45}"/>
                </a:ext>
              </a:extLst>
            </p:cNvPr>
            <p:cNvSpPr/>
            <p:nvPr/>
          </p:nvSpPr>
          <p:spPr>
            <a:xfrm>
              <a:off x="2185300" y="3159900"/>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1209;p41">
              <a:extLst>
                <a:ext uri="{FF2B5EF4-FFF2-40B4-BE49-F238E27FC236}">
                  <a16:creationId xmlns:a16="http://schemas.microsoft.com/office/drawing/2014/main" id="{CC878D45-8A12-8D72-E62C-2161CDC24C64}"/>
                </a:ext>
              </a:extLst>
            </p:cNvPr>
            <p:cNvSpPr/>
            <p:nvPr/>
          </p:nvSpPr>
          <p:spPr>
            <a:xfrm>
              <a:off x="2185300" y="2221800"/>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1210;p41">
              <a:extLst>
                <a:ext uri="{FF2B5EF4-FFF2-40B4-BE49-F238E27FC236}">
                  <a16:creationId xmlns:a16="http://schemas.microsoft.com/office/drawing/2014/main" id="{9B06A0BB-69AA-043F-D026-09C3F575654F}"/>
                </a:ext>
              </a:extLst>
            </p:cNvPr>
            <p:cNvSpPr/>
            <p:nvPr/>
          </p:nvSpPr>
          <p:spPr>
            <a:xfrm>
              <a:off x="2185300" y="2077750"/>
              <a:ext cx="50900" cy="50175"/>
            </a:xfrm>
            <a:custGeom>
              <a:avLst/>
              <a:gdLst/>
              <a:ahLst/>
              <a:cxnLst/>
              <a:rect l="l" t="t" r="r" b="b"/>
              <a:pathLst>
                <a:path w="2036"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1211;p41">
              <a:extLst>
                <a:ext uri="{FF2B5EF4-FFF2-40B4-BE49-F238E27FC236}">
                  <a16:creationId xmlns:a16="http://schemas.microsoft.com/office/drawing/2014/main" id="{82E5D4B9-2B03-2BCE-E050-EBCBA263F62B}"/>
                </a:ext>
              </a:extLst>
            </p:cNvPr>
            <p:cNvSpPr/>
            <p:nvPr/>
          </p:nvSpPr>
          <p:spPr>
            <a:xfrm>
              <a:off x="2185300" y="2005350"/>
              <a:ext cx="50900" cy="50925"/>
            </a:xfrm>
            <a:custGeom>
              <a:avLst/>
              <a:gdLst/>
              <a:ahLst/>
              <a:cxnLst/>
              <a:rect l="l" t="t" r="r" b="b"/>
              <a:pathLst>
                <a:path w="2036"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1212;p41">
              <a:extLst>
                <a:ext uri="{FF2B5EF4-FFF2-40B4-BE49-F238E27FC236}">
                  <a16:creationId xmlns:a16="http://schemas.microsoft.com/office/drawing/2014/main" id="{06FF841E-BA49-8F64-2B19-C230580E4D3D}"/>
                </a:ext>
              </a:extLst>
            </p:cNvPr>
            <p:cNvSpPr/>
            <p:nvPr/>
          </p:nvSpPr>
          <p:spPr>
            <a:xfrm>
              <a:off x="2185300" y="1932975"/>
              <a:ext cx="50900" cy="50900"/>
            </a:xfrm>
            <a:custGeom>
              <a:avLst/>
              <a:gdLst/>
              <a:ahLst/>
              <a:cxnLst/>
              <a:rect l="l" t="t" r="r" b="b"/>
              <a:pathLst>
                <a:path w="2036"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1213;p41">
              <a:extLst>
                <a:ext uri="{FF2B5EF4-FFF2-40B4-BE49-F238E27FC236}">
                  <a16:creationId xmlns:a16="http://schemas.microsoft.com/office/drawing/2014/main" id="{F8263D29-446A-D7F5-C9C1-FC4F199FD681}"/>
                </a:ext>
              </a:extLst>
            </p:cNvPr>
            <p:cNvSpPr/>
            <p:nvPr/>
          </p:nvSpPr>
          <p:spPr>
            <a:xfrm>
              <a:off x="2185300" y="1861300"/>
              <a:ext cx="50900" cy="50200"/>
            </a:xfrm>
            <a:custGeom>
              <a:avLst/>
              <a:gdLst/>
              <a:ahLst/>
              <a:cxnLst/>
              <a:rect l="l" t="t" r="r" b="b"/>
              <a:pathLst>
                <a:path w="2036" h="2008" extrusionOk="0">
                  <a:moveTo>
                    <a:pt x="1004" y="1"/>
                  </a:moveTo>
                  <a:cubicBezTo>
                    <a:pt x="459" y="1"/>
                    <a:pt x="1" y="460"/>
                    <a:pt x="1" y="1004"/>
                  </a:cubicBezTo>
                  <a:cubicBezTo>
                    <a:pt x="1"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1214;p41">
              <a:extLst>
                <a:ext uri="{FF2B5EF4-FFF2-40B4-BE49-F238E27FC236}">
                  <a16:creationId xmlns:a16="http://schemas.microsoft.com/office/drawing/2014/main" id="{C177043F-09B9-857B-60BD-664B2770AC69}"/>
                </a:ext>
              </a:extLst>
            </p:cNvPr>
            <p:cNvSpPr/>
            <p:nvPr/>
          </p:nvSpPr>
          <p:spPr>
            <a:xfrm>
              <a:off x="2185300" y="1644875"/>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1215;p41">
              <a:extLst>
                <a:ext uri="{FF2B5EF4-FFF2-40B4-BE49-F238E27FC236}">
                  <a16:creationId xmlns:a16="http://schemas.microsoft.com/office/drawing/2014/main" id="{D1652DDB-675A-8E45-262A-6309EEAEE996}"/>
                </a:ext>
              </a:extLst>
            </p:cNvPr>
            <p:cNvSpPr/>
            <p:nvPr/>
          </p:nvSpPr>
          <p:spPr>
            <a:xfrm>
              <a:off x="2185300" y="1572500"/>
              <a:ext cx="50900" cy="50175"/>
            </a:xfrm>
            <a:custGeom>
              <a:avLst/>
              <a:gdLst/>
              <a:ahLst/>
              <a:cxnLst/>
              <a:rect l="l" t="t" r="r" b="b"/>
              <a:pathLst>
                <a:path w="2036" h="2007" extrusionOk="0">
                  <a:moveTo>
                    <a:pt x="1004" y="0"/>
                  </a:moveTo>
                  <a:cubicBezTo>
                    <a:pt x="459" y="0"/>
                    <a:pt x="1" y="459"/>
                    <a:pt x="1" y="1004"/>
                  </a:cubicBezTo>
                  <a:cubicBezTo>
                    <a:pt x="1"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1216;p41">
              <a:extLst>
                <a:ext uri="{FF2B5EF4-FFF2-40B4-BE49-F238E27FC236}">
                  <a16:creationId xmlns:a16="http://schemas.microsoft.com/office/drawing/2014/main" id="{1BD6A183-B7BA-3A8B-AB0D-454E2B225673}"/>
                </a:ext>
              </a:extLst>
            </p:cNvPr>
            <p:cNvSpPr/>
            <p:nvPr/>
          </p:nvSpPr>
          <p:spPr>
            <a:xfrm>
              <a:off x="2185300" y="1139625"/>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1217;p41">
              <a:extLst>
                <a:ext uri="{FF2B5EF4-FFF2-40B4-BE49-F238E27FC236}">
                  <a16:creationId xmlns:a16="http://schemas.microsoft.com/office/drawing/2014/main" id="{AEE6D91D-3E34-ECEF-7765-D12852C4BA92}"/>
                </a:ext>
              </a:extLst>
            </p:cNvPr>
            <p:cNvSpPr/>
            <p:nvPr/>
          </p:nvSpPr>
          <p:spPr>
            <a:xfrm>
              <a:off x="2112925" y="453090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1218;p41">
              <a:extLst>
                <a:ext uri="{FF2B5EF4-FFF2-40B4-BE49-F238E27FC236}">
                  <a16:creationId xmlns:a16="http://schemas.microsoft.com/office/drawing/2014/main" id="{24DE01B1-4B69-ABDA-79CC-793BEDF8F43B}"/>
                </a:ext>
              </a:extLst>
            </p:cNvPr>
            <p:cNvSpPr/>
            <p:nvPr/>
          </p:nvSpPr>
          <p:spPr>
            <a:xfrm>
              <a:off x="2112925" y="44585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1219;p41">
              <a:extLst>
                <a:ext uri="{FF2B5EF4-FFF2-40B4-BE49-F238E27FC236}">
                  <a16:creationId xmlns:a16="http://schemas.microsoft.com/office/drawing/2014/main" id="{B20205BF-4AB2-73C3-7C84-268911518B41}"/>
                </a:ext>
              </a:extLst>
            </p:cNvPr>
            <p:cNvSpPr/>
            <p:nvPr/>
          </p:nvSpPr>
          <p:spPr>
            <a:xfrm>
              <a:off x="2112925" y="438685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6" y="1548"/>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1220;p41">
              <a:extLst>
                <a:ext uri="{FF2B5EF4-FFF2-40B4-BE49-F238E27FC236}">
                  <a16:creationId xmlns:a16="http://schemas.microsoft.com/office/drawing/2014/main" id="{A5F527B6-37AF-A020-FA60-E492366A3AA1}"/>
                </a:ext>
              </a:extLst>
            </p:cNvPr>
            <p:cNvSpPr/>
            <p:nvPr/>
          </p:nvSpPr>
          <p:spPr>
            <a:xfrm>
              <a:off x="2112925" y="4314450"/>
              <a:ext cx="50900" cy="50925"/>
            </a:xfrm>
            <a:custGeom>
              <a:avLst/>
              <a:gdLst/>
              <a:ahLst/>
              <a:cxnLst/>
              <a:rect l="l" t="t" r="r" b="b"/>
              <a:pathLst>
                <a:path w="2036" h="2037" extrusionOk="0">
                  <a:moveTo>
                    <a:pt x="1032" y="1"/>
                  </a:moveTo>
                  <a:cubicBezTo>
                    <a:pt x="459" y="1"/>
                    <a:pt x="0" y="459"/>
                    <a:pt x="0" y="1004"/>
                  </a:cubicBezTo>
                  <a:cubicBezTo>
                    <a:pt x="0" y="1577"/>
                    <a:pt x="459" y="2036"/>
                    <a:pt x="1032" y="2036"/>
                  </a:cubicBezTo>
                  <a:cubicBezTo>
                    <a:pt x="1577" y="2036"/>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1221;p41">
              <a:extLst>
                <a:ext uri="{FF2B5EF4-FFF2-40B4-BE49-F238E27FC236}">
                  <a16:creationId xmlns:a16="http://schemas.microsoft.com/office/drawing/2014/main" id="{C6C2B0F1-A9DB-5D2C-7A91-FB45B0E19C5B}"/>
                </a:ext>
              </a:extLst>
            </p:cNvPr>
            <p:cNvSpPr/>
            <p:nvPr/>
          </p:nvSpPr>
          <p:spPr>
            <a:xfrm>
              <a:off x="2112925" y="424207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1222;p41">
              <a:extLst>
                <a:ext uri="{FF2B5EF4-FFF2-40B4-BE49-F238E27FC236}">
                  <a16:creationId xmlns:a16="http://schemas.microsoft.com/office/drawing/2014/main" id="{DF9F4718-6AA3-B6FA-B5DE-A43F81EE8084}"/>
                </a:ext>
              </a:extLst>
            </p:cNvPr>
            <p:cNvSpPr/>
            <p:nvPr/>
          </p:nvSpPr>
          <p:spPr>
            <a:xfrm>
              <a:off x="2112925" y="417040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1223;p41">
              <a:extLst>
                <a:ext uri="{FF2B5EF4-FFF2-40B4-BE49-F238E27FC236}">
                  <a16:creationId xmlns:a16="http://schemas.microsoft.com/office/drawing/2014/main" id="{574757E8-73C5-8443-8B21-2CCE38D89E18}"/>
                </a:ext>
              </a:extLst>
            </p:cNvPr>
            <p:cNvSpPr/>
            <p:nvPr/>
          </p:nvSpPr>
          <p:spPr>
            <a:xfrm>
              <a:off x="2112925" y="409802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1224;p41">
              <a:extLst>
                <a:ext uri="{FF2B5EF4-FFF2-40B4-BE49-F238E27FC236}">
                  <a16:creationId xmlns:a16="http://schemas.microsoft.com/office/drawing/2014/main" id="{728CC215-2618-C706-03DD-8523D4914195}"/>
                </a:ext>
              </a:extLst>
            </p:cNvPr>
            <p:cNvSpPr/>
            <p:nvPr/>
          </p:nvSpPr>
          <p:spPr>
            <a:xfrm>
              <a:off x="2112925"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1225;p41">
              <a:extLst>
                <a:ext uri="{FF2B5EF4-FFF2-40B4-BE49-F238E27FC236}">
                  <a16:creationId xmlns:a16="http://schemas.microsoft.com/office/drawing/2014/main" id="{B4DA5D3B-5D5E-C15A-21D4-548748DC6288}"/>
                </a:ext>
              </a:extLst>
            </p:cNvPr>
            <p:cNvSpPr/>
            <p:nvPr/>
          </p:nvSpPr>
          <p:spPr>
            <a:xfrm>
              <a:off x="2112925"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1226;p41">
              <a:extLst>
                <a:ext uri="{FF2B5EF4-FFF2-40B4-BE49-F238E27FC236}">
                  <a16:creationId xmlns:a16="http://schemas.microsoft.com/office/drawing/2014/main" id="{5A2D5CED-3A90-3F79-9CB4-0E5F9D64ECF5}"/>
                </a:ext>
              </a:extLst>
            </p:cNvPr>
            <p:cNvSpPr/>
            <p:nvPr/>
          </p:nvSpPr>
          <p:spPr>
            <a:xfrm>
              <a:off x="2112925" y="35204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1227;p41">
              <a:extLst>
                <a:ext uri="{FF2B5EF4-FFF2-40B4-BE49-F238E27FC236}">
                  <a16:creationId xmlns:a16="http://schemas.microsoft.com/office/drawing/2014/main" id="{4DDC5A14-897A-FD67-A9B5-38606FDFB1F5}"/>
                </a:ext>
              </a:extLst>
            </p:cNvPr>
            <p:cNvSpPr/>
            <p:nvPr/>
          </p:nvSpPr>
          <p:spPr>
            <a:xfrm>
              <a:off x="2112925" y="344872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1228;p41">
              <a:extLst>
                <a:ext uri="{FF2B5EF4-FFF2-40B4-BE49-F238E27FC236}">
                  <a16:creationId xmlns:a16="http://schemas.microsoft.com/office/drawing/2014/main" id="{6E56A83B-D3C3-8AFC-8CDE-122C4167A952}"/>
                </a:ext>
              </a:extLst>
            </p:cNvPr>
            <p:cNvSpPr/>
            <p:nvPr/>
          </p:nvSpPr>
          <p:spPr>
            <a:xfrm>
              <a:off x="2112925" y="337635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1229;p41">
              <a:extLst>
                <a:ext uri="{FF2B5EF4-FFF2-40B4-BE49-F238E27FC236}">
                  <a16:creationId xmlns:a16="http://schemas.microsoft.com/office/drawing/2014/main" id="{3A5EFB65-9D43-6586-2132-7902C1B8E0CC}"/>
                </a:ext>
              </a:extLst>
            </p:cNvPr>
            <p:cNvSpPr/>
            <p:nvPr/>
          </p:nvSpPr>
          <p:spPr>
            <a:xfrm>
              <a:off x="2112925" y="330395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1230;p41">
              <a:extLst>
                <a:ext uri="{FF2B5EF4-FFF2-40B4-BE49-F238E27FC236}">
                  <a16:creationId xmlns:a16="http://schemas.microsoft.com/office/drawing/2014/main" id="{9B003355-1B63-42C1-03EC-0EB791D04CCE}"/>
                </a:ext>
              </a:extLst>
            </p:cNvPr>
            <p:cNvSpPr/>
            <p:nvPr/>
          </p:nvSpPr>
          <p:spPr>
            <a:xfrm>
              <a:off x="2112925"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6" y="1548"/>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1231;p41">
              <a:extLst>
                <a:ext uri="{FF2B5EF4-FFF2-40B4-BE49-F238E27FC236}">
                  <a16:creationId xmlns:a16="http://schemas.microsoft.com/office/drawing/2014/main" id="{41295CBD-EA32-CB11-4C93-47259C3E7830}"/>
                </a:ext>
              </a:extLst>
            </p:cNvPr>
            <p:cNvSpPr/>
            <p:nvPr/>
          </p:nvSpPr>
          <p:spPr>
            <a:xfrm>
              <a:off x="2112925"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1232;p41">
              <a:extLst>
                <a:ext uri="{FF2B5EF4-FFF2-40B4-BE49-F238E27FC236}">
                  <a16:creationId xmlns:a16="http://schemas.microsoft.com/office/drawing/2014/main" id="{7F33F326-83B5-88E2-9A43-13FEC11F492E}"/>
                </a:ext>
              </a:extLst>
            </p:cNvPr>
            <p:cNvSpPr/>
            <p:nvPr/>
          </p:nvSpPr>
          <p:spPr>
            <a:xfrm>
              <a:off x="2112925" y="308752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1233;p41">
              <a:extLst>
                <a:ext uri="{FF2B5EF4-FFF2-40B4-BE49-F238E27FC236}">
                  <a16:creationId xmlns:a16="http://schemas.microsoft.com/office/drawing/2014/main" id="{16793B5D-5245-979A-CDD8-44DE9FBA6C7D}"/>
                </a:ext>
              </a:extLst>
            </p:cNvPr>
            <p:cNvSpPr/>
            <p:nvPr/>
          </p:nvSpPr>
          <p:spPr>
            <a:xfrm>
              <a:off x="2112925"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1234;p41">
              <a:extLst>
                <a:ext uri="{FF2B5EF4-FFF2-40B4-BE49-F238E27FC236}">
                  <a16:creationId xmlns:a16="http://schemas.microsoft.com/office/drawing/2014/main" id="{8AADBCAD-36DF-778A-CB1A-CF545E0287F4}"/>
                </a:ext>
              </a:extLst>
            </p:cNvPr>
            <p:cNvSpPr/>
            <p:nvPr/>
          </p:nvSpPr>
          <p:spPr>
            <a:xfrm>
              <a:off x="2112925"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1235;p41">
              <a:extLst>
                <a:ext uri="{FF2B5EF4-FFF2-40B4-BE49-F238E27FC236}">
                  <a16:creationId xmlns:a16="http://schemas.microsoft.com/office/drawing/2014/main" id="{7512BB08-418E-2E8C-F433-F4F83EA9C63D}"/>
                </a:ext>
              </a:extLst>
            </p:cNvPr>
            <p:cNvSpPr/>
            <p:nvPr/>
          </p:nvSpPr>
          <p:spPr>
            <a:xfrm>
              <a:off x="2112925"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1236;p41">
              <a:extLst>
                <a:ext uri="{FF2B5EF4-FFF2-40B4-BE49-F238E27FC236}">
                  <a16:creationId xmlns:a16="http://schemas.microsoft.com/office/drawing/2014/main" id="{9AA9D99B-F035-BFC5-B57C-20CABCF5D444}"/>
                </a:ext>
              </a:extLst>
            </p:cNvPr>
            <p:cNvSpPr/>
            <p:nvPr/>
          </p:nvSpPr>
          <p:spPr>
            <a:xfrm>
              <a:off x="2112925"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1237;p41">
              <a:extLst>
                <a:ext uri="{FF2B5EF4-FFF2-40B4-BE49-F238E27FC236}">
                  <a16:creationId xmlns:a16="http://schemas.microsoft.com/office/drawing/2014/main" id="{14E9022B-E19B-DF4B-039D-B6579CD414DA}"/>
                </a:ext>
              </a:extLst>
            </p:cNvPr>
            <p:cNvSpPr/>
            <p:nvPr/>
          </p:nvSpPr>
          <p:spPr>
            <a:xfrm>
              <a:off x="2112925"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1238;p41">
              <a:extLst>
                <a:ext uri="{FF2B5EF4-FFF2-40B4-BE49-F238E27FC236}">
                  <a16:creationId xmlns:a16="http://schemas.microsoft.com/office/drawing/2014/main" id="{F94CF326-53E0-E0FE-E9D0-365986FC4235}"/>
                </a:ext>
              </a:extLst>
            </p:cNvPr>
            <p:cNvSpPr/>
            <p:nvPr/>
          </p:nvSpPr>
          <p:spPr>
            <a:xfrm>
              <a:off x="2112925"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1239;p41">
              <a:extLst>
                <a:ext uri="{FF2B5EF4-FFF2-40B4-BE49-F238E27FC236}">
                  <a16:creationId xmlns:a16="http://schemas.microsoft.com/office/drawing/2014/main" id="{06A49E7B-406B-B1B2-83EE-74B50447FC27}"/>
                </a:ext>
              </a:extLst>
            </p:cNvPr>
            <p:cNvSpPr/>
            <p:nvPr/>
          </p:nvSpPr>
          <p:spPr>
            <a:xfrm>
              <a:off x="2112925"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1240;p41">
              <a:extLst>
                <a:ext uri="{FF2B5EF4-FFF2-40B4-BE49-F238E27FC236}">
                  <a16:creationId xmlns:a16="http://schemas.microsoft.com/office/drawing/2014/main" id="{2FFB66A7-9256-C80C-F621-26315642F410}"/>
                </a:ext>
              </a:extLst>
            </p:cNvPr>
            <p:cNvSpPr/>
            <p:nvPr/>
          </p:nvSpPr>
          <p:spPr>
            <a:xfrm>
              <a:off x="211292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1241;p41">
              <a:extLst>
                <a:ext uri="{FF2B5EF4-FFF2-40B4-BE49-F238E27FC236}">
                  <a16:creationId xmlns:a16="http://schemas.microsoft.com/office/drawing/2014/main" id="{65ADB2A3-E2A7-C01C-451D-B6A07C365B8D}"/>
                </a:ext>
              </a:extLst>
            </p:cNvPr>
            <p:cNvSpPr/>
            <p:nvPr/>
          </p:nvSpPr>
          <p:spPr>
            <a:xfrm>
              <a:off x="2112925"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1242;p41">
              <a:extLst>
                <a:ext uri="{FF2B5EF4-FFF2-40B4-BE49-F238E27FC236}">
                  <a16:creationId xmlns:a16="http://schemas.microsoft.com/office/drawing/2014/main" id="{0D23A2A9-4AB1-2E96-5120-9D7D425EC8B8}"/>
                </a:ext>
              </a:extLst>
            </p:cNvPr>
            <p:cNvSpPr/>
            <p:nvPr/>
          </p:nvSpPr>
          <p:spPr>
            <a:xfrm>
              <a:off x="2112925"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1243;p41">
              <a:extLst>
                <a:ext uri="{FF2B5EF4-FFF2-40B4-BE49-F238E27FC236}">
                  <a16:creationId xmlns:a16="http://schemas.microsoft.com/office/drawing/2014/main" id="{1680B181-188B-61D6-BA04-724607FE5A32}"/>
                </a:ext>
              </a:extLst>
            </p:cNvPr>
            <p:cNvSpPr/>
            <p:nvPr/>
          </p:nvSpPr>
          <p:spPr>
            <a:xfrm>
              <a:off x="2112925" y="1212000"/>
              <a:ext cx="50900" cy="50200"/>
            </a:xfrm>
            <a:custGeom>
              <a:avLst/>
              <a:gdLst/>
              <a:ahLst/>
              <a:cxnLst/>
              <a:rect l="l" t="t" r="r" b="b"/>
              <a:pathLst>
                <a:path w="2036" h="2008" extrusionOk="0">
                  <a:moveTo>
                    <a:pt x="1032" y="1"/>
                  </a:moveTo>
                  <a:cubicBezTo>
                    <a:pt x="459" y="1"/>
                    <a:pt x="0" y="431"/>
                    <a:pt x="0" y="1004"/>
                  </a:cubicBezTo>
                  <a:cubicBezTo>
                    <a:pt x="0" y="1549"/>
                    <a:pt x="459" y="2008"/>
                    <a:pt x="1032" y="2008"/>
                  </a:cubicBezTo>
                  <a:cubicBezTo>
                    <a:pt x="1577" y="2008"/>
                    <a:pt x="2036" y="1549"/>
                    <a:pt x="2036" y="1004"/>
                  </a:cubicBezTo>
                  <a:cubicBezTo>
                    <a:pt x="2036" y="431"/>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1244;p41">
              <a:extLst>
                <a:ext uri="{FF2B5EF4-FFF2-40B4-BE49-F238E27FC236}">
                  <a16:creationId xmlns:a16="http://schemas.microsoft.com/office/drawing/2014/main" id="{E3343B53-D753-B9F7-FC7E-C58E95C6C2DE}"/>
                </a:ext>
              </a:extLst>
            </p:cNvPr>
            <p:cNvSpPr/>
            <p:nvPr/>
          </p:nvSpPr>
          <p:spPr>
            <a:xfrm>
              <a:off x="2112925" y="11396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1245;p41">
              <a:extLst>
                <a:ext uri="{FF2B5EF4-FFF2-40B4-BE49-F238E27FC236}">
                  <a16:creationId xmlns:a16="http://schemas.microsoft.com/office/drawing/2014/main" id="{ED66EC32-490D-6CE7-57EA-E26903DE7FE4}"/>
                </a:ext>
              </a:extLst>
            </p:cNvPr>
            <p:cNvSpPr/>
            <p:nvPr/>
          </p:nvSpPr>
          <p:spPr>
            <a:xfrm>
              <a:off x="2041250" y="44585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1246;p41">
              <a:extLst>
                <a:ext uri="{FF2B5EF4-FFF2-40B4-BE49-F238E27FC236}">
                  <a16:creationId xmlns:a16="http://schemas.microsoft.com/office/drawing/2014/main" id="{5B4AC032-EFAA-7091-AAF4-68C3F7EFC2E6}"/>
                </a:ext>
              </a:extLst>
            </p:cNvPr>
            <p:cNvSpPr/>
            <p:nvPr/>
          </p:nvSpPr>
          <p:spPr>
            <a:xfrm>
              <a:off x="2041250" y="4386850"/>
              <a:ext cx="50200" cy="50175"/>
            </a:xfrm>
            <a:custGeom>
              <a:avLst/>
              <a:gdLst/>
              <a:ahLst/>
              <a:cxnLst/>
              <a:rect l="l" t="t" r="r" b="b"/>
              <a:pathLst>
                <a:path w="2008" h="2007" extrusionOk="0">
                  <a:moveTo>
                    <a:pt x="1004" y="0"/>
                  </a:moveTo>
                  <a:cubicBezTo>
                    <a:pt x="459" y="0"/>
                    <a:pt x="1" y="459"/>
                    <a:pt x="1" y="1003"/>
                  </a:cubicBezTo>
                  <a:cubicBezTo>
                    <a:pt x="1" y="1548"/>
                    <a:pt x="459" y="2007"/>
                    <a:pt x="1004" y="2007"/>
                  </a:cubicBezTo>
                  <a:cubicBezTo>
                    <a:pt x="1549" y="2007"/>
                    <a:pt x="2007" y="1548"/>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1247;p41">
              <a:extLst>
                <a:ext uri="{FF2B5EF4-FFF2-40B4-BE49-F238E27FC236}">
                  <a16:creationId xmlns:a16="http://schemas.microsoft.com/office/drawing/2014/main" id="{ABAB0ADB-CF8D-19BF-3152-4A5F6403A5E6}"/>
                </a:ext>
              </a:extLst>
            </p:cNvPr>
            <p:cNvSpPr/>
            <p:nvPr/>
          </p:nvSpPr>
          <p:spPr>
            <a:xfrm>
              <a:off x="2041250" y="4314450"/>
              <a:ext cx="50200" cy="50925"/>
            </a:xfrm>
            <a:custGeom>
              <a:avLst/>
              <a:gdLst/>
              <a:ahLst/>
              <a:cxnLst/>
              <a:rect l="l" t="t" r="r" b="b"/>
              <a:pathLst>
                <a:path w="2008" h="2037" extrusionOk="0">
                  <a:moveTo>
                    <a:pt x="1004" y="1"/>
                  </a:moveTo>
                  <a:cubicBezTo>
                    <a:pt x="459" y="1"/>
                    <a:pt x="1" y="459"/>
                    <a:pt x="1" y="1004"/>
                  </a:cubicBezTo>
                  <a:cubicBezTo>
                    <a:pt x="1" y="1577"/>
                    <a:pt x="459" y="2036"/>
                    <a:pt x="1004" y="2036"/>
                  </a:cubicBezTo>
                  <a:cubicBezTo>
                    <a:pt x="1549" y="2036"/>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1248;p41">
              <a:extLst>
                <a:ext uri="{FF2B5EF4-FFF2-40B4-BE49-F238E27FC236}">
                  <a16:creationId xmlns:a16="http://schemas.microsoft.com/office/drawing/2014/main" id="{2F100F72-2727-340F-8F80-F7CF2BFA8659}"/>
                </a:ext>
              </a:extLst>
            </p:cNvPr>
            <p:cNvSpPr/>
            <p:nvPr/>
          </p:nvSpPr>
          <p:spPr>
            <a:xfrm>
              <a:off x="2041250"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1249;p41">
              <a:extLst>
                <a:ext uri="{FF2B5EF4-FFF2-40B4-BE49-F238E27FC236}">
                  <a16:creationId xmlns:a16="http://schemas.microsoft.com/office/drawing/2014/main" id="{5B44EAC8-C88C-57B9-73DB-704617C97C02}"/>
                </a:ext>
              </a:extLst>
            </p:cNvPr>
            <p:cNvSpPr/>
            <p:nvPr/>
          </p:nvSpPr>
          <p:spPr>
            <a:xfrm>
              <a:off x="2041250" y="35204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1250;p41">
              <a:extLst>
                <a:ext uri="{FF2B5EF4-FFF2-40B4-BE49-F238E27FC236}">
                  <a16:creationId xmlns:a16="http://schemas.microsoft.com/office/drawing/2014/main" id="{FD47136F-664E-E0B8-5703-D5E647ECD043}"/>
                </a:ext>
              </a:extLst>
            </p:cNvPr>
            <p:cNvSpPr/>
            <p:nvPr/>
          </p:nvSpPr>
          <p:spPr>
            <a:xfrm>
              <a:off x="2041250" y="344872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1251;p41">
              <a:extLst>
                <a:ext uri="{FF2B5EF4-FFF2-40B4-BE49-F238E27FC236}">
                  <a16:creationId xmlns:a16="http://schemas.microsoft.com/office/drawing/2014/main" id="{1A080C43-353B-BF87-1525-05914DBB91D7}"/>
                </a:ext>
              </a:extLst>
            </p:cNvPr>
            <p:cNvSpPr/>
            <p:nvPr/>
          </p:nvSpPr>
          <p:spPr>
            <a:xfrm>
              <a:off x="2041250" y="337635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49" y="2035"/>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1252;p41">
              <a:extLst>
                <a:ext uri="{FF2B5EF4-FFF2-40B4-BE49-F238E27FC236}">
                  <a16:creationId xmlns:a16="http://schemas.microsoft.com/office/drawing/2014/main" id="{40FC75AD-A3CA-D203-4CA7-037D112D1CB0}"/>
                </a:ext>
              </a:extLst>
            </p:cNvPr>
            <p:cNvSpPr/>
            <p:nvPr/>
          </p:nvSpPr>
          <p:spPr>
            <a:xfrm>
              <a:off x="2041250" y="330395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1253;p41">
              <a:extLst>
                <a:ext uri="{FF2B5EF4-FFF2-40B4-BE49-F238E27FC236}">
                  <a16:creationId xmlns:a16="http://schemas.microsoft.com/office/drawing/2014/main" id="{B8271A3E-F247-C217-8E04-B45369F8070F}"/>
                </a:ext>
              </a:extLst>
            </p:cNvPr>
            <p:cNvSpPr/>
            <p:nvPr/>
          </p:nvSpPr>
          <p:spPr>
            <a:xfrm>
              <a:off x="2041250" y="3232300"/>
              <a:ext cx="50200" cy="50175"/>
            </a:xfrm>
            <a:custGeom>
              <a:avLst/>
              <a:gdLst/>
              <a:ahLst/>
              <a:cxnLst/>
              <a:rect l="l" t="t" r="r" b="b"/>
              <a:pathLst>
                <a:path w="2008" h="2007" extrusionOk="0">
                  <a:moveTo>
                    <a:pt x="1004" y="0"/>
                  </a:moveTo>
                  <a:cubicBezTo>
                    <a:pt x="459" y="0"/>
                    <a:pt x="1" y="459"/>
                    <a:pt x="1" y="1003"/>
                  </a:cubicBezTo>
                  <a:cubicBezTo>
                    <a:pt x="1" y="1548"/>
                    <a:pt x="459" y="2007"/>
                    <a:pt x="1004" y="2007"/>
                  </a:cubicBezTo>
                  <a:cubicBezTo>
                    <a:pt x="1549" y="2007"/>
                    <a:pt x="2007" y="1548"/>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1254;p41">
              <a:extLst>
                <a:ext uri="{FF2B5EF4-FFF2-40B4-BE49-F238E27FC236}">
                  <a16:creationId xmlns:a16="http://schemas.microsoft.com/office/drawing/2014/main" id="{D63AAAAA-F137-08E2-BA31-A9FF966906B6}"/>
                </a:ext>
              </a:extLst>
            </p:cNvPr>
            <p:cNvSpPr/>
            <p:nvPr/>
          </p:nvSpPr>
          <p:spPr>
            <a:xfrm>
              <a:off x="2041250" y="3159900"/>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1255;p41">
              <a:extLst>
                <a:ext uri="{FF2B5EF4-FFF2-40B4-BE49-F238E27FC236}">
                  <a16:creationId xmlns:a16="http://schemas.microsoft.com/office/drawing/2014/main" id="{34AB25C7-5C0B-863A-90F9-B67EF4A29023}"/>
                </a:ext>
              </a:extLst>
            </p:cNvPr>
            <p:cNvSpPr/>
            <p:nvPr/>
          </p:nvSpPr>
          <p:spPr>
            <a:xfrm>
              <a:off x="204125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1256;p41">
              <a:extLst>
                <a:ext uri="{FF2B5EF4-FFF2-40B4-BE49-F238E27FC236}">
                  <a16:creationId xmlns:a16="http://schemas.microsoft.com/office/drawing/2014/main" id="{7B013AE5-0E3F-0C17-1B76-573A6D3E76F4}"/>
                </a:ext>
              </a:extLst>
            </p:cNvPr>
            <p:cNvSpPr/>
            <p:nvPr/>
          </p:nvSpPr>
          <p:spPr>
            <a:xfrm>
              <a:off x="204125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1257;p41">
              <a:extLst>
                <a:ext uri="{FF2B5EF4-FFF2-40B4-BE49-F238E27FC236}">
                  <a16:creationId xmlns:a16="http://schemas.microsoft.com/office/drawing/2014/main" id="{E3AEFD6C-5C23-CC45-9312-01EF8E2A5C24}"/>
                </a:ext>
              </a:extLst>
            </p:cNvPr>
            <p:cNvSpPr/>
            <p:nvPr/>
          </p:nvSpPr>
          <p:spPr>
            <a:xfrm>
              <a:off x="2041250" y="236655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1258;p41">
              <a:extLst>
                <a:ext uri="{FF2B5EF4-FFF2-40B4-BE49-F238E27FC236}">
                  <a16:creationId xmlns:a16="http://schemas.microsoft.com/office/drawing/2014/main" id="{C99C9B6F-2B78-601A-B1E4-E289B7CE6151}"/>
                </a:ext>
              </a:extLst>
            </p:cNvPr>
            <p:cNvSpPr/>
            <p:nvPr/>
          </p:nvSpPr>
          <p:spPr>
            <a:xfrm>
              <a:off x="2041250" y="229417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1259;p41">
              <a:extLst>
                <a:ext uri="{FF2B5EF4-FFF2-40B4-BE49-F238E27FC236}">
                  <a16:creationId xmlns:a16="http://schemas.microsoft.com/office/drawing/2014/main" id="{ECB74FD8-8F7B-C55A-A2D9-8CA9C3F8C01A}"/>
                </a:ext>
              </a:extLst>
            </p:cNvPr>
            <p:cNvSpPr/>
            <p:nvPr/>
          </p:nvSpPr>
          <p:spPr>
            <a:xfrm>
              <a:off x="2041250"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1260;p41">
              <a:extLst>
                <a:ext uri="{FF2B5EF4-FFF2-40B4-BE49-F238E27FC236}">
                  <a16:creationId xmlns:a16="http://schemas.microsoft.com/office/drawing/2014/main" id="{5231D760-4EC8-8556-9274-B4D9E2F4843B}"/>
                </a:ext>
              </a:extLst>
            </p:cNvPr>
            <p:cNvSpPr/>
            <p:nvPr/>
          </p:nvSpPr>
          <p:spPr>
            <a:xfrm>
              <a:off x="2041250"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1261;p41">
              <a:extLst>
                <a:ext uri="{FF2B5EF4-FFF2-40B4-BE49-F238E27FC236}">
                  <a16:creationId xmlns:a16="http://schemas.microsoft.com/office/drawing/2014/main" id="{F059371C-B093-A33B-ACE6-104049B15889}"/>
                </a:ext>
              </a:extLst>
            </p:cNvPr>
            <p:cNvSpPr/>
            <p:nvPr/>
          </p:nvSpPr>
          <p:spPr>
            <a:xfrm>
              <a:off x="2041250"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1262;p41">
              <a:extLst>
                <a:ext uri="{FF2B5EF4-FFF2-40B4-BE49-F238E27FC236}">
                  <a16:creationId xmlns:a16="http://schemas.microsoft.com/office/drawing/2014/main" id="{0566A6D9-4FDC-F609-82FF-CB30A27A2E66}"/>
                </a:ext>
              </a:extLst>
            </p:cNvPr>
            <p:cNvSpPr/>
            <p:nvPr/>
          </p:nvSpPr>
          <p:spPr>
            <a:xfrm>
              <a:off x="2041250"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1263;p41">
              <a:extLst>
                <a:ext uri="{FF2B5EF4-FFF2-40B4-BE49-F238E27FC236}">
                  <a16:creationId xmlns:a16="http://schemas.microsoft.com/office/drawing/2014/main" id="{19252832-F427-32EC-B6F5-E940B0561D23}"/>
                </a:ext>
              </a:extLst>
            </p:cNvPr>
            <p:cNvSpPr/>
            <p:nvPr/>
          </p:nvSpPr>
          <p:spPr>
            <a:xfrm>
              <a:off x="2041250"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1264;p41">
              <a:extLst>
                <a:ext uri="{FF2B5EF4-FFF2-40B4-BE49-F238E27FC236}">
                  <a16:creationId xmlns:a16="http://schemas.microsoft.com/office/drawing/2014/main" id="{EB5020FE-FFB6-75AD-C0DD-11BA89911B4B}"/>
                </a:ext>
              </a:extLst>
            </p:cNvPr>
            <p:cNvSpPr/>
            <p:nvPr/>
          </p:nvSpPr>
          <p:spPr>
            <a:xfrm>
              <a:off x="204125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1265;p41">
              <a:extLst>
                <a:ext uri="{FF2B5EF4-FFF2-40B4-BE49-F238E27FC236}">
                  <a16:creationId xmlns:a16="http://schemas.microsoft.com/office/drawing/2014/main" id="{93874F74-F50A-6F11-9C62-499A4AC1D595}"/>
                </a:ext>
              </a:extLst>
            </p:cNvPr>
            <p:cNvSpPr/>
            <p:nvPr/>
          </p:nvSpPr>
          <p:spPr>
            <a:xfrm>
              <a:off x="2041250"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1266;p41">
              <a:extLst>
                <a:ext uri="{FF2B5EF4-FFF2-40B4-BE49-F238E27FC236}">
                  <a16:creationId xmlns:a16="http://schemas.microsoft.com/office/drawing/2014/main" id="{66C83DB8-9DCB-1E11-D53C-0C9A7D0E6660}"/>
                </a:ext>
              </a:extLst>
            </p:cNvPr>
            <p:cNvSpPr/>
            <p:nvPr/>
          </p:nvSpPr>
          <p:spPr>
            <a:xfrm>
              <a:off x="204125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1267;p41">
              <a:extLst>
                <a:ext uri="{FF2B5EF4-FFF2-40B4-BE49-F238E27FC236}">
                  <a16:creationId xmlns:a16="http://schemas.microsoft.com/office/drawing/2014/main" id="{4A236EE5-AE30-1676-548E-898CAF6D3ED5}"/>
                </a:ext>
              </a:extLst>
            </p:cNvPr>
            <p:cNvSpPr/>
            <p:nvPr/>
          </p:nvSpPr>
          <p:spPr>
            <a:xfrm>
              <a:off x="2041250"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1268;p41">
              <a:extLst>
                <a:ext uri="{FF2B5EF4-FFF2-40B4-BE49-F238E27FC236}">
                  <a16:creationId xmlns:a16="http://schemas.microsoft.com/office/drawing/2014/main" id="{FD7238A3-2480-FCC6-1E5F-50ED37B37C4D}"/>
                </a:ext>
              </a:extLst>
            </p:cNvPr>
            <p:cNvSpPr/>
            <p:nvPr/>
          </p:nvSpPr>
          <p:spPr>
            <a:xfrm>
              <a:off x="2041250"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1269;p41">
              <a:extLst>
                <a:ext uri="{FF2B5EF4-FFF2-40B4-BE49-F238E27FC236}">
                  <a16:creationId xmlns:a16="http://schemas.microsoft.com/office/drawing/2014/main" id="{0FB45635-08F8-D10D-EA77-846489CECA71}"/>
                </a:ext>
              </a:extLst>
            </p:cNvPr>
            <p:cNvSpPr/>
            <p:nvPr/>
          </p:nvSpPr>
          <p:spPr>
            <a:xfrm>
              <a:off x="2041250" y="12120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1270;p41">
              <a:extLst>
                <a:ext uri="{FF2B5EF4-FFF2-40B4-BE49-F238E27FC236}">
                  <a16:creationId xmlns:a16="http://schemas.microsoft.com/office/drawing/2014/main" id="{86C5ADA8-E4C2-F187-65DF-083FDEA3DBD1}"/>
                </a:ext>
              </a:extLst>
            </p:cNvPr>
            <p:cNvSpPr/>
            <p:nvPr/>
          </p:nvSpPr>
          <p:spPr>
            <a:xfrm>
              <a:off x="2041250" y="11396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1271;p41">
              <a:extLst>
                <a:ext uri="{FF2B5EF4-FFF2-40B4-BE49-F238E27FC236}">
                  <a16:creationId xmlns:a16="http://schemas.microsoft.com/office/drawing/2014/main" id="{673C9EE2-C92F-35E4-233C-8A9A6FD1B496}"/>
                </a:ext>
              </a:extLst>
            </p:cNvPr>
            <p:cNvSpPr/>
            <p:nvPr/>
          </p:nvSpPr>
          <p:spPr>
            <a:xfrm>
              <a:off x="1968875" y="352040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1272;p41">
              <a:extLst>
                <a:ext uri="{FF2B5EF4-FFF2-40B4-BE49-F238E27FC236}">
                  <a16:creationId xmlns:a16="http://schemas.microsoft.com/office/drawing/2014/main" id="{6B1066F5-145C-268A-62D2-7CD0B87D25EA}"/>
                </a:ext>
              </a:extLst>
            </p:cNvPr>
            <p:cNvSpPr/>
            <p:nvPr/>
          </p:nvSpPr>
          <p:spPr>
            <a:xfrm>
              <a:off x="1968875" y="3448725"/>
              <a:ext cx="50900" cy="50200"/>
            </a:xfrm>
            <a:custGeom>
              <a:avLst/>
              <a:gdLst/>
              <a:ahLst/>
              <a:cxnLst/>
              <a:rect l="l" t="t" r="r" b="b"/>
              <a:pathLst>
                <a:path w="2036" h="2008" extrusionOk="0">
                  <a:moveTo>
                    <a:pt x="1004" y="0"/>
                  </a:moveTo>
                  <a:cubicBezTo>
                    <a:pt x="459" y="0"/>
                    <a:pt x="0" y="430"/>
                    <a:pt x="0" y="1004"/>
                  </a:cubicBezTo>
                  <a:cubicBezTo>
                    <a:pt x="0" y="1548"/>
                    <a:pt x="459" y="2007"/>
                    <a:pt x="1004" y="2007"/>
                  </a:cubicBezTo>
                  <a:cubicBezTo>
                    <a:pt x="1577" y="2007"/>
                    <a:pt x="2007"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1273;p41">
              <a:extLst>
                <a:ext uri="{FF2B5EF4-FFF2-40B4-BE49-F238E27FC236}">
                  <a16:creationId xmlns:a16="http://schemas.microsoft.com/office/drawing/2014/main" id="{CA0E5FD0-0EE5-AE64-45E9-8FDCFA04D690}"/>
                </a:ext>
              </a:extLst>
            </p:cNvPr>
            <p:cNvSpPr/>
            <p:nvPr/>
          </p:nvSpPr>
          <p:spPr>
            <a:xfrm>
              <a:off x="1968875" y="3376350"/>
              <a:ext cx="50900" cy="50900"/>
            </a:xfrm>
            <a:custGeom>
              <a:avLst/>
              <a:gdLst/>
              <a:ahLst/>
              <a:cxnLst/>
              <a:rect l="l" t="t" r="r" b="b"/>
              <a:pathLst>
                <a:path w="2036" h="2036" extrusionOk="0">
                  <a:moveTo>
                    <a:pt x="1004" y="0"/>
                  </a:moveTo>
                  <a:cubicBezTo>
                    <a:pt x="459" y="0"/>
                    <a:pt x="0" y="459"/>
                    <a:pt x="0" y="1003"/>
                  </a:cubicBezTo>
                  <a:cubicBezTo>
                    <a:pt x="0"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1274;p41">
              <a:extLst>
                <a:ext uri="{FF2B5EF4-FFF2-40B4-BE49-F238E27FC236}">
                  <a16:creationId xmlns:a16="http://schemas.microsoft.com/office/drawing/2014/main" id="{D4946AD6-6330-7225-8E89-9161810270BE}"/>
                </a:ext>
              </a:extLst>
            </p:cNvPr>
            <p:cNvSpPr/>
            <p:nvPr/>
          </p:nvSpPr>
          <p:spPr>
            <a:xfrm>
              <a:off x="1968875" y="3303950"/>
              <a:ext cx="50900" cy="50925"/>
            </a:xfrm>
            <a:custGeom>
              <a:avLst/>
              <a:gdLst/>
              <a:ahLst/>
              <a:cxnLst/>
              <a:rect l="l" t="t" r="r" b="b"/>
              <a:pathLst>
                <a:path w="2036" h="2037"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1275;p41">
              <a:extLst>
                <a:ext uri="{FF2B5EF4-FFF2-40B4-BE49-F238E27FC236}">
                  <a16:creationId xmlns:a16="http://schemas.microsoft.com/office/drawing/2014/main" id="{AF126CFD-6AD6-4464-D4FA-4E78ED0EB41D}"/>
                </a:ext>
              </a:extLst>
            </p:cNvPr>
            <p:cNvSpPr/>
            <p:nvPr/>
          </p:nvSpPr>
          <p:spPr>
            <a:xfrm>
              <a:off x="1968875" y="3232300"/>
              <a:ext cx="50900" cy="50175"/>
            </a:xfrm>
            <a:custGeom>
              <a:avLst/>
              <a:gdLst/>
              <a:ahLst/>
              <a:cxnLst/>
              <a:rect l="l" t="t" r="r" b="b"/>
              <a:pathLst>
                <a:path w="2036" h="2007" extrusionOk="0">
                  <a:moveTo>
                    <a:pt x="1004" y="0"/>
                  </a:moveTo>
                  <a:cubicBezTo>
                    <a:pt x="459" y="0"/>
                    <a:pt x="0" y="459"/>
                    <a:pt x="0" y="1003"/>
                  </a:cubicBezTo>
                  <a:cubicBezTo>
                    <a:pt x="0" y="1548"/>
                    <a:pt x="459" y="2007"/>
                    <a:pt x="1004" y="2007"/>
                  </a:cubicBezTo>
                  <a:cubicBezTo>
                    <a:pt x="1577" y="2007"/>
                    <a:pt x="2036" y="1548"/>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1276;p41">
              <a:extLst>
                <a:ext uri="{FF2B5EF4-FFF2-40B4-BE49-F238E27FC236}">
                  <a16:creationId xmlns:a16="http://schemas.microsoft.com/office/drawing/2014/main" id="{0746A144-19C2-10A1-D45F-1280FB1212B4}"/>
                </a:ext>
              </a:extLst>
            </p:cNvPr>
            <p:cNvSpPr/>
            <p:nvPr/>
          </p:nvSpPr>
          <p:spPr>
            <a:xfrm>
              <a:off x="1968875" y="3159900"/>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1277;p41">
              <a:extLst>
                <a:ext uri="{FF2B5EF4-FFF2-40B4-BE49-F238E27FC236}">
                  <a16:creationId xmlns:a16="http://schemas.microsoft.com/office/drawing/2014/main" id="{B76A026A-A3AE-1CD9-EF2B-8466B0B30ACA}"/>
                </a:ext>
              </a:extLst>
            </p:cNvPr>
            <p:cNvSpPr/>
            <p:nvPr/>
          </p:nvSpPr>
          <p:spPr>
            <a:xfrm>
              <a:off x="1968875" y="287110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1278;p41">
              <a:extLst>
                <a:ext uri="{FF2B5EF4-FFF2-40B4-BE49-F238E27FC236}">
                  <a16:creationId xmlns:a16="http://schemas.microsoft.com/office/drawing/2014/main" id="{4A3E7E49-738B-CD93-C588-47D2044E6785}"/>
                </a:ext>
              </a:extLst>
            </p:cNvPr>
            <p:cNvSpPr/>
            <p:nvPr/>
          </p:nvSpPr>
          <p:spPr>
            <a:xfrm>
              <a:off x="1968875" y="2727050"/>
              <a:ext cx="50900" cy="50225"/>
            </a:xfrm>
            <a:custGeom>
              <a:avLst/>
              <a:gdLst/>
              <a:ahLst/>
              <a:cxnLst/>
              <a:rect l="l" t="t" r="r" b="b"/>
              <a:pathLst>
                <a:path w="2036" h="2009" extrusionOk="0">
                  <a:moveTo>
                    <a:pt x="1004" y="0"/>
                  </a:moveTo>
                  <a:cubicBezTo>
                    <a:pt x="459" y="0"/>
                    <a:pt x="0" y="459"/>
                    <a:pt x="0" y="1004"/>
                  </a:cubicBezTo>
                  <a:cubicBezTo>
                    <a:pt x="0" y="1577"/>
                    <a:pt x="459" y="2007"/>
                    <a:pt x="1004" y="2007"/>
                  </a:cubicBezTo>
                  <a:cubicBezTo>
                    <a:pt x="1021" y="2008"/>
                    <a:pt x="1037" y="2008"/>
                    <a:pt x="1054" y="2008"/>
                  </a:cubicBezTo>
                  <a:cubicBezTo>
                    <a:pt x="1602" y="2008"/>
                    <a:pt x="2008" y="1560"/>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1279;p41">
              <a:extLst>
                <a:ext uri="{FF2B5EF4-FFF2-40B4-BE49-F238E27FC236}">
                  <a16:creationId xmlns:a16="http://schemas.microsoft.com/office/drawing/2014/main" id="{9B8A4A2B-7D4F-F304-3710-66142C0B62CF}"/>
                </a:ext>
              </a:extLst>
            </p:cNvPr>
            <p:cNvSpPr/>
            <p:nvPr/>
          </p:nvSpPr>
          <p:spPr>
            <a:xfrm>
              <a:off x="1968875" y="243822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1280;p41">
              <a:extLst>
                <a:ext uri="{FF2B5EF4-FFF2-40B4-BE49-F238E27FC236}">
                  <a16:creationId xmlns:a16="http://schemas.microsoft.com/office/drawing/2014/main" id="{DAD3B1FA-4943-CB94-666F-12A03877D3AC}"/>
                </a:ext>
              </a:extLst>
            </p:cNvPr>
            <p:cNvSpPr/>
            <p:nvPr/>
          </p:nvSpPr>
          <p:spPr>
            <a:xfrm>
              <a:off x="1968875" y="2366550"/>
              <a:ext cx="50900" cy="50200"/>
            </a:xfrm>
            <a:custGeom>
              <a:avLst/>
              <a:gdLst/>
              <a:ahLst/>
              <a:cxnLst/>
              <a:rect l="l" t="t" r="r" b="b"/>
              <a:pathLst>
                <a:path w="2036" h="2008" extrusionOk="0">
                  <a:moveTo>
                    <a:pt x="1004" y="1"/>
                  </a:moveTo>
                  <a:cubicBezTo>
                    <a:pt x="459" y="1"/>
                    <a:pt x="0" y="431"/>
                    <a:pt x="0" y="1004"/>
                  </a:cubicBezTo>
                  <a:cubicBezTo>
                    <a:pt x="0" y="1549"/>
                    <a:pt x="459" y="2008"/>
                    <a:pt x="1004" y="2008"/>
                  </a:cubicBezTo>
                  <a:cubicBezTo>
                    <a:pt x="1577" y="2008"/>
                    <a:pt x="2007" y="1549"/>
                    <a:pt x="2007"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1281;p41">
              <a:extLst>
                <a:ext uri="{FF2B5EF4-FFF2-40B4-BE49-F238E27FC236}">
                  <a16:creationId xmlns:a16="http://schemas.microsoft.com/office/drawing/2014/main" id="{A9164348-3828-C8F2-EEB5-61250322505F}"/>
                </a:ext>
              </a:extLst>
            </p:cNvPr>
            <p:cNvSpPr/>
            <p:nvPr/>
          </p:nvSpPr>
          <p:spPr>
            <a:xfrm>
              <a:off x="1968875" y="229417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1282;p41">
              <a:extLst>
                <a:ext uri="{FF2B5EF4-FFF2-40B4-BE49-F238E27FC236}">
                  <a16:creationId xmlns:a16="http://schemas.microsoft.com/office/drawing/2014/main" id="{7650DDE0-009E-9EAF-5F7C-BC4C52EE4D1E}"/>
                </a:ext>
              </a:extLst>
            </p:cNvPr>
            <p:cNvSpPr/>
            <p:nvPr/>
          </p:nvSpPr>
          <p:spPr>
            <a:xfrm>
              <a:off x="1968875" y="2221800"/>
              <a:ext cx="50900" cy="50900"/>
            </a:xfrm>
            <a:custGeom>
              <a:avLst/>
              <a:gdLst/>
              <a:ahLst/>
              <a:cxnLst/>
              <a:rect l="l" t="t" r="r" b="b"/>
              <a:pathLst>
                <a:path w="2036" h="2036" extrusionOk="0">
                  <a:moveTo>
                    <a:pt x="1004" y="0"/>
                  </a:moveTo>
                  <a:cubicBezTo>
                    <a:pt x="459" y="0"/>
                    <a:pt x="0" y="459"/>
                    <a:pt x="0" y="1004"/>
                  </a:cubicBezTo>
                  <a:cubicBezTo>
                    <a:pt x="0"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1283;p41">
              <a:extLst>
                <a:ext uri="{FF2B5EF4-FFF2-40B4-BE49-F238E27FC236}">
                  <a16:creationId xmlns:a16="http://schemas.microsoft.com/office/drawing/2014/main" id="{6E7F1ABC-DD54-12DD-7444-1F2784452ADD}"/>
                </a:ext>
              </a:extLst>
            </p:cNvPr>
            <p:cNvSpPr/>
            <p:nvPr/>
          </p:nvSpPr>
          <p:spPr>
            <a:xfrm>
              <a:off x="1968875" y="21494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1284;p41">
              <a:extLst>
                <a:ext uri="{FF2B5EF4-FFF2-40B4-BE49-F238E27FC236}">
                  <a16:creationId xmlns:a16="http://schemas.microsoft.com/office/drawing/2014/main" id="{870C7082-B53C-EB45-FB5E-5E5CE0C38517}"/>
                </a:ext>
              </a:extLst>
            </p:cNvPr>
            <p:cNvSpPr/>
            <p:nvPr/>
          </p:nvSpPr>
          <p:spPr>
            <a:xfrm>
              <a:off x="1968875" y="20777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1285;p41">
              <a:extLst>
                <a:ext uri="{FF2B5EF4-FFF2-40B4-BE49-F238E27FC236}">
                  <a16:creationId xmlns:a16="http://schemas.microsoft.com/office/drawing/2014/main" id="{251B8E15-EFA2-0960-C1F2-44F21F440CFD}"/>
                </a:ext>
              </a:extLst>
            </p:cNvPr>
            <p:cNvSpPr/>
            <p:nvPr/>
          </p:nvSpPr>
          <p:spPr>
            <a:xfrm>
              <a:off x="1968875"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1286;p41">
              <a:extLst>
                <a:ext uri="{FF2B5EF4-FFF2-40B4-BE49-F238E27FC236}">
                  <a16:creationId xmlns:a16="http://schemas.microsoft.com/office/drawing/2014/main" id="{58993C56-69DE-B63E-7F4C-BE87C5080BA0}"/>
                </a:ext>
              </a:extLst>
            </p:cNvPr>
            <p:cNvSpPr/>
            <p:nvPr/>
          </p:nvSpPr>
          <p:spPr>
            <a:xfrm>
              <a:off x="1968875" y="15001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1287;p41">
              <a:extLst>
                <a:ext uri="{FF2B5EF4-FFF2-40B4-BE49-F238E27FC236}">
                  <a16:creationId xmlns:a16="http://schemas.microsoft.com/office/drawing/2014/main" id="{623DACA2-57D4-8CB9-DF0E-5187846BD21C}"/>
                </a:ext>
              </a:extLst>
            </p:cNvPr>
            <p:cNvSpPr/>
            <p:nvPr/>
          </p:nvSpPr>
          <p:spPr>
            <a:xfrm>
              <a:off x="1968875" y="12836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1288;p41">
              <a:extLst>
                <a:ext uri="{FF2B5EF4-FFF2-40B4-BE49-F238E27FC236}">
                  <a16:creationId xmlns:a16="http://schemas.microsoft.com/office/drawing/2014/main" id="{789EDB14-A4F0-71B5-3B5D-52FF2A334310}"/>
                </a:ext>
              </a:extLst>
            </p:cNvPr>
            <p:cNvSpPr/>
            <p:nvPr/>
          </p:nvSpPr>
          <p:spPr>
            <a:xfrm>
              <a:off x="1968875" y="1212000"/>
              <a:ext cx="50900" cy="50200"/>
            </a:xfrm>
            <a:custGeom>
              <a:avLst/>
              <a:gdLst/>
              <a:ahLst/>
              <a:cxnLst/>
              <a:rect l="l" t="t" r="r" b="b"/>
              <a:pathLst>
                <a:path w="2036" h="2008" extrusionOk="0">
                  <a:moveTo>
                    <a:pt x="1004" y="1"/>
                  </a:moveTo>
                  <a:cubicBezTo>
                    <a:pt x="459" y="1"/>
                    <a:pt x="0" y="431"/>
                    <a:pt x="0" y="1004"/>
                  </a:cubicBezTo>
                  <a:cubicBezTo>
                    <a:pt x="0" y="1549"/>
                    <a:pt x="459" y="2008"/>
                    <a:pt x="1004" y="2008"/>
                  </a:cubicBezTo>
                  <a:cubicBezTo>
                    <a:pt x="1577" y="2008"/>
                    <a:pt x="2036" y="1549"/>
                    <a:pt x="2036"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1289;p41">
              <a:extLst>
                <a:ext uri="{FF2B5EF4-FFF2-40B4-BE49-F238E27FC236}">
                  <a16:creationId xmlns:a16="http://schemas.microsoft.com/office/drawing/2014/main" id="{1B4C7995-5917-33EF-746F-5F13F15B6AD6}"/>
                </a:ext>
              </a:extLst>
            </p:cNvPr>
            <p:cNvSpPr/>
            <p:nvPr/>
          </p:nvSpPr>
          <p:spPr>
            <a:xfrm>
              <a:off x="1896475" y="3159900"/>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1290;p41">
              <a:extLst>
                <a:ext uri="{FF2B5EF4-FFF2-40B4-BE49-F238E27FC236}">
                  <a16:creationId xmlns:a16="http://schemas.microsoft.com/office/drawing/2014/main" id="{FCBF36EF-C926-48F2-4D95-71712D95ED07}"/>
                </a:ext>
              </a:extLst>
            </p:cNvPr>
            <p:cNvSpPr/>
            <p:nvPr/>
          </p:nvSpPr>
          <p:spPr>
            <a:xfrm>
              <a:off x="1896475" y="2871100"/>
              <a:ext cx="50925" cy="50900"/>
            </a:xfrm>
            <a:custGeom>
              <a:avLst/>
              <a:gdLst/>
              <a:ahLst/>
              <a:cxnLst/>
              <a:rect l="l" t="t" r="r" b="b"/>
              <a:pathLst>
                <a:path w="2037"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1291;p41">
              <a:extLst>
                <a:ext uri="{FF2B5EF4-FFF2-40B4-BE49-F238E27FC236}">
                  <a16:creationId xmlns:a16="http://schemas.microsoft.com/office/drawing/2014/main" id="{99B407AE-5A91-D40B-BD88-DA0F6DDE8A11}"/>
                </a:ext>
              </a:extLst>
            </p:cNvPr>
            <p:cNvSpPr/>
            <p:nvPr/>
          </p:nvSpPr>
          <p:spPr>
            <a:xfrm>
              <a:off x="1896475" y="272705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1292;p41">
              <a:extLst>
                <a:ext uri="{FF2B5EF4-FFF2-40B4-BE49-F238E27FC236}">
                  <a16:creationId xmlns:a16="http://schemas.microsoft.com/office/drawing/2014/main" id="{ABA59221-DA40-2926-5583-F254ED2A5711}"/>
                </a:ext>
              </a:extLst>
            </p:cNvPr>
            <p:cNvSpPr/>
            <p:nvPr/>
          </p:nvSpPr>
          <p:spPr>
            <a:xfrm>
              <a:off x="1896475" y="265465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1293;p41">
              <a:extLst>
                <a:ext uri="{FF2B5EF4-FFF2-40B4-BE49-F238E27FC236}">
                  <a16:creationId xmlns:a16="http://schemas.microsoft.com/office/drawing/2014/main" id="{0A2D222D-A03D-E422-C30E-EE586BB0A879}"/>
                </a:ext>
              </a:extLst>
            </p:cNvPr>
            <p:cNvSpPr/>
            <p:nvPr/>
          </p:nvSpPr>
          <p:spPr>
            <a:xfrm>
              <a:off x="1896475" y="258300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1294;p41">
              <a:extLst>
                <a:ext uri="{FF2B5EF4-FFF2-40B4-BE49-F238E27FC236}">
                  <a16:creationId xmlns:a16="http://schemas.microsoft.com/office/drawing/2014/main" id="{8DBADB88-E8E2-4E43-4B57-348476E61089}"/>
                </a:ext>
              </a:extLst>
            </p:cNvPr>
            <p:cNvSpPr/>
            <p:nvPr/>
          </p:nvSpPr>
          <p:spPr>
            <a:xfrm>
              <a:off x="1896475" y="2510600"/>
              <a:ext cx="50925" cy="50200"/>
            </a:xfrm>
            <a:custGeom>
              <a:avLst/>
              <a:gdLst/>
              <a:ahLst/>
              <a:cxnLst/>
              <a:rect l="l" t="t" r="r" b="b"/>
              <a:pathLst>
                <a:path w="2037"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1295;p41">
              <a:extLst>
                <a:ext uri="{FF2B5EF4-FFF2-40B4-BE49-F238E27FC236}">
                  <a16:creationId xmlns:a16="http://schemas.microsoft.com/office/drawing/2014/main" id="{4F92D99A-A2F2-60AB-3EEF-6246D9DEB2AE}"/>
                </a:ext>
              </a:extLst>
            </p:cNvPr>
            <p:cNvSpPr/>
            <p:nvPr/>
          </p:nvSpPr>
          <p:spPr>
            <a:xfrm>
              <a:off x="1896475" y="243822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1296;p41">
              <a:extLst>
                <a:ext uri="{FF2B5EF4-FFF2-40B4-BE49-F238E27FC236}">
                  <a16:creationId xmlns:a16="http://schemas.microsoft.com/office/drawing/2014/main" id="{F7692145-30D1-CA44-7D28-F44867994CFA}"/>
                </a:ext>
              </a:extLst>
            </p:cNvPr>
            <p:cNvSpPr/>
            <p:nvPr/>
          </p:nvSpPr>
          <p:spPr>
            <a:xfrm>
              <a:off x="1896475" y="2366550"/>
              <a:ext cx="50925" cy="50200"/>
            </a:xfrm>
            <a:custGeom>
              <a:avLst/>
              <a:gdLst/>
              <a:ahLst/>
              <a:cxnLst/>
              <a:rect l="l" t="t" r="r" b="b"/>
              <a:pathLst>
                <a:path w="2037" h="2008" extrusionOk="0">
                  <a:moveTo>
                    <a:pt x="1033" y="1"/>
                  </a:moveTo>
                  <a:cubicBezTo>
                    <a:pt x="459" y="1"/>
                    <a:pt x="1" y="431"/>
                    <a:pt x="1" y="1004"/>
                  </a:cubicBezTo>
                  <a:cubicBezTo>
                    <a:pt x="1" y="1549"/>
                    <a:pt x="459" y="2008"/>
                    <a:pt x="1004" y="2008"/>
                  </a:cubicBezTo>
                  <a:cubicBezTo>
                    <a:pt x="1577" y="2008"/>
                    <a:pt x="2036" y="1549"/>
                    <a:pt x="2036" y="1004"/>
                  </a:cubicBezTo>
                  <a:cubicBezTo>
                    <a:pt x="2036" y="431"/>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1297;p41">
              <a:extLst>
                <a:ext uri="{FF2B5EF4-FFF2-40B4-BE49-F238E27FC236}">
                  <a16:creationId xmlns:a16="http://schemas.microsoft.com/office/drawing/2014/main" id="{047935D4-D76E-CAFD-E990-7B6EE5BCC9BC}"/>
                </a:ext>
              </a:extLst>
            </p:cNvPr>
            <p:cNvSpPr/>
            <p:nvPr/>
          </p:nvSpPr>
          <p:spPr>
            <a:xfrm>
              <a:off x="1896475" y="229417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1298;p41">
              <a:extLst>
                <a:ext uri="{FF2B5EF4-FFF2-40B4-BE49-F238E27FC236}">
                  <a16:creationId xmlns:a16="http://schemas.microsoft.com/office/drawing/2014/main" id="{9C8EBA6B-B61C-E907-9FB1-5F74BC1366D2}"/>
                </a:ext>
              </a:extLst>
            </p:cNvPr>
            <p:cNvSpPr/>
            <p:nvPr/>
          </p:nvSpPr>
          <p:spPr>
            <a:xfrm>
              <a:off x="1896475"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1299;p41">
              <a:extLst>
                <a:ext uri="{FF2B5EF4-FFF2-40B4-BE49-F238E27FC236}">
                  <a16:creationId xmlns:a16="http://schemas.microsoft.com/office/drawing/2014/main" id="{A1B0022A-16B7-323F-953E-C65A6577FD34}"/>
                </a:ext>
              </a:extLst>
            </p:cNvPr>
            <p:cNvSpPr/>
            <p:nvPr/>
          </p:nvSpPr>
          <p:spPr>
            <a:xfrm>
              <a:off x="1896475" y="21494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1300;p41">
              <a:extLst>
                <a:ext uri="{FF2B5EF4-FFF2-40B4-BE49-F238E27FC236}">
                  <a16:creationId xmlns:a16="http://schemas.microsoft.com/office/drawing/2014/main" id="{F50B9EFC-9CE6-084D-FE62-AA7B83467E6E}"/>
                </a:ext>
              </a:extLst>
            </p:cNvPr>
            <p:cNvSpPr/>
            <p:nvPr/>
          </p:nvSpPr>
          <p:spPr>
            <a:xfrm>
              <a:off x="1896475"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1301;p41">
              <a:extLst>
                <a:ext uri="{FF2B5EF4-FFF2-40B4-BE49-F238E27FC236}">
                  <a16:creationId xmlns:a16="http://schemas.microsoft.com/office/drawing/2014/main" id="{7C16BF05-E941-0572-03E8-9485A3C6752D}"/>
                </a:ext>
              </a:extLst>
            </p:cNvPr>
            <p:cNvSpPr/>
            <p:nvPr/>
          </p:nvSpPr>
          <p:spPr>
            <a:xfrm>
              <a:off x="1896475" y="20053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1302;p41">
              <a:extLst>
                <a:ext uri="{FF2B5EF4-FFF2-40B4-BE49-F238E27FC236}">
                  <a16:creationId xmlns:a16="http://schemas.microsoft.com/office/drawing/2014/main" id="{50455B1F-1C5E-3894-2E41-0B0AEB25C317}"/>
                </a:ext>
              </a:extLst>
            </p:cNvPr>
            <p:cNvSpPr/>
            <p:nvPr/>
          </p:nvSpPr>
          <p:spPr>
            <a:xfrm>
              <a:off x="1896475"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1303;p41">
              <a:extLst>
                <a:ext uri="{FF2B5EF4-FFF2-40B4-BE49-F238E27FC236}">
                  <a16:creationId xmlns:a16="http://schemas.microsoft.com/office/drawing/2014/main" id="{4295E3DE-A455-3BFE-62A9-123E27E3FF6C}"/>
                </a:ext>
              </a:extLst>
            </p:cNvPr>
            <p:cNvSpPr/>
            <p:nvPr/>
          </p:nvSpPr>
          <p:spPr>
            <a:xfrm>
              <a:off x="1896475"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1304;p41">
              <a:extLst>
                <a:ext uri="{FF2B5EF4-FFF2-40B4-BE49-F238E27FC236}">
                  <a16:creationId xmlns:a16="http://schemas.microsoft.com/office/drawing/2014/main" id="{35A88362-3F24-F597-DA6D-ED9BB30DF5DC}"/>
                </a:ext>
              </a:extLst>
            </p:cNvPr>
            <p:cNvSpPr/>
            <p:nvPr/>
          </p:nvSpPr>
          <p:spPr>
            <a:xfrm>
              <a:off x="1896475" y="15001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1305;p41">
              <a:extLst>
                <a:ext uri="{FF2B5EF4-FFF2-40B4-BE49-F238E27FC236}">
                  <a16:creationId xmlns:a16="http://schemas.microsoft.com/office/drawing/2014/main" id="{2DB76A61-5A6F-54E0-7600-5A823C6BDB8D}"/>
                </a:ext>
              </a:extLst>
            </p:cNvPr>
            <p:cNvSpPr/>
            <p:nvPr/>
          </p:nvSpPr>
          <p:spPr>
            <a:xfrm>
              <a:off x="1896475" y="12836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1306;p41">
              <a:extLst>
                <a:ext uri="{FF2B5EF4-FFF2-40B4-BE49-F238E27FC236}">
                  <a16:creationId xmlns:a16="http://schemas.microsoft.com/office/drawing/2014/main" id="{264133DD-091F-68F9-4B5F-C9F640BA6255}"/>
                </a:ext>
              </a:extLst>
            </p:cNvPr>
            <p:cNvSpPr/>
            <p:nvPr/>
          </p:nvSpPr>
          <p:spPr>
            <a:xfrm>
              <a:off x="1896475" y="1212000"/>
              <a:ext cx="50925" cy="50200"/>
            </a:xfrm>
            <a:custGeom>
              <a:avLst/>
              <a:gdLst/>
              <a:ahLst/>
              <a:cxnLst/>
              <a:rect l="l" t="t" r="r" b="b"/>
              <a:pathLst>
                <a:path w="2037" h="2008" extrusionOk="0">
                  <a:moveTo>
                    <a:pt x="1033" y="1"/>
                  </a:moveTo>
                  <a:cubicBezTo>
                    <a:pt x="459" y="1"/>
                    <a:pt x="1" y="431"/>
                    <a:pt x="1" y="1004"/>
                  </a:cubicBezTo>
                  <a:cubicBezTo>
                    <a:pt x="1" y="1549"/>
                    <a:pt x="459" y="2008"/>
                    <a:pt x="1033" y="2008"/>
                  </a:cubicBezTo>
                  <a:cubicBezTo>
                    <a:pt x="1577" y="2008"/>
                    <a:pt x="2036" y="1549"/>
                    <a:pt x="2036" y="1004"/>
                  </a:cubicBezTo>
                  <a:cubicBezTo>
                    <a:pt x="2036" y="431"/>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1307;p41">
              <a:extLst>
                <a:ext uri="{FF2B5EF4-FFF2-40B4-BE49-F238E27FC236}">
                  <a16:creationId xmlns:a16="http://schemas.microsoft.com/office/drawing/2014/main" id="{52C41334-5D67-6D1E-98CD-E2082A943B54}"/>
                </a:ext>
              </a:extLst>
            </p:cNvPr>
            <p:cNvSpPr/>
            <p:nvPr/>
          </p:nvSpPr>
          <p:spPr>
            <a:xfrm>
              <a:off x="1824825" y="3159900"/>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1308;p41">
              <a:extLst>
                <a:ext uri="{FF2B5EF4-FFF2-40B4-BE49-F238E27FC236}">
                  <a16:creationId xmlns:a16="http://schemas.microsoft.com/office/drawing/2014/main" id="{BCA9272B-3EE7-A34B-7A24-51D0DE6F40A6}"/>
                </a:ext>
              </a:extLst>
            </p:cNvPr>
            <p:cNvSpPr/>
            <p:nvPr/>
          </p:nvSpPr>
          <p:spPr>
            <a:xfrm>
              <a:off x="1824825" y="3087525"/>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1309;p41">
              <a:extLst>
                <a:ext uri="{FF2B5EF4-FFF2-40B4-BE49-F238E27FC236}">
                  <a16:creationId xmlns:a16="http://schemas.microsoft.com/office/drawing/2014/main" id="{B6898587-970D-7929-E401-A00727F508C6}"/>
                </a:ext>
              </a:extLst>
            </p:cNvPr>
            <p:cNvSpPr/>
            <p:nvPr/>
          </p:nvSpPr>
          <p:spPr>
            <a:xfrm>
              <a:off x="1824825" y="30158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1310;p41">
              <a:extLst>
                <a:ext uri="{FF2B5EF4-FFF2-40B4-BE49-F238E27FC236}">
                  <a16:creationId xmlns:a16="http://schemas.microsoft.com/office/drawing/2014/main" id="{145F5F24-E2B2-8E31-F0FD-EEB85215A6F7}"/>
                </a:ext>
              </a:extLst>
            </p:cNvPr>
            <p:cNvSpPr/>
            <p:nvPr/>
          </p:nvSpPr>
          <p:spPr>
            <a:xfrm>
              <a:off x="1824825" y="258300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1311;p41">
              <a:extLst>
                <a:ext uri="{FF2B5EF4-FFF2-40B4-BE49-F238E27FC236}">
                  <a16:creationId xmlns:a16="http://schemas.microsoft.com/office/drawing/2014/main" id="{052EFD11-2494-41B2-4720-8344A080F976}"/>
                </a:ext>
              </a:extLst>
            </p:cNvPr>
            <p:cNvSpPr/>
            <p:nvPr/>
          </p:nvSpPr>
          <p:spPr>
            <a:xfrm>
              <a:off x="1824825" y="251060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48" y="2008"/>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1312;p41">
              <a:extLst>
                <a:ext uri="{FF2B5EF4-FFF2-40B4-BE49-F238E27FC236}">
                  <a16:creationId xmlns:a16="http://schemas.microsoft.com/office/drawing/2014/main" id="{DCFB0ED0-6BBF-ED03-D7DB-0323169357CC}"/>
                </a:ext>
              </a:extLst>
            </p:cNvPr>
            <p:cNvSpPr/>
            <p:nvPr/>
          </p:nvSpPr>
          <p:spPr>
            <a:xfrm>
              <a:off x="1824825"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1313;p41">
              <a:extLst>
                <a:ext uri="{FF2B5EF4-FFF2-40B4-BE49-F238E27FC236}">
                  <a16:creationId xmlns:a16="http://schemas.microsoft.com/office/drawing/2014/main" id="{71DB2A5F-2B62-F4B8-1F10-2346AAD6E9D0}"/>
                </a:ext>
              </a:extLst>
            </p:cNvPr>
            <p:cNvSpPr/>
            <p:nvPr/>
          </p:nvSpPr>
          <p:spPr>
            <a:xfrm>
              <a:off x="1824825"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1314;p41">
              <a:extLst>
                <a:ext uri="{FF2B5EF4-FFF2-40B4-BE49-F238E27FC236}">
                  <a16:creationId xmlns:a16="http://schemas.microsoft.com/office/drawing/2014/main" id="{B9EF4B06-1C1E-6F6F-3A72-8119DE043FA1}"/>
                </a:ext>
              </a:extLst>
            </p:cNvPr>
            <p:cNvSpPr/>
            <p:nvPr/>
          </p:nvSpPr>
          <p:spPr>
            <a:xfrm>
              <a:off x="1824825"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1315;p41">
              <a:extLst>
                <a:ext uri="{FF2B5EF4-FFF2-40B4-BE49-F238E27FC236}">
                  <a16:creationId xmlns:a16="http://schemas.microsoft.com/office/drawing/2014/main" id="{B5366AD2-451B-EBC3-8B50-33736E4EC831}"/>
                </a:ext>
              </a:extLst>
            </p:cNvPr>
            <p:cNvSpPr/>
            <p:nvPr/>
          </p:nvSpPr>
          <p:spPr>
            <a:xfrm>
              <a:off x="1824825"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1316;p41">
              <a:extLst>
                <a:ext uri="{FF2B5EF4-FFF2-40B4-BE49-F238E27FC236}">
                  <a16:creationId xmlns:a16="http://schemas.microsoft.com/office/drawing/2014/main" id="{711DF13D-524D-BE9D-D560-CE2EEF1D5BEB}"/>
                </a:ext>
              </a:extLst>
            </p:cNvPr>
            <p:cNvSpPr/>
            <p:nvPr/>
          </p:nvSpPr>
          <p:spPr>
            <a:xfrm>
              <a:off x="1824825"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1317;p41">
              <a:extLst>
                <a:ext uri="{FF2B5EF4-FFF2-40B4-BE49-F238E27FC236}">
                  <a16:creationId xmlns:a16="http://schemas.microsoft.com/office/drawing/2014/main" id="{86EED22B-6694-3868-E62C-5E44C299192A}"/>
                </a:ext>
              </a:extLst>
            </p:cNvPr>
            <p:cNvSpPr/>
            <p:nvPr/>
          </p:nvSpPr>
          <p:spPr>
            <a:xfrm>
              <a:off x="1824825"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1318;p41">
              <a:extLst>
                <a:ext uri="{FF2B5EF4-FFF2-40B4-BE49-F238E27FC236}">
                  <a16:creationId xmlns:a16="http://schemas.microsoft.com/office/drawing/2014/main" id="{EB39E719-86F2-0BDD-862E-AA8EB0F81397}"/>
                </a:ext>
              </a:extLst>
            </p:cNvPr>
            <p:cNvSpPr/>
            <p:nvPr/>
          </p:nvSpPr>
          <p:spPr>
            <a:xfrm>
              <a:off x="1824825"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1319;p41">
              <a:extLst>
                <a:ext uri="{FF2B5EF4-FFF2-40B4-BE49-F238E27FC236}">
                  <a16:creationId xmlns:a16="http://schemas.microsoft.com/office/drawing/2014/main" id="{7709F868-1D47-38C5-E0D0-C63D2F057287}"/>
                </a:ext>
              </a:extLst>
            </p:cNvPr>
            <p:cNvSpPr/>
            <p:nvPr/>
          </p:nvSpPr>
          <p:spPr>
            <a:xfrm>
              <a:off x="1824825"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1320;p41">
              <a:extLst>
                <a:ext uri="{FF2B5EF4-FFF2-40B4-BE49-F238E27FC236}">
                  <a16:creationId xmlns:a16="http://schemas.microsoft.com/office/drawing/2014/main" id="{51D362EF-FFA5-7C34-EB33-F5DB2AB2B47F}"/>
                </a:ext>
              </a:extLst>
            </p:cNvPr>
            <p:cNvSpPr/>
            <p:nvPr/>
          </p:nvSpPr>
          <p:spPr>
            <a:xfrm>
              <a:off x="1824825"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1321;p41">
              <a:extLst>
                <a:ext uri="{FF2B5EF4-FFF2-40B4-BE49-F238E27FC236}">
                  <a16:creationId xmlns:a16="http://schemas.microsoft.com/office/drawing/2014/main" id="{46600F87-BF65-D8C1-12D1-EACC4FDED972}"/>
                </a:ext>
              </a:extLst>
            </p:cNvPr>
            <p:cNvSpPr/>
            <p:nvPr/>
          </p:nvSpPr>
          <p:spPr>
            <a:xfrm>
              <a:off x="1824825" y="12836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1322;p41">
              <a:extLst>
                <a:ext uri="{FF2B5EF4-FFF2-40B4-BE49-F238E27FC236}">
                  <a16:creationId xmlns:a16="http://schemas.microsoft.com/office/drawing/2014/main" id="{67789DBF-DE0F-A9FC-4F24-01544AD5AFFD}"/>
                </a:ext>
              </a:extLst>
            </p:cNvPr>
            <p:cNvSpPr/>
            <p:nvPr/>
          </p:nvSpPr>
          <p:spPr>
            <a:xfrm>
              <a:off x="1824825" y="12120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1323;p41">
              <a:extLst>
                <a:ext uri="{FF2B5EF4-FFF2-40B4-BE49-F238E27FC236}">
                  <a16:creationId xmlns:a16="http://schemas.microsoft.com/office/drawing/2014/main" id="{CA24DE21-7455-59E9-DE8A-858A4FEA3E35}"/>
                </a:ext>
              </a:extLst>
            </p:cNvPr>
            <p:cNvSpPr/>
            <p:nvPr/>
          </p:nvSpPr>
          <p:spPr>
            <a:xfrm>
              <a:off x="1752425" y="3015850"/>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1324;p41">
              <a:extLst>
                <a:ext uri="{FF2B5EF4-FFF2-40B4-BE49-F238E27FC236}">
                  <a16:creationId xmlns:a16="http://schemas.microsoft.com/office/drawing/2014/main" id="{D2E1AA68-5C12-3E07-8159-4356BEEC767F}"/>
                </a:ext>
              </a:extLst>
            </p:cNvPr>
            <p:cNvSpPr/>
            <p:nvPr/>
          </p:nvSpPr>
          <p:spPr>
            <a:xfrm>
              <a:off x="1752425" y="2943475"/>
              <a:ext cx="50925" cy="50900"/>
            </a:xfrm>
            <a:custGeom>
              <a:avLst/>
              <a:gdLst/>
              <a:ahLst/>
              <a:cxnLst/>
              <a:rect l="l" t="t" r="r" b="b"/>
              <a:pathLst>
                <a:path w="2037"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1325;p41">
              <a:extLst>
                <a:ext uri="{FF2B5EF4-FFF2-40B4-BE49-F238E27FC236}">
                  <a16:creationId xmlns:a16="http://schemas.microsoft.com/office/drawing/2014/main" id="{A519FA58-1081-116F-2481-B7C4F2E5235E}"/>
                </a:ext>
              </a:extLst>
            </p:cNvPr>
            <p:cNvSpPr/>
            <p:nvPr/>
          </p:nvSpPr>
          <p:spPr>
            <a:xfrm>
              <a:off x="1752425" y="2871100"/>
              <a:ext cx="50925" cy="50900"/>
            </a:xfrm>
            <a:custGeom>
              <a:avLst/>
              <a:gdLst/>
              <a:ahLst/>
              <a:cxnLst/>
              <a:rect l="l" t="t" r="r" b="b"/>
              <a:pathLst>
                <a:path w="2037"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1326;p41">
              <a:extLst>
                <a:ext uri="{FF2B5EF4-FFF2-40B4-BE49-F238E27FC236}">
                  <a16:creationId xmlns:a16="http://schemas.microsoft.com/office/drawing/2014/main" id="{792A2378-1F65-C26E-F9C8-0C1EE697037A}"/>
                </a:ext>
              </a:extLst>
            </p:cNvPr>
            <p:cNvSpPr/>
            <p:nvPr/>
          </p:nvSpPr>
          <p:spPr>
            <a:xfrm>
              <a:off x="1752425" y="258300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1327;p41">
              <a:extLst>
                <a:ext uri="{FF2B5EF4-FFF2-40B4-BE49-F238E27FC236}">
                  <a16:creationId xmlns:a16="http://schemas.microsoft.com/office/drawing/2014/main" id="{B9EFAAC8-A3B1-8DBD-AC44-BE1E52681579}"/>
                </a:ext>
              </a:extLst>
            </p:cNvPr>
            <p:cNvSpPr/>
            <p:nvPr/>
          </p:nvSpPr>
          <p:spPr>
            <a:xfrm>
              <a:off x="1752425" y="2510600"/>
              <a:ext cx="50925" cy="50200"/>
            </a:xfrm>
            <a:custGeom>
              <a:avLst/>
              <a:gdLst/>
              <a:ahLst/>
              <a:cxnLst/>
              <a:rect l="l" t="t" r="r" b="b"/>
              <a:pathLst>
                <a:path w="2037"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1328;p41">
              <a:extLst>
                <a:ext uri="{FF2B5EF4-FFF2-40B4-BE49-F238E27FC236}">
                  <a16:creationId xmlns:a16="http://schemas.microsoft.com/office/drawing/2014/main" id="{6570F276-F824-4AC7-3583-8B6ADEF42000}"/>
                </a:ext>
              </a:extLst>
            </p:cNvPr>
            <p:cNvSpPr/>
            <p:nvPr/>
          </p:nvSpPr>
          <p:spPr>
            <a:xfrm>
              <a:off x="1752425" y="243822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1329;p41">
              <a:extLst>
                <a:ext uri="{FF2B5EF4-FFF2-40B4-BE49-F238E27FC236}">
                  <a16:creationId xmlns:a16="http://schemas.microsoft.com/office/drawing/2014/main" id="{CDB4D767-2D22-591A-47E1-7DBCB1CD394F}"/>
                </a:ext>
              </a:extLst>
            </p:cNvPr>
            <p:cNvSpPr/>
            <p:nvPr/>
          </p:nvSpPr>
          <p:spPr>
            <a:xfrm>
              <a:off x="1752425" y="2366550"/>
              <a:ext cx="50925" cy="50200"/>
            </a:xfrm>
            <a:custGeom>
              <a:avLst/>
              <a:gdLst/>
              <a:ahLst/>
              <a:cxnLst/>
              <a:rect l="l" t="t" r="r" b="b"/>
              <a:pathLst>
                <a:path w="2037" h="2008" extrusionOk="0">
                  <a:moveTo>
                    <a:pt x="1004" y="1"/>
                  </a:moveTo>
                  <a:cubicBezTo>
                    <a:pt x="459" y="1"/>
                    <a:pt x="1" y="431"/>
                    <a:pt x="1" y="1004"/>
                  </a:cubicBezTo>
                  <a:cubicBezTo>
                    <a:pt x="1" y="1549"/>
                    <a:pt x="459" y="2008"/>
                    <a:pt x="1004" y="2008"/>
                  </a:cubicBezTo>
                  <a:cubicBezTo>
                    <a:pt x="1577" y="2008"/>
                    <a:pt x="2036" y="1549"/>
                    <a:pt x="2036"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1330;p41">
              <a:extLst>
                <a:ext uri="{FF2B5EF4-FFF2-40B4-BE49-F238E27FC236}">
                  <a16:creationId xmlns:a16="http://schemas.microsoft.com/office/drawing/2014/main" id="{978740F8-F7F4-61C7-19BE-A3853A9D917F}"/>
                </a:ext>
              </a:extLst>
            </p:cNvPr>
            <p:cNvSpPr/>
            <p:nvPr/>
          </p:nvSpPr>
          <p:spPr>
            <a:xfrm>
              <a:off x="1752425" y="229417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1331;p41">
              <a:extLst>
                <a:ext uri="{FF2B5EF4-FFF2-40B4-BE49-F238E27FC236}">
                  <a16:creationId xmlns:a16="http://schemas.microsoft.com/office/drawing/2014/main" id="{6687129B-B7E4-91C2-C52B-E3F4CD9E7671}"/>
                </a:ext>
              </a:extLst>
            </p:cNvPr>
            <p:cNvSpPr/>
            <p:nvPr/>
          </p:nvSpPr>
          <p:spPr>
            <a:xfrm>
              <a:off x="1752425" y="2221800"/>
              <a:ext cx="50925" cy="50900"/>
            </a:xfrm>
            <a:custGeom>
              <a:avLst/>
              <a:gdLst/>
              <a:ahLst/>
              <a:cxnLst/>
              <a:rect l="l" t="t" r="r" b="b"/>
              <a:pathLst>
                <a:path w="2037"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1332;p41">
              <a:extLst>
                <a:ext uri="{FF2B5EF4-FFF2-40B4-BE49-F238E27FC236}">
                  <a16:creationId xmlns:a16="http://schemas.microsoft.com/office/drawing/2014/main" id="{9AFC69F4-3A4F-6FF1-8764-86885860F262}"/>
                </a:ext>
              </a:extLst>
            </p:cNvPr>
            <p:cNvSpPr/>
            <p:nvPr/>
          </p:nvSpPr>
          <p:spPr>
            <a:xfrm>
              <a:off x="1752425" y="214940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1333;p41">
              <a:extLst>
                <a:ext uri="{FF2B5EF4-FFF2-40B4-BE49-F238E27FC236}">
                  <a16:creationId xmlns:a16="http://schemas.microsoft.com/office/drawing/2014/main" id="{869AC2D3-06D8-251A-B484-571997C1BA2B}"/>
                </a:ext>
              </a:extLst>
            </p:cNvPr>
            <p:cNvSpPr/>
            <p:nvPr/>
          </p:nvSpPr>
          <p:spPr>
            <a:xfrm>
              <a:off x="1752425" y="20777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1334;p41">
              <a:extLst>
                <a:ext uri="{FF2B5EF4-FFF2-40B4-BE49-F238E27FC236}">
                  <a16:creationId xmlns:a16="http://schemas.microsoft.com/office/drawing/2014/main" id="{778B354B-34C2-55EC-0C54-389F345619E5}"/>
                </a:ext>
              </a:extLst>
            </p:cNvPr>
            <p:cNvSpPr/>
            <p:nvPr/>
          </p:nvSpPr>
          <p:spPr>
            <a:xfrm>
              <a:off x="1752425" y="2005350"/>
              <a:ext cx="50925" cy="50925"/>
            </a:xfrm>
            <a:custGeom>
              <a:avLst/>
              <a:gdLst/>
              <a:ahLst/>
              <a:cxnLst/>
              <a:rect l="l" t="t" r="r" b="b"/>
              <a:pathLst>
                <a:path w="2037"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1335;p41">
              <a:extLst>
                <a:ext uri="{FF2B5EF4-FFF2-40B4-BE49-F238E27FC236}">
                  <a16:creationId xmlns:a16="http://schemas.microsoft.com/office/drawing/2014/main" id="{F8AE2F9A-E759-D319-4CB7-431DAEF4D330}"/>
                </a:ext>
              </a:extLst>
            </p:cNvPr>
            <p:cNvSpPr/>
            <p:nvPr/>
          </p:nvSpPr>
          <p:spPr>
            <a:xfrm>
              <a:off x="1752425" y="193297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1336;p41">
              <a:extLst>
                <a:ext uri="{FF2B5EF4-FFF2-40B4-BE49-F238E27FC236}">
                  <a16:creationId xmlns:a16="http://schemas.microsoft.com/office/drawing/2014/main" id="{40112623-A3A1-B5F0-0326-3DB1A4D7FB79}"/>
                </a:ext>
              </a:extLst>
            </p:cNvPr>
            <p:cNvSpPr/>
            <p:nvPr/>
          </p:nvSpPr>
          <p:spPr>
            <a:xfrm>
              <a:off x="1752425" y="1716550"/>
              <a:ext cx="50925" cy="50900"/>
            </a:xfrm>
            <a:custGeom>
              <a:avLst/>
              <a:gdLst/>
              <a:ahLst/>
              <a:cxnLst/>
              <a:rect l="l" t="t" r="r" b="b"/>
              <a:pathLst>
                <a:path w="2037" h="2036" extrusionOk="0">
                  <a:moveTo>
                    <a:pt x="1004" y="0"/>
                  </a:moveTo>
                  <a:cubicBezTo>
                    <a:pt x="459" y="0"/>
                    <a:pt x="1" y="459"/>
                    <a:pt x="1" y="1032"/>
                  </a:cubicBezTo>
                  <a:cubicBezTo>
                    <a:pt x="1"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1337;p41">
              <a:extLst>
                <a:ext uri="{FF2B5EF4-FFF2-40B4-BE49-F238E27FC236}">
                  <a16:creationId xmlns:a16="http://schemas.microsoft.com/office/drawing/2014/main" id="{29689A7A-2E85-114A-DDD2-ABA33E77FD00}"/>
                </a:ext>
              </a:extLst>
            </p:cNvPr>
            <p:cNvSpPr/>
            <p:nvPr/>
          </p:nvSpPr>
          <p:spPr>
            <a:xfrm>
              <a:off x="1752425" y="14284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1338;p41">
              <a:extLst>
                <a:ext uri="{FF2B5EF4-FFF2-40B4-BE49-F238E27FC236}">
                  <a16:creationId xmlns:a16="http://schemas.microsoft.com/office/drawing/2014/main" id="{5A861B33-67CD-950B-F6B9-18F0AB9C6668}"/>
                </a:ext>
              </a:extLst>
            </p:cNvPr>
            <p:cNvSpPr/>
            <p:nvPr/>
          </p:nvSpPr>
          <p:spPr>
            <a:xfrm>
              <a:off x="1752425" y="1212000"/>
              <a:ext cx="50925" cy="50200"/>
            </a:xfrm>
            <a:custGeom>
              <a:avLst/>
              <a:gdLst/>
              <a:ahLst/>
              <a:cxnLst/>
              <a:rect l="l" t="t" r="r" b="b"/>
              <a:pathLst>
                <a:path w="2037" h="2008" extrusionOk="0">
                  <a:moveTo>
                    <a:pt x="1004" y="1"/>
                  </a:moveTo>
                  <a:cubicBezTo>
                    <a:pt x="459" y="1"/>
                    <a:pt x="1" y="431"/>
                    <a:pt x="1" y="1004"/>
                  </a:cubicBezTo>
                  <a:cubicBezTo>
                    <a:pt x="1" y="1549"/>
                    <a:pt x="459" y="2008"/>
                    <a:pt x="1004" y="2008"/>
                  </a:cubicBezTo>
                  <a:cubicBezTo>
                    <a:pt x="1577" y="2008"/>
                    <a:pt x="2036" y="1549"/>
                    <a:pt x="2036"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1339;p41">
              <a:extLst>
                <a:ext uri="{FF2B5EF4-FFF2-40B4-BE49-F238E27FC236}">
                  <a16:creationId xmlns:a16="http://schemas.microsoft.com/office/drawing/2014/main" id="{78267179-8102-1218-C1BD-08260C5613CF}"/>
                </a:ext>
              </a:extLst>
            </p:cNvPr>
            <p:cNvSpPr/>
            <p:nvPr/>
          </p:nvSpPr>
          <p:spPr>
            <a:xfrm>
              <a:off x="1680050"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1340;p41">
              <a:extLst>
                <a:ext uri="{FF2B5EF4-FFF2-40B4-BE49-F238E27FC236}">
                  <a16:creationId xmlns:a16="http://schemas.microsoft.com/office/drawing/2014/main" id="{8A26CB57-C8D2-E7CD-7581-1DB0105FD418}"/>
                </a:ext>
              </a:extLst>
            </p:cNvPr>
            <p:cNvSpPr/>
            <p:nvPr/>
          </p:nvSpPr>
          <p:spPr>
            <a:xfrm>
              <a:off x="1680050"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1341;p41">
              <a:extLst>
                <a:ext uri="{FF2B5EF4-FFF2-40B4-BE49-F238E27FC236}">
                  <a16:creationId xmlns:a16="http://schemas.microsoft.com/office/drawing/2014/main" id="{F0ABA443-AFB1-1DC0-0D03-841A8CE28989}"/>
                </a:ext>
              </a:extLst>
            </p:cNvPr>
            <p:cNvSpPr/>
            <p:nvPr/>
          </p:nvSpPr>
          <p:spPr>
            <a:xfrm>
              <a:off x="1680050"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1342;p41">
              <a:extLst>
                <a:ext uri="{FF2B5EF4-FFF2-40B4-BE49-F238E27FC236}">
                  <a16:creationId xmlns:a16="http://schemas.microsoft.com/office/drawing/2014/main" id="{92A1939A-D6FB-D683-C795-3ED3BEA1711E}"/>
                </a:ext>
              </a:extLst>
            </p:cNvPr>
            <p:cNvSpPr/>
            <p:nvPr/>
          </p:nvSpPr>
          <p:spPr>
            <a:xfrm>
              <a:off x="168005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1343;p41">
              <a:extLst>
                <a:ext uri="{FF2B5EF4-FFF2-40B4-BE49-F238E27FC236}">
                  <a16:creationId xmlns:a16="http://schemas.microsoft.com/office/drawing/2014/main" id="{890A96FF-4E86-09F0-7917-034902B54EE8}"/>
                </a:ext>
              </a:extLst>
            </p:cNvPr>
            <p:cNvSpPr/>
            <p:nvPr/>
          </p:nvSpPr>
          <p:spPr>
            <a:xfrm>
              <a:off x="168005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1344;p41">
              <a:extLst>
                <a:ext uri="{FF2B5EF4-FFF2-40B4-BE49-F238E27FC236}">
                  <a16:creationId xmlns:a16="http://schemas.microsoft.com/office/drawing/2014/main" id="{6D0A09F5-077F-A6CA-83C9-9F5B1722B0D3}"/>
                </a:ext>
              </a:extLst>
            </p:cNvPr>
            <p:cNvSpPr/>
            <p:nvPr/>
          </p:nvSpPr>
          <p:spPr>
            <a:xfrm>
              <a:off x="1680050"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1345;p41">
              <a:extLst>
                <a:ext uri="{FF2B5EF4-FFF2-40B4-BE49-F238E27FC236}">
                  <a16:creationId xmlns:a16="http://schemas.microsoft.com/office/drawing/2014/main" id="{9AEFEBA3-B407-B294-AE20-E019A65FE9C3}"/>
                </a:ext>
              </a:extLst>
            </p:cNvPr>
            <p:cNvSpPr/>
            <p:nvPr/>
          </p:nvSpPr>
          <p:spPr>
            <a:xfrm>
              <a:off x="1680050"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1346;p41">
              <a:extLst>
                <a:ext uri="{FF2B5EF4-FFF2-40B4-BE49-F238E27FC236}">
                  <a16:creationId xmlns:a16="http://schemas.microsoft.com/office/drawing/2014/main" id="{52B376C6-C5C9-E03A-FED2-06367B3C78AC}"/>
                </a:ext>
              </a:extLst>
            </p:cNvPr>
            <p:cNvSpPr/>
            <p:nvPr/>
          </p:nvSpPr>
          <p:spPr>
            <a:xfrm>
              <a:off x="1680050"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1347;p41">
              <a:extLst>
                <a:ext uri="{FF2B5EF4-FFF2-40B4-BE49-F238E27FC236}">
                  <a16:creationId xmlns:a16="http://schemas.microsoft.com/office/drawing/2014/main" id="{3C9EAFBD-5043-86D7-0ABF-968CDA103EA4}"/>
                </a:ext>
              </a:extLst>
            </p:cNvPr>
            <p:cNvSpPr/>
            <p:nvPr/>
          </p:nvSpPr>
          <p:spPr>
            <a:xfrm>
              <a:off x="168005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1348;p41">
              <a:extLst>
                <a:ext uri="{FF2B5EF4-FFF2-40B4-BE49-F238E27FC236}">
                  <a16:creationId xmlns:a16="http://schemas.microsoft.com/office/drawing/2014/main" id="{9FC6F14A-2F49-3DD4-6C38-FD556A957DDE}"/>
                </a:ext>
              </a:extLst>
            </p:cNvPr>
            <p:cNvSpPr/>
            <p:nvPr/>
          </p:nvSpPr>
          <p:spPr>
            <a:xfrm>
              <a:off x="1680050"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1349;p41">
              <a:extLst>
                <a:ext uri="{FF2B5EF4-FFF2-40B4-BE49-F238E27FC236}">
                  <a16:creationId xmlns:a16="http://schemas.microsoft.com/office/drawing/2014/main" id="{4D511566-C79A-E43E-79BB-D64AE7CFCAEB}"/>
                </a:ext>
              </a:extLst>
            </p:cNvPr>
            <p:cNvSpPr/>
            <p:nvPr/>
          </p:nvSpPr>
          <p:spPr>
            <a:xfrm>
              <a:off x="168005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1350;p41">
              <a:extLst>
                <a:ext uri="{FF2B5EF4-FFF2-40B4-BE49-F238E27FC236}">
                  <a16:creationId xmlns:a16="http://schemas.microsoft.com/office/drawing/2014/main" id="{6CC95C4D-7675-CAE3-25B7-2A0055511BA9}"/>
                </a:ext>
              </a:extLst>
            </p:cNvPr>
            <p:cNvSpPr/>
            <p:nvPr/>
          </p:nvSpPr>
          <p:spPr>
            <a:xfrm>
              <a:off x="168005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1351;p41">
              <a:extLst>
                <a:ext uri="{FF2B5EF4-FFF2-40B4-BE49-F238E27FC236}">
                  <a16:creationId xmlns:a16="http://schemas.microsoft.com/office/drawing/2014/main" id="{E9E281B2-57AC-B047-40B4-4A65F1202776}"/>
                </a:ext>
              </a:extLst>
            </p:cNvPr>
            <p:cNvSpPr/>
            <p:nvPr/>
          </p:nvSpPr>
          <p:spPr>
            <a:xfrm>
              <a:off x="168005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1352;p41">
              <a:extLst>
                <a:ext uri="{FF2B5EF4-FFF2-40B4-BE49-F238E27FC236}">
                  <a16:creationId xmlns:a16="http://schemas.microsoft.com/office/drawing/2014/main" id="{8EA4A6F4-8A36-72DF-9A21-0458BC563D86}"/>
                </a:ext>
              </a:extLst>
            </p:cNvPr>
            <p:cNvSpPr/>
            <p:nvPr/>
          </p:nvSpPr>
          <p:spPr>
            <a:xfrm>
              <a:off x="168005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1353;p41">
              <a:extLst>
                <a:ext uri="{FF2B5EF4-FFF2-40B4-BE49-F238E27FC236}">
                  <a16:creationId xmlns:a16="http://schemas.microsoft.com/office/drawing/2014/main" id="{08EB78E8-83BC-AC4E-C153-18AA5FC2E18C}"/>
                </a:ext>
              </a:extLst>
            </p:cNvPr>
            <p:cNvSpPr/>
            <p:nvPr/>
          </p:nvSpPr>
          <p:spPr>
            <a:xfrm>
              <a:off x="168005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1354;p41">
              <a:extLst>
                <a:ext uri="{FF2B5EF4-FFF2-40B4-BE49-F238E27FC236}">
                  <a16:creationId xmlns:a16="http://schemas.microsoft.com/office/drawing/2014/main" id="{FDBA5B55-5BFD-AF10-CBA5-1EA3C168E6FA}"/>
                </a:ext>
              </a:extLst>
            </p:cNvPr>
            <p:cNvSpPr/>
            <p:nvPr/>
          </p:nvSpPr>
          <p:spPr>
            <a:xfrm>
              <a:off x="1680050"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1355;p41">
              <a:extLst>
                <a:ext uri="{FF2B5EF4-FFF2-40B4-BE49-F238E27FC236}">
                  <a16:creationId xmlns:a16="http://schemas.microsoft.com/office/drawing/2014/main" id="{D6900453-E3CE-C4FD-9698-A172BAC8E462}"/>
                </a:ext>
              </a:extLst>
            </p:cNvPr>
            <p:cNvSpPr/>
            <p:nvPr/>
          </p:nvSpPr>
          <p:spPr>
            <a:xfrm>
              <a:off x="1680050" y="135605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1356;p41">
              <a:extLst>
                <a:ext uri="{FF2B5EF4-FFF2-40B4-BE49-F238E27FC236}">
                  <a16:creationId xmlns:a16="http://schemas.microsoft.com/office/drawing/2014/main" id="{C85BA43F-2DE7-757E-AF17-FB5466ED874C}"/>
                </a:ext>
              </a:extLst>
            </p:cNvPr>
            <p:cNvSpPr/>
            <p:nvPr/>
          </p:nvSpPr>
          <p:spPr>
            <a:xfrm>
              <a:off x="1680050" y="12120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1357;p41">
              <a:extLst>
                <a:ext uri="{FF2B5EF4-FFF2-40B4-BE49-F238E27FC236}">
                  <a16:creationId xmlns:a16="http://schemas.microsoft.com/office/drawing/2014/main" id="{1002607E-B7A1-BA46-058C-1118A5E07902}"/>
                </a:ext>
              </a:extLst>
            </p:cNvPr>
            <p:cNvSpPr/>
            <p:nvPr/>
          </p:nvSpPr>
          <p:spPr>
            <a:xfrm>
              <a:off x="1608375" y="2943475"/>
              <a:ext cx="50200" cy="50900"/>
            </a:xfrm>
            <a:custGeom>
              <a:avLst/>
              <a:gdLst/>
              <a:ahLst/>
              <a:cxnLst/>
              <a:rect l="l" t="t" r="r" b="b"/>
              <a:pathLst>
                <a:path w="2008" h="2036" extrusionOk="0">
                  <a:moveTo>
                    <a:pt x="1004" y="0"/>
                  </a:moveTo>
                  <a:cubicBezTo>
                    <a:pt x="431" y="0"/>
                    <a:pt x="1" y="459"/>
                    <a:pt x="1" y="1004"/>
                  </a:cubicBezTo>
                  <a:cubicBezTo>
                    <a:pt x="1" y="1577"/>
                    <a:pt x="431"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1358;p41">
              <a:extLst>
                <a:ext uri="{FF2B5EF4-FFF2-40B4-BE49-F238E27FC236}">
                  <a16:creationId xmlns:a16="http://schemas.microsoft.com/office/drawing/2014/main" id="{C607CC95-0F16-D618-4953-7290535576BA}"/>
                </a:ext>
              </a:extLst>
            </p:cNvPr>
            <p:cNvSpPr/>
            <p:nvPr/>
          </p:nvSpPr>
          <p:spPr>
            <a:xfrm>
              <a:off x="1608375" y="2871100"/>
              <a:ext cx="50200" cy="50900"/>
            </a:xfrm>
            <a:custGeom>
              <a:avLst/>
              <a:gdLst/>
              <a:ahLst/>
              <a:cxnLst/>
              <a:rect l="l" t="t" r="r" b="b"/>
              <a:pathLst>
                <a:path w="2008" h="2036" extrusionOk="0">
                  <a:moveTo>
                    <a:pt x="1004" y="0"/>
                  </a:moveTo>
                  <a:cubicBezTo>
                    <a:pt x="431" y="0"/>
                    <a:pt x="1" y="459"/>
                    <a:pt x="1" y="1032"/>
                  </a:cubicBezTo>
                  <a:cubicBezTo>
                    <a:pt x="1" y="1577"/>
                    <a:pt x="431"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1359;p41">
              <a:extLst>
                <a:ext uri="{FF2B5EF4-FFF2-40B4-BE49-F238E27FC236}">
                  <a16:creationId xmlns:a16="http://schemas.microsoft.com/office/drawing/2014/main" id="{8736F3D6-DD41-4012-6CE6-237BE605C706}"/>
                </a:ext>
              </a:extLst>
            </p:cNvPr>
            <p:cNvSpPr/>
            <p:nvPr/>
          </p:nvSpPr>
          <p:spPr>
            <a:xfrm>
              <a:off x="1608375" y="2583000"/>
              <a:ext cx="50200" cy="50175"/>
            </a:xfrm>
            <a:custGeom>
              <a:avLst/>
              <a:gdLst/>
              <a:ahLst/>
              <a:cxnLst/>
              <a:rect l="l" t="t" r="r" b="b"/>
              <a:pathLst>
                <a:path w="2008" h="2007" extrusionOk="0">
                  <a:moveTo>
                    <a:pt x="1004" y="0"/>
                  </a:moveTo>
                  <a:cubicBezTo>
                    <a:pt x="431" y="0"/>
                    <a:pt x="1" y="459"/>
                    <a:pt x="1" y="1004"/>
                  </a:cubicBezTo>
                  <a:cubicBezTo>
                    <a:pt x="1" y="1548"/>
                    <a:pt x="431"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1360;p41">
              <a:extLst>
                <a:ext uri="{FF2B5EF4-FFF2-40B4-BE49-F238E27FC236}">
                  <a16:creationId xmlns:a16="http://schemas.microsoft.com/office/drawing/2014/main" id="{4B0DE864-0D8D-B3D5-FE5B-2B0DC6980612}"/>
                </a:ext>
              </a:extLst>
            </p:cNvPr>
            <p:cNvSpPr/>
            <p:nvPr/>
          </p:nvSpPr>
          <p:spPr>
            <a:xfrm>
              <a:off x="1608375" y="2510600"/>
              <a:ext cx="50200" cy="50200"/>
            </a:xfrm>
            <a:custGeom>
              <a:avLst/>
              <a:gdLst/>
              <a:ahLst/>
              <a:cxnLst/>
              <a:rect l="l" t="t" r="r" b="b"/>
              <a:pathLst>
                <a:path w="2008" h="2008" extrusionOk="0">
                  <a:moveTo>
                    <a:pt x="1004" y="1"/>
                  </a:moveTo>
                  <a:cubicBezTo>
                    <a:pt x="431" y="1"/>
                    <a:pt x="1" y="460"/>
                    <a:pt x="1" y="1004"/>
                  </a:cubicBezTo>
                  <a:cubicBezTo>
                    <a:pt x="1" y="1578"/>
                    <a:pt x="431" y="2008"/>
                    <a:pt x="1004" y="2008"/>
                  </a:cubicBezTo>
                  <a:cubicBezTo>
                    <a:pt x="1549" y="2008"/>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1361;p41">
              <a:extLst>
                <a:ext uri="{FF2B5EF4-FFF2-40B4-BE49-F238E27FC236}">
                  <a16:creationId xmlns:a16="http://schemas.microsoft.com/office/drawing/2014/main" id="{E0BD5D4E-94A1-C21E-07B4-3D249AF2CB84}"/>
                </a:ext>
              </a:extLst>
            </p:cNvPr>
            <p:cNvSpPr/>
            <p:nvPr/>
          </p:nvSpPr>
          <p:spPr>
            <a:xfrm>
              <a:off x="1608375" y="2438225"/>
              <a:ext cx="50200" cy="50900"/>
            </a:xfrm>
            <a:custGeom>
              <a:avLst/>
              <a:gdLst/>
              <a:ahLst/>
              <a:cxnLst/>
              <a:rect l="l" t="t" r="r" b="b"/>
              <a:pathLst>
                <a:path w="2008" h="2036" extrusionOk="0">
                  <a:moveTo>
                    <a:pt x="1004" y="1"/>
                  </a:moveTo>
                  <a:cubicBezTo>
                    <a:pt x="431" y="1"/>
                    <a:pt x="1" y="459"/>
                    <a:pt x="1" y="1033"/>
                  </a:cubicBezTo>
                  <a:cubicBezTo>
                    <a:pt x="1" y="1577"/>
                    <a:pt x="431"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1362;p41">
              <a:extLst>
                <a:ext uri="{FF2B5EF4-FFF2-40B4-BE49-F238E27FC236}">
                  <a16:creationId xmlns:a16="http://schemas.microsoft.com/office/drawing/2014/main" id="{9ADA790E-BBC9-CB5C-F14B-CE93DC5392FB}"/>
                </a:ext>
              </a:extLst>
            </p:cNvPr>
            <p:cNvSpPr/>
            <p:nvPr/>
          </p:nvSpPr>
          <p:spPr>
            <a:xfrm>
              <a:off x="1608375" y="2366550"/>
              <a:ext cx="50200" cy="50200"/>
            </a:xfrm>
            <a:custGeom>
              <a:avLst/>
              <a:gdLst/>
              <a:ahLst/>
              <a:cxnLst/>
              <a:rect l="l" t="t" r="r" b="b"/>
              <a:pathLst>
                <a:path w="2008" h="2008" extrusionOk="0">
                  <a:moveTo>
                    <a:pt x="1004" y="1"/>
                  </a:moveTo>
                  <a:cubicBezTo>
                    <a:pt x="431" y="1"/>
                    <a:pt x="1" y="431"/>
                    <a:pt x="1" y="1004"/>
                  </a:cubicBezTo>
                  <a:cubicBezTo>
                    <a:pt x="1" y="1549"/>
                    <a:pt x="431" y="2008"/>
                    <a:pt x="1004" y="2008"/>
                  </a:cubicBezTo>
                  <a:cubicBezTo>
                    <a:pt x="1549" y="2008"/>
                    <a:pt x="2007" y="1549"/>
                    <a:pt x="2007" y="1004"/>
                  </a:cubicBezTo>
                  <a:cubicBezTo>
                    <a:pt x="2007" y="431"/>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1363;p41">
              <a:extLst>
                <a:ext uri="{FF2B5EF4-FFF2-40B4-BE49-F238E27FC236}">
                  <a16:creationId xmlns:a16="http://schemas.microsoft.com/office/drawing/2014/main" id="{FAD19310-31FF-DAA5-27F9-6FA361BD0506}"/>
                </a:ext>
              </a:extLst>
            </p:cNvPr>
            <p:cNvSpPr/>
            <p:nvPr/>
          </p:nvSpPr>
          <p:spPr>
            <a:xfrm>
              <a:off x="1608375" y="2294175"/>
              <a:ext cx="50200" cy="50200"/>
            </a:xfrm>
            <a:custGeom>
              <a:avLst/>
              <a:gdLst/>
              <a:ahLst/>
              <a:cxnLst/>
              <a:rect l="l" t="t" r="r" b="b"/>
              <a:pathLst>
                <a:path w="2008" h="2008" extrusionOk="0">
                  <a:moveTo>
                    <a:pt x="1004" y="1"/>
                  </a:moveTo>
                  <a:cubicBezTo>
                    <a:pt x="431" y="1"/>
                    <a:pt x="1" y="459"/>
                    <a:pt x="1" y="1004"/>
                  </a:cubicBezTo>
                  <a:cubicBezTo>
                    <a:pt x="1" y="1577"/>
                    <a:pt x="431"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1364;p41">
              <a:extLst>
                <a:ext uri="{FF2B5EF4-FFF2-40B4-BE49-F238E27FC236}">
                  <a16:creationId xmlns:a16="http://schemas.microsoft.com/office/drawing/2014/main" id="{5C268448-AF4F-EFBE-C624-6F0776FC9C4A}"/>
                </a:ext>
              </a:extLst>
            </p:cNvPr>
            <p:cNvSpPr/>
            <p:nvPr/>
          </p:nvSpPr>
          <p:spPr>
            <a:xfrm>
              <a:off x="1608375" y="2221800"/>
              <a:ext cx="50200" cy="50900"/>
            </a:xfrm>
            <a:custGeom>
              <a:avLst/>
              <a:gdLst/>
              <a:ahLst/>
              <a:cxnLst/>
              <a:rect l="l" t="t" r="r" b="b"/>
              <a:pathLst>
                <a:path w="2008" h="2036" extrusionOk="0">
                  <a:moveTo>
                    <a:pt x="1004" y="0"/>
                  </a:moveTo>
                  <a:cubicBezTo>
                    <a:pt x="431" y="0"/>
                    <a:pt x="1" y="459"/>
                    <a:pt x="1" y="1004"/>
                  </a:cubicBezTo>
                  <a:cubicBezTo>
                    <a:pt x="1" y="1577"/>
                    <a:pt x="431"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1365;p41">
              <a:extLst>
                <a:ext uri="{FF2B5EF4-FFF2-40B4-BE49-F238E27FC236}">
                  <a16:creationId xmlns:a16="http://schemas.microsoft.com/office/drawing/2014/main" id="{7CFDB096-F335-5584-11A6-2CA900CE44C6}"/>
                </a:ext>
              </a:extLst>
            </p:cNvPr>
            <p:cNvSpPr/>
            <p:nvPr/>
          </p:nvSpPr>
          <p:spPr>
            <a:xfrm>
              <a:off x="1608375" y="2149400"/>
              <a:ext cx="50200" cy="50925"/>
            </a:xfrm>
            <a:custGeom>
              <a:avLst/>
              <a:gdLst/>
              <a:ahLst/>
              <a:cxnLst/>
              <a:rect l="l" t="t" r="r" b="b"/>
              <a:pathLst>
                <a:path w="2008" h="2037" extrusionOk="0">
                  <a:moveTo>
                    <a:pt x="1004" y="1"/>
                  </a:moveTo>
                  <a:cubicBezTo>
                    <a:pt x="431" y="1"/>
                    <a:pt x="1" y="460"/>
                    <a:pt x="1" y="1033"/>
                  </a:cubicBezTo>
                  <a:cubicBezTo>
                    <a:pt x="1" y="1578"/>
                    <a:pt x="431"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1366;p41">
              <a:extLst>
                <a:ext uri="{FF2B5EF4-FFF2-40B4-BE49-F238E27FC236}">
                  <a16:creationId xmlns:a16="http://schemas.microsoft.com/office/drawing/2014/main" id="{978FFB2C-0306-9C67-1E08-D672DC7C1C5A}"/>
                </a:ext>
              </a:extLst>
            </p:cNvPr>
            <p:cNvSpPr/>
            <p:nvPr/>
          </p:nvSpPr>
          <p:spPr>
            <a:xfrm>
              <a:off x="1608375" y="2077750"/>
              <a:ext cx="50200" cy="50175"/>
            </a:xfrm>
            <a:custGeom>
              <a:avLst/>
              <a:gdLst/>
              <a:ahLst/>
              <a:cxnLst/>
              <a:rect l="l" t="t" r="r" b="b"/>
              <a:pathLst>
                <a:path w="2008" h="2007" extrusionOk="0">
                  <a:moveTo>
                    <a:pt x="1004" y="0"/>
                  </a:moveTo>
                  <a:cubicBezTo>
                    <a:pt x="431" y="0"/>
                    <a:pt x="1" y="459"/>
                    <a:pt x="1" y="1004"/>
                  </a:cubicBezTo>
                  <a:cubicBezTo>
                    <a:pt x="1" y="1548"/>
                    <a:pt x="431"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1367;p41">
              <a:extLst>
                <a:ext uri="{FF2B5EF4-FFF2-40B4-BE49-F238E27FC236}">
                  <a16:creationId xmlns:a16="http://schemas.microsoft.com/office/drawing/2014/main" id="{B37460FC-1257-616E-0F5C-B7FB6D68BDA6}"/>
                </a:ext>
              </a:extLst>
            </p:cNvPr>
            <p:cNvSpPr/>
            <p:nvPr/>
          </p:nvSpPr>
          <p:spPr>
            <a:xfrm>
              <a:off x="1608375" y="2005350"/>
              <a:ext cx="50200" cy="50925"/>
            </a:xfrm>
            <a:custGeom>
              <a:avLst/>
              <a:gdLst/>
              <a:ahLst/>
              <a:cxnLst/>
              <a:rect l="l" t="t" r="r" b="b"/>
              <a:pathLst>
                <a:path w="2008" h="2037" extrusionOk="0">
                  <a:moveTo>
                    <a:pt x="1004" y="1"/>
                  </a:moveTo>
                  <a:cubicBezTo>
                    <a:pt x="431" y="1"/>
                    <a:pt x="1" y="460"/>
                    <a:pt x="1" y="1004"/>
                  </a:cubicBezTo>
                  <a:cubicBezTo>
                    <a:pt x="1" y="1578"/>
                    <a:pt x="431"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1368;p41">
              <a:extLst>
                <a:ext uri="{FF2B5EF4-FFF2-40B4-BE49-F238E27FC236}">
                  <a16:creationId xmlns:a16="http://schemas.microsoft.com/office/drawing/2014/main" id="{9F0E2F80-8281-AF07-B4B9-F8DD0CA4BC4C}"/>
                </a:ext>
              </a:extLst>
            </p:cNvPr>
            <p:cNvSpPr/>
            <p:nvPr/>
          </p:nvSpPr>
          <p:spPr>
            <a:xfrm>
              <a:off x="1608375" y="1932975"/>
              <a:ext cx="50200" cy="50900"/>
            </a:xfrm>
            <a:custGeom>
              <a:avLst/>
              <a:gdLst/>
              <a:ahLst/>
              <a:cxnLst/>
              <a:rect l="l" t="t" r="r" b="b"/>
              <a:pathLst>
                <a:path w="2008" h="2036" extrusionOk="0">
                  <a:moveTo>
                    <a:pt x="1004" y="1"/>
                  </a:moveTo>
                  <a:cubicBezTo>
                    <a:pt x="431" y="1"/>
                    <a:pt x="1" y="459"/>
                    <a:pt x="1" y="1033"/>
                  </a:cubicBezTo>
                  <a:cubicBezTo>
                    <a:pt x="1" y="1577"/>
                    <a:pt x="431"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1369;p41">
              <a:extLst>
                <a:ext uri="{FF2B5EF4-FFF2-40B4-BE49-F238E27FC236}">
                  <a16:creationId xmlns:a16="http://schemas.microsoft.com/office/drawing/2014/main" id="{627B5559-5862-6347-FF85-F9B6090FC3CA}"/>
                </a:ext>
              </a:extLst>
            </p:cNvPr>
            <p:cNvSpPr/>
            <p:nvPr/>
          </p:nvSpPr>
          <p:spPr>
            <a:xfrm>
              <a:off x="1608375" y="1861300"/>
              <a:ext cx="50200" cy="50200"/>
            </a:xfrm>
            <a:custGeom>
              <a:avLst/>
              <a:gdLst/>
              <a:ahLst/>
              <a:cxnLst/>
              <a:rect l="l" t="t" r="r" b="b"/>
              <a:pathLst>
                <a:path w="2008" h="2008" extrusionOk="0">
                  <a:moveTo>
                    <a:pt x="1004" y="1"/>
                  </a:moveTo>
                  <a:cubicBezTo>
                    <a:pt x="431" y="1"/>
                    <a:pt x="1" y="460"/>
                    <a:pt x="1" y="1004"/>
                  </a:cubicBezTo>
                  <a:cubicBezTo>
                    <a:pt x="1" y="1549"/>
                    <a:pt x="431"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1370;p41">
              <a:extLst>
                <a:ext uri="{FF2B5EF4-FFF2-40B4-BE49-F238E27FC236}">
                  <a16:creationId xmlns:a16="http://schemas.microsoft.com/office/drawing/2014/main" id="{53DC3B9E-F369-3EC0-2E6F-F494C953D40D}"/>
                </a:ext>
              </a:extLst>
            </p:cNvPr>
            <p:cNvSpPr/>
            <p:nvPr/>
          </p:nvSpPr>
          <p:spPr>
            <a:xfrm>
              <a:off x="1608375" y="1788925"/>
              <a:ext cx="50200" cy="50200"/>
            </a:xfrm>
            <a:custGeom>
              <a:avLst/>
              <a:gdLst/>
              <a:ahLst/>
              <a:cxnLst/>
              <a:rect l="l" t="t" r="r" b="b"/>
              <a:pathLst>
                <a:path w="2008" h="2008" extrusionOk="0">
                  <a:moveTo>
                    <a:pt x="1004" y="1"/>
                  </a:moveTo>
                  <a:cubicBezTo>
                    <a:pt x="431" y="1"/>
                    <a:pt x="1" y="459"/>
                    <a:pt x="1" y="1004"/>
                  </a:cubicBezTo>
                  <a:cubicBezTo>
                    <a:pt x="1" y="1577"/>
                    <a:pt x="431"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1371;p41">
              <a:extLst>
                <a:ext uri="{FF2B5EF4-FFF2-40B4-BE49-F238E27FC236}">
                  <a16:creationId xmlns:a16="http://schemas.microsoft.com/office/drawing/2014/main" id="{9E3F1771-B4FB-53FC-13C8-C08FEDF8804C}"/>
                </a:ext>
              </a:extLst>
            </p:cNvPr>
            <p:cNvSpPr/>
            <p:nvPr/>
          </p:nvSpPr>
          <p:spPr>
            <a:xfrm>
              <a:off x="1608375" y="1716550"/>
              <a:ext cx="50200" cy="50900"/>
            </a:xfrm>
            <a:custGeom>
              <a:avLst/>
              <a:gdLst/>
              <a:ahLst/>
              <a:cxnLst/>
              <a:rect l="l" t="t" r="r" b="b"/>
              <a:pathLst>
                <a:path w="2008" h="2036" extrusionOk="0">
                  <a:moveTo>
                    <a:pt x="1004" y="0"/>
                  </a:moveTo>
                  <a:cubicBezTo>
                    <a:pt x="431" y="0"/>
                    <a:pt x="1" y="459"/>
                    <a:pt x="1" y="1032"/>
                  </a:cubicBezTo>
                  <a:cubicBezTo>
                    <a:pt x="1" y="1577"/>
                    <a:pt x="431"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1372;p41">
              <a:extLst>
                <a:ext uri="{FF2B5EF4-FFF2-40B4-BE49-F238E27FC236}">
                  <a16:creationId xmlns:a16="http://schemas.microsoft.com/office/drawing/2014/main" id="{49A89A1F-617C-502B-5E36-A21C9C275D0D}"/>
                </a:ext>
              </a:extLst>
            </p:cNvPr>
            <p:cNvSpPr/>
            <p:nvPr/>
          </p:nvSpPr>
          <p:spPr>
            <a:xfrm>
              <a:off x="1608375" y="1428450"/>
              <a:ext cx="50200" cy="50175"/>
            </a:xfrm>
            <a:custGeom>
              <a:avLst/>
              <a:gdLst/>
              <a:ahLst/>
              <a:cxnLst/>
              <a:rect l="l" t="t" r="r" b="b"/>
              <a:pathLst>
                <a:path w="2008" h="2007" extrusionOk="0">
                  <a:moveTo>
                    <a:pt x="1004" y="0"/>
                  </a:moveTo>
                  <a:cubicBezTo>
                    <a:pt x="431" y="0"/>
                    <a:pt x="1" y="459"/>
                    <a:pt x="1" y="1004"/>
                  </a:cubicBezTo>
                  <a:cubicBezTo>
                    <a:pt x="1" y="1548"/>
                    <a:pt x="431"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1373;p41">
              <a:extLst>
                <a:ext uri="{FF2B5EF4-FFF2-40B4-BE49-F238E27FC236}">
                  <a16:creationId xmlns:a16="http://schemas.microsoft.com/office/drawing/2014/main" id="{F516C125-04BA-8A63-FC9C-3E60754C8A36}"/>
                </a:ext>
              </a:extLst>
            </p:cNvPr>
            <p:cNvSpPr/>
            <p:nvPr/>
          </p:nvSpPr>
          <p:spPr>
            <a:xfrm>
              <a:off x="1536000" y="2871100"/>
              <a:ext cx="50200" cy="50900"/>
            </a:xfrm>
            <a:custGeom>
              <a:avLst/>
              <a:gdLst/>
              <a:ahLst/>
              <a:cxnLst/>
              <a:rect l="l" t="t" r="r" b="b"/>
              <a:pathLst>
                <a:path w="2008" h="2036" extrusionOk="0">
                  <a:moveTo>
                    <a:pt x="1004" y="0"/>
                  </a:moveTo>
                  <a:cubicBezTo>
                    <a:pt x="459" y="0"/>
                    <a:pt x="0" y="459"/>
                    <a:pt x="0" y="1032"/>
                  </a:cubicBezTo>
                  <a:cubicBezTo>
                    <a:pt x="0"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1374;p41">
              <a:extLst>
                <a:ext uri="{FF2B5EF4-FFF2-40B4-BE49-F238E27FC236}">
                  <a16:creationId xmlns:a16="http://schemas.microsoft.com/office/drawing/2014/main" id="{2EE002F3-E9FB-DA27-56A7-842424602209}"/>
                </a:ext>
              </a:extLst>
            </p:cNvPr>
            <p:cNvSpPr/>
            <p:nvPr/>
          </p:nvSpPr>
          <p:spPr>
            <a:xfrm>
              <a:off x="1536000" y="279942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1375;p41">
              <a:extLst>
                <a:ext uri="{FF2B5EF4-FFF2-40B4-BE49-F238E27FC236}">
                  <a16:creationId xmlns:a16="http://schemas.microsoft.com/office/drawing/2014/main" id="{11D6A793-9E1B-35B9-8AAF-E8EAD6630534}"/>
                </a:ext>
              </a:extLst>
            </p:cNvPr>
            <p:cNvSpPr/>
            <p:nvPr/>
          </p:nvSpPr>
          <p:spPr>
            <a:xfrm>
              <a:off x="1536000" y="272705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1376;p41">
              <a:extLst>
                <a:ext uri="{FF2B5EF4-FFF2-40B4-BE49-F238E27FC236}">
                  <a16:creationId xmlns:a16="http://schemas.microsoft.com/office/drawing/2014/main" id="{4DFEB3C1-150A-08C5-A782-605AF5858545}"/>
                </a:ext>
              </a:extLst>
            </p:cNvPr>
            <p:cNvSpPr/>
            <p:nvPr/>
          </p:nvSpPr>
          <p:spPr>
            <a:xfrm>
              <a:off x="1536000" y="265465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1377;p41">
              <a:extLst>
                <a:ext uri="{FF2B5EF4-FFF2-40B4-BE49-F238E27FC236}">
                  <a16:creationId xmlns:a16="http://schemas.microsoft.com/office/drawing/2014/main" id="{67251F0A-319A-5679-928F-67C1196762EC}"/>
                </a:ext>
              </a:extLst>
            </p:cNvPr>
            <p:cNvSpPr/>
            <p:nvPr/>
          </p:nvSpPr>
          <p:spPr>
            <a:xfrm>
              <a:off x="1536000"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1378;p41">
              <a:extLst>
                <a:ext uri="{FF2B5EF4-FFF2-40B4-BE49-F238E27FC236}">
                  <a16:creationId xmlns:a16="http://schemas.microsoft.com/office/drawing/2014/main" id="{B17FFF88-01E6-F89C-795F-E52F053D1652}"/>
                </a:ext>
              </a:extLst>
            </p:cNvPr>
            <p:cNvSpPr/>
            <p:nvPr/>
          </p:nvSpPr>
          <p:spPr>
            <a:xfrm>
              <a:off x="1536000"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77" y="2008"/>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1379;p41">
              <a:extLst>
                <a:ext uri="{FF2B5EF4-FFF2-40B4-BE49-F238E27FC236}">
                  <a16:creationId xmlns:a16="http://schemas.microsoft.com/office/drawing/2014/main" id="{32046FA6-4D8E-75E6-B29C-640AF8CCCA89}"/>
                </a:ext>
              </a:extLst>
            </p:cNvPr>
            <p:cNvSpPr/>
            <p:nvPr/>
          </p:nvSpPr>
          <p:spPr>
            <a:xfrm>
              <a:off x="1536000"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1380;p41">
              <a:extLst>
                <a:ext uri="{FF2B5EF4-FFF2-40B4-BE49-F238E27FC236}">
                  <a16:creationId xmlns:a16="http://schemas.microsoft.com/office/drawing/2014/main" id="{D56FED80-968F-7EFF-876A-0FDC5421871A}"/>
                </a:ext>
              </a:extLst>
            </p:cNvPr>
            <p:cNvSpPr/>
            <p:nvPr/>
          </p:nvSpPr>
          <p:spPr>
            <a:xfrm>
              <a:off x="1536000" y="2366550"/>
              <a:ext cx="50200" cy="50200"/>
            </a:xfrm>
            <a:custGeom>
              <a:avLst/>
              <a:gdLst/>
              <a:ahLst/>
              <a:cxnLst/>
              <a:rect l="l" t="t" r="r" b="b"/>
              <a:pathLst>
                <a:path w="2008" h="2008" extrusionOk="0">
                  <a:moveTo>
                    <a:pt x="1004" y="1"/>
                  </a:moveTo>
                  <a:cubicBezTo>
                    <a:pt x="459" y="1"/>
                    <a:pt x="0" y="431"/>
                    <a:pt x="0" y="1004"/>
                  </a:cubicBezTo>
                  <a:cubicBezTo>
                    <a:pt x="0" y="1549"/>
                    <a:pt x="459" y="2008"/>
                    <a:pt x="1004" y="2008"/>
                  </a:cubicBezTo>
                  <a:cubicBezTo>
                    <a:pt x="1577" y="2008"/>
                    <a:pt x="2007" y="1549"/>
                    <a:pt x="2007" y="1004"/>
                  </a:cubicBezTo>
                  <a:cubicBezTo>
                    <a:pt x="2007"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1381;p41">
              <a:extLst>
                <a:ext uri="{FF2B5EF4-FFF2-40B4-BE49-F238E27FC236}">
                  <a16:creationId xmlns:a16="http://schemas.microsoft.com/office/drawing/2014/main" id="{08745D3F-2254-50C5-6F78-6B903CFAECA8}"/>
                </a:ext>
              </a:extLst>
            </p:cNvPr>
            <p:cNvSpPr/>
            <p:nvPr/>
          </p:nvSpPr>
          <p:spPr>
            <a:xfrm>
              <a:off x="1536000"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1382;p41">
              <a:extLst>
                <a:ext uri="{FF2B5EF4-FFF2-40B4-BE49-F238E27FC236}">
                  <a16:creationId xmlns:a16="http://schemas.microsoft.com/office/drawing/2014/main" id="{8CED381C-CFE5-B729-18F2-988C16591DAF}"/>
                </a:ext>
              </a:extLst>
            </p:cNvPr>
            <p:cNvSpPr/>
            <p:nvPr/>
          </p:nvSpPr>
          <p:spPr>
            <a:xfrm>
              <a:off x="1536000" y="2221800"/>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1383;p41">
              <a:extLst>
                <a:ext uri="{FF2B5EF4-FFF2-40B4-BE49-F238E27FC236}">
                  <a16:creationId xmlns:a16="http://schemas.microsoft.com/office/drawing/2014/main" id="{54CA1148-F8CF-89BD-6553-053897C1D301}"/>
                </a:ext>
              </a:extLst>
            </p:cNvPr>
            <p:cNvSpPr/>
            <p:nvPr/>
          </p:nvSpPr>
          <p:spPr>
            <a:xfrm>
              <a:off x="1536000"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1384;p41">
              <a:extLst>
                <a:ext uri="{FF2B5EF4-FFF2-40B4-BE49-F238E27FC236}">
                  <a16:creationId xmlns:a16="http://schemas.microsoft.com/office/drawing/2014/main" id="{0517AE47-2759-3355-1B6B-6A72C111F694}"/>
                </a:ext>
              </a:extLst>
            </p:cNvPr>
            <p:cNvSpPr/>
            <p:nvPr/>
          </p:nvSpPr>
          <p:spPr>
            <a:xfrm>
              <a:off x="1536000" y="20777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1385;p41">
              <a:extLst>
                <a:ext uri="{FF2B5EF4-FFF2-40B4-BE49-F238E27FC236}">
                  <a16:creationId xmlns:a16="http://schemas.microsoft.com/office/drawing/2014/main" id="{0F582E07-5477-F25C-C73A-59FA6061481D}"/>
                </a:ext>
              </a:extLst>
            </p:cNvPr>
            <p:cNvSpPr/>
            <p:nvPr/>
          </p:nvSpPr>
          <p:spPr>
            <a:xfrm>
              <a:off x="1536000"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1386;p41">
              <a:extLst>
                <a:ext uri="{FF2B5EF4-FFF2-40B4-BE49-F238E27FC236}">
                  <a16:creationId xmlns:a16="http://schemas.microsoft.com/office/drawing/2014/main" id="{89968601-C3D2-2EA5-E4E1-7CF1C7424851}"/>
                </a:ext>
              </a:extLst>
            </p:cNvPr>
            <p:cNvSpPr/>
            <p:nvPr/>
          </p:nvSpPr>
          <p:spPr>
            <a:xfrm>
              <a:off x="1536000" y="19329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1387;p41">
              <a:extLst>
                <a:ext uri="{FF2B5EF4-FFF2-40B4-BE49-F238E27FC236}">
                  <a16:creationId xmlns:a16="http://schemas.microsoft.com/office/drawing/2014/main" id="{4352A7DE-2EC4-25CE-4582-5B10BF173D8A}"/>
                </a:ext>
              </a:extLst>
            </p:cNvPr>
            <p:cNvSpPr/>
            <p:nvPr/>
          </p:nvSpPr>
          <p:spPr>
            <a:xfrm>
              <a:off x="1536000"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1388;p41">
              <a:extLst>
                <a:ext uri="{FF2B5EF4-FFF2-40B4-BE49-F238E27FC236}">
                  <a16:creationId xmlns:a16="http://schemas.microsoft.com/office/drawing/2014/main" id="{1AE905F5-1096-AC47-5229-94D418C99469}"/>
                </a:ext>
              </a:extLst>
            </p:cNvPr>
            <p:cNvSpPr/>
            <p:nvPr/>
          </p:nvSpPr>
          <p:spPr>
            <a:xfrm>
              <a:off x="1536000"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1389;p41">
              <a:extLst>
                <a:ext uri="{FF2B5EF4-FFF2-40B4-BE49-F238E27FC236}">
                  <a16:creationId xmlns:a16="http://schemas.microsoft.com/office/drawing/2014/main" id="{20C984BE-D713-9EA4-E9B6-8EB07EAA5E79}"/>
                </a:ext>
              </a:extLst>
            </p:cNvPr>
            <p:cNvSpPr/>
            <p:nvPr/>
          </p:nvSpPr>
          <p:spPr>
            <a:xfrm>
              <a:off x="1536000"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1390;p41">
              <a:extLst>
                <a:ext uri="{FF2B5EF4-FFF2-40B4-BE49-F238E27FC236}">
                  <a16:creationId xmlns:a16="http://schemas.microsoft.com/office/drawing/2014/main" id="{2BDA11FD-BFFF-F393-7F99-82D3B4C28E25}"/>
                </a:ext>
              </a:extLst>
            </p:cNvPr>
            <p:cNvSpPr/>
            <p:nvPr/>
          </p:nvSpPr>
          <p:spPr>
            <a:xfrm>
              <a:off x="1536000"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1391;p41">
              <a:extLst>
                <a:ext uri="{FF2B5EF4-FFF2-40B4-BE49-F238E27FC236}">
                  <a16:creationId xmlns:a16="http://schemas.microsoft.com/office/drawing/2014/main" id="{4751DA57-A54A-E0EA-19C9-90E594D5F6BA}"/>
                </a:ext>
              </a:extLst>
            </p:cNvPr>
            <p:cNvSpPr/>
            <p:nvPr/>
          </p:nvSpPr>
          <p:spPr>
            <a:xfrm>
              <a:off x="1536000" y="13560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1392;p41">
              <a:extLst>
                <a:ext uri="{FF2B5EF4-FFF2-40B4-BE49-F238E27FC236}">
                  <a16:creationId xmlns:a16="http://schemas.microsoft.com/office/drawing/2014/main" id="{F1335F0B-C339-9D3F-7468-9C7C4BFB2E3B}"/>
                </a:ext>
              </a:extLst>
            </p:cNvPr>
            <p:cNvSpPr/>
            <p:nvPr/>
          </p:nvSpPr>
          <p:spPr>
            <a:xfrm>
              <a:off x="1463625" y="2799425"/>
              <a:ext cx="50900" cy="50200"/>
            </a:xfrm>
            <a:custGeom>
              <a:avLst/>
              <a:gdLst/>
              <a:ahLst/>
              <a:cxnLst/>
              <a:rect l="l" t="t" r="r" b="b"/>
              <a:pathLst>
                <a:path w="2036" h="2008" extrusionOk="0">
                  <a:moveTo>
                    <a:pt x="1003" y="1"/>
                  </a:moveTo>
                  <a:cubicBezTo>
                    <a:pt x="459" y="1"/>
                    <a:pt x="0" y="459"/>
                    <a:pt x="0" y="1004"/>
                  </a:cubicBezTo>
                  <a:cubicBezTo>
                    <a:pt x="0" y="1549"/>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1393;p41">
              <a:extLst>
                <a:ext uri="{FF2B5EF4-FFF2-40B4-BE49-F238E27FC236}">
                  <a16:creationId xmlns:a16="http://schemas.microsoft.com/office/drawing/2014/main" id="{C2D0D79C-115D-F657-5CD6-6A59FA6555EE}"/>
                </a:ext>
              </a:extLst>
            </p:cNvPr>
            <p:cNvSpPr/>
            <p:nvPr/>
          </p:nvSpPr>
          <p:spPr>
            <a:xfrm>
              <a:off x="1463625" y="2727050"/>
              <a:ext cx="50900" cy="50175"/>
            </a:xfrm>
            <a:custGeom>
              <a:avLst/>
              <a:gdLst/>
              <a:ahLst/>
              <a:cxnLst/>
              <a:rect l="l" t="t" r="r" b="b"/>
              <a:pathLst>
                <a:path w="2036" h="2007" extrusionOk="0">
                  <a:moveTo>
                    <a:pt x="1003" y="0"/>
                  </a:moveTo>
                  <a:cubicBezTo>
                    <a:pt x="459" y="0"/>
                    <a:pt x="0" y="459"/>
                    <a:pt x="0" y="1004"/>
                  </a:cubicBezTo>
                  <a:cubicBezTo>
                    <a:pt x="0" y="1577"/>
                    <a:pt x="459" y="2007"/>
                    <a:pt x="1003" y="2007"/>
                  </a:cubicBezTo>
                  <a:cubicBezTo>
                    <a:pt x="1577" y="2007"/>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1394;p41">
              <a:extLst>
                <a:ext uri="{FF2B5EF4-FFF2-40B4-BE49-F238E27FC236}">
                  <a16:creationId xmlns:a16="http://schemas.microsoft.com/office/drawing/2014/main" id="{990EEC82-17E0-195F-0DC9-D97277E4361B}"/>
                </a:ext>
              </a:extLst>
            </p:cNvPr>
            <p:cNvSpPr/>
            <p:nvPr/>
          </p:nvSpPr>
          <p:spPr>
            <a:xfrm>
              <a:off x="1463625" y="265465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1395;p41">
              <a:extLst>
                <a:ext uri="{FF2B5EF4-FFF2-40B4-BE49-F238E27FC236}">
                  <a16:creationId xmlns:a16="http://schemas.microsoft.com/office/drawing/2014/main" id="{356EF6B6-EDBA-6EFD-8B2F-CFDE2CC30A31}"/>
                </a:ext>
              </a:extLst>
            </p:cNvPr>
            <p:cNvSpPr/>
            <p:nvPr/>
          </p:nvSpPr>
          <p:spPr>
            <a:xfrm>
              <a:off x="1463625" y="258300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1396;p41">
              <a:extLst>
                <a:ext uri="{FF2B5EF4-FFF2-40B4-BE49-F238E27FC236}">
                  <a16:creationId xmlns:a16="http://schemas.microsoft.com/office/drawing/2014/main" id="{B52681B2-DD43-9835-9C00-B2DB53010DD8}"/>
                </a:ext>
              </a:extLst>
            </p:cNvPr>
            <p:cNvSpPr/>
            <p:nvPr/>
          </p:nvSpPr>
          <p:spPr>
            <a:xfrm>
              <a:off x="1463625" y="2510600"/>
              <a:ext cx="50900" cy="50200"/>
            </a:xfrm>
            <a:custGeom>
              <a:avLst/>
              <a:gdLst/>
              <a:ahLst/>
              <a:cxnLst/>
              <a:rect l="l" t="t" r="r" b="b"/>
              <a:pathLst>
                <a:path w="2036" h="2008" extrusionOk="0">
                  <a:moveTo>
                    <a:pt x="1003" y="1"/>
                  </a:moveTo>
                  <a:cubicBezTo>
                    <a:pt x="459" y="1"/>
                    <a:pt x="0" y="460"/>
                    <a:pt x="0" y="1004"/>
                  </a:cubicBezTo>
                  <a:cubicBezTo>
                    <a:pt x="0" y="1578"/>
                    <a:pt x="459" y="2008"/>
                    <a:pt x="1003" y="2008"/>
                  </a:cubicBezTo>
                  <a:cubicBezTo>
                    <a:pt x="1577" y="2008"/>
                    <a:pt x="2035" y="1578"/>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1397;p41">
              <a:extLst>
                <a:ext uri="{FF2B5EF4-FFF2-40B4-BE49-F238E27FC236}">
                  <a16:creationId xmlns:a16="http://schemas.microsoft.com/office/drawing/2014/main" id="{FD513C2E-59DA-27CF-4700-C1F40BBB38E0}"/>
                </a:ext>
              </a:extLst>
            </p:cNvPr>
            <p:cNvSpPr/>
            <p:nvPr/>
          </p:nvSpPr>
          <p:spPr>
            <a:xfrm>
              <a:off x="1463625" y="243822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1398;p41">
              <a:extLst>
                <a:ext uri="{FF2B5EF4-FFF2-40B4-BE49-F238E27FC236}">
                  <a16:creationId xmlns:a16="http://schemas.microsoft.com/office/drawing/2014/main" id="{60444110-1AA3-F31C-0D90-3EA8FBEDB01D}"/>
                </a:ext>
              </a:extLst>
            </p:cNvPr>
            <p:cNvSpPr/>
            <p:nvPr/>
          </p:nvSpPr>
          <p:spPr>
            <a:xfrm>
              <a:off x="1463625" y="236655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1399;p41">
              <a:extLst>
                <a:ext uri="{FF2B5EF4-FFF2-40B4-BE49-F238E27FC236}">
                  <a16:creationId xmlns:a16="http://schemas.microsoft.com/office/drawing/2014/main" id="{27373531-5062-23AC-22F9-761F1F6D8E62}"/>
                </a:ext>
              </a:extLst>
            </p:cNvPr>
            <p:cNvSpPr/>
            <p:nvPr/>
          </p:nvSpPr>
          <p:spPr>
            <a:xfrm>
              <a:off x="1463625" y="229417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1400;p41">
              <a:extLst>
                <a:ext uri="{FF2B5EF4-FFF2-40B4-BE49-F238E27FC236}">
                  <a16:creationId xmlns:a16="http://schemas.microsoft.com/office/drawing/2014/main" id="{DC33AE36-87BC-8BD0-85F6-DBE37A3EAE3B}"/>
                </a:ext>
              </a:extLst>
            </p:cNvPr>
            <p:cNvSpPr/>
            <p:nvPr/>
          </p:nvSpPr>
          <p:spPr>
            <a:xfrm>
              <a:off x="1463625" y="2221800"/>
              <a:ext cx="50900" cy="50900"/>
            </a:xfrm>
            <a:custGeom>
              <a:avLst/>
              <a:gdLst/>
              <a:ahLst/>
              <a:cxnLst/>
              <a:rect l="l" t="t" r="r" b="b"/>
              <a:pathLst>
                <a:path w="2036" h="2036" extrusionOk="0">
                  <a:moveTo>
                    <a:pt x="1003" y="0"/>
                  </a:moveTo>
                  <a:cubicBezTo>
                    <a:pt x="459" y="0"/>
                    <a:pt x="0" y="459"/>
                    <a:pt x="0" y="1004"/>
                  </a:cubicBezTo>
                  <a:cubicBezTo>
                    <a:pt x="0" y="1577"/>
                    <a:pt x="459" y="2036"/>
                    <a:pt x="1003" y="2036"/>
                  </a:cubicBezTo>
                  <a:cubicBezTo>
                    <a:pt x="1577" y="2036"/>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1401;p41">
              <a:extLst>
                <a:ext uri="{FF2B5EF4-FFF2-40B4-BE49-F238E27FC236}">
                  <a16:creationId xmlns:a16="http://schemas.microsoft.com/office/drawing/2014/main" id="{0DED6507-321E-DDD3-E454-25B4E2F89AC0}"/>
                </a:ext>
              </a:extLst>
            </p:cNvPr>
            <p:cNvSpPr/>
            <p:nvPr/>
          </p:nvSpPr>
          <p:spPr>
            <a:xfrm>
              <a:off x="1463625" y="214940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1402;p41">
              <a:extLst>
                <a:ext uri="{FF2B5EF4-FFF2-40B4-BE49-F238E27FC236}">
                  <a16:creationId xmlns:a16="http://schemas.microsoft.com/office/drawing/2014/main" id="{BB87122B-D89F-C72B-19B7-7A6F804C213C}"/>
                </a:ext>
              </a:extLst>
            </p:cNvPr>
            <p:cNvSpPr/>
            <p:nvPr/>
          </p:nvSpPr>
          <p:spPr>
            <a:xfrm>
              <a:off x="1463625" y="207775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1403;p41">
              <a:extLst>
                <a:ext uri="{FF2B5EF4-FFF2-40B4-BE49-F238E27FC236}">
                  <a16:creationId xmlns:a16="http://schemas.microsoft.com/office/drawing/2014/main" id="{748BC00A-17FA-D260-F3CC-21F716F69E84}"/>
                </a:ext>
              </a:extLst>
            </p:cNvPr>
            <p:cNvSpPr/>
            <p:nvPr/>
          </p:nvSpPr>
          <p:spPr>
            <a:xfrm>
              <a:off x="1463625" y="2005350"/>
              <a:ext cx="50900" cy="50925"/>
            </a:xfrm>
            <a:custGeom>
              <a:avLst/>
              <a:gdLst/>
              <a:ahLst/>
              <a:cxnLst/>
              <a:rect l="l" t="t" r="r" b="b"/>
              <a:pathLst>
                <a:path w="2036" h="2037" extrusionOk="0">
                  <a:moveTo>
                    <a:pt x="1003" y="1"/>
                  </a:moveTo>
                  <a:cubicBezTo>
                    <a:pt x="459" y="1"/>
                    <a:pt x="0" y="460"/>
                    <a:pt x="0" y="1004"/>
                  </a:cubicBezTo>
                  <a:cubicBezTo>
                    <a:pt x="0" y="1578"/>
                    <a:pt x="459" y="2036"/>
                    <a:pt x="1003" y="2036"/>
                  </a:cubicBezTo>
                  <a:cubicBezTo>
                    <a:pt x="1577" y="2036"/>
                    <a:pt x="2035" y="1578"/>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1404;p41">
              <a:extLst>
                <a:ext uri="{FF2B5EF4-FFF2-40B4-BE49-F238E27FC236}">
                  <a16:creationId xmlns:a16="http://schemas.microsoft.com/office/drawing/2014/main" id="{A4E3D40F-F337-D33C-C241-CDE02124AE9A}"/>
                </a:ext>
              </a:extLst>
            </p:cNvPr>
            <p:cNvSpPr/>
            <p:nvPr/>
          </p:nvSpPr>
          <p:spPr>
            <a:xfrm>
              <a:off x="1463625" y="193297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1405;p41">
              <a:extLst>
                <a:ext uri="{FF2B5EF4-FFF2-40B4-BE49-F238E27FC236}">
                  <a16:creationId xmlns:a16="http://schemas.microsoft.com/office/drawing/2014/main" id="{8E5860FF-26FC-5BD8-1E72-1CE24AACFFFB}"/>
                </a:ext>
              </a:extLst>
            </p:cNvPr>
            <p:cNvSpPr/>
            <p:nvPr/>
          </p:nvSpPr>
          <p:spPr>
            <a:xfrm>
              <a:off x="1463625" y="186130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1406;p41">
              <a:extLst>
                <a:ext uri="{FF2B5EF4-FFF2-40B4-BE49-F238E27FC236}">
                  <a16:creationId xmlns:a16="http://schemas.microsoft.com/office/drawing/2014/main" id="{8B5E5B9C-B5BF-C4A6-8D4E-C044D84244BF}"/>
                </a:ext>
              </a:extLst>
            </p:cNvPr>
            <p:cNvSpPr/>
            <p:nvPr/>
          </p:nvSpPr>
          <p:spPr>
            <a:xfrm>
              <a:off x="1463625" y="178892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77"/>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1407;p41">
              <a:extLst>
                <a:ext uri="{FF2B5EF4-FFF2-40B4-BE49-F238E27FC236}">
                  <a16:creationId xmlns:a16="http://schemas.microsoft.com/office/drawing/2014/main" id="{2BA8DD1E-3F46-FC25-5129-9D7ABD877174}"/>
                </a:ext>
              </a:extLst>
            </p:cNvPr>
            <p:cNvSpPr/>
            <p:nvPr/>
          </p:nvSpPr>
          <p:spPr>
            <a:xfrm>
              <a:off x="1463625" y="1716550"/>
              <a:ext cx="50900" cy="50900"/>
            </a:xfrm>
            <a:custGeom>
              <a:avLst/>
              <a:gdLst/>
              <a:ahLst/>
              <a:cxnLst/>
              <a:rect l="l" t="t" r="r" b="b"/>
              <a:pathLst>
                <a:path w="2036" h="2036" extrusionOk="0">
                  <a:moveTo>
                    <a:pt x="1003" y="0"/>
                  </a:moveTo>
                  <a:cubicBezTo>
                    <a:pt x="459" y="0"/>
                    <a:pt x="0" y="459"/>
                    <a:pt x="0" y="1032"/>
                  </a:cubicBezTo>
                  <a:cubicBezTo>
                    <a:pt x="0" y="1577"/>
                    <a:pt x="459" y="2036"/>
                    <a:pt x="1003" y="2036"/>
                  </a:cubicBezTo>
                  <a:cubicBezTo>
                    <a:pt x="1577" y="2036"/>
                    <a:pt x="2035" y="1577"/>
                    <a:pt x="2035" y="1032"/>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1408;p41">
              <a:extLst>
                <a:ext uri="{FF2B5EF4-FFF2-40B4-BE49-F238E27FC236}">
                  <a16:creationId xmlns:a16="http://schemas.microsoft.com/office/drawing/2014/main" id="{76C83224-447B-2FC5-DC82-95A7BFD6EFDB}"/>
                </a:ext>
              </a:extLst>
            </p:cNvPr>
            <p:cNvSpPr/>
            <p:nvPr/>
          </p:nvSpPr>
          <p:spPr>
            <a:xfrm>
              <a:off x="1463625" y="1644875"/>
              <a:ext cx="50900" cy="50200"/>
            </a:xfrm>
            <a:custGeom>
              <a:avLst/>
              <a:gdLst/>
              <a:ahLst/>
              <a:cxnLst/>
              <a:rect l="l" t="t" r="r" b="b"/>
              <a:pathLst>
                <a:path w="2036" h="2008" extrusionOk="0">
                  <a:moveTo>
                    <a:pt x="1003" y="1"/>
                  </a:moveTo>
                  <a:cubicBezTo>
                    <a:pt x="459" y="1"/>
                    <a:pt x="0" y="459"/>
                    <a:pt x="0" y="1004"/>
                  </a:cubicBezTo>
                  <a:cubicBezTo>
                    <a:pt x="0" y="1549"/>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1409;p41">
              <a:extLst>
                <a:ext uri="{FF2B5EF4-FFF2-40B4-BE49-F238E27FC236}">
                  <a16:creationId xmlns:a16="http://schemas.microsoft.com/office/drawing/2014/main" id="{C5D05F3B-DC45-260C-600E-F19F317F2466}"/>
                </a:ext>
              </a:extLst>
            </p:cNvPr>
            <p:cNvSpPr/>
            <p:nvPr/>
          </p:nvSpPr>
          <p:spPr>
            <a:xfrm>
              <a:off x="1463625" y="1572500"/>
              <a:ext cx="50900" cy="50175"/>
            </a:xfrm>
            <a:custGeom>
              <a:avLst/>
              <a:gdLst/>
              <a:ahLst/>
              <a:cxnLst/>
              <a:rect l="l" t="t" r="r" b="b"/>
              <a:pathLst>
                <a:path w="2036" h="2007" extrusionOk="0">
                  <a:moveTo>
                    <a:pt x="1003" y="0"/>
                  </a:moveTo>
                  <a:cubicBezTo>
                    <a:pt x="459" y="0"/>
                    <a:pt x="0" y="459"/>
                    <a:pt x="0" y="1004"/>
                  </a:cubicBezTo>
                  <a:cubicBezTo>
                    <a:pt x="0" y="1577"/>
                    <a:pt x="459" y="2007"/>
                    <a:pt x="1003" y="2007"/>
                  </a:cubicBezTo>
                  <a:cubicBezTo>
                    <a:pt x="1577" y="2007"/>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1410;p41">
              <a:extLst>
                <a:ext uri="{FF2B5EF4-FFF2-40B4-BE49-F238E27FC236}">
                  <a16:creationId xmlns:a16="http://schemas.microsoft.com/office/drawing/2014/main" id="{A2CFCCB1-A1A9-0455-C851-FDB8C4F997F9}"/>
                </a:ext>
              </a:extLst>
            </p:cNvPr>
            <p:cNvSpPr/>
            <p:nvPr/>
          </p:nvSpPr>
          <p:spPr>
            <a:xfrm>
              <a:off x="1391950"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1411;p41">
              <a:extLst>
                <a:ext uri="{FF2B5EF4-FFF2-40B4-BE49-F238E27FC236}">
                  <a16:creationId xmlns:a16="http://schemas.microsoft.com/office/drawing/2014/main" id="{58EE95D4-E6A0-A561-34FE-429D24ECD978}"/>
                </a:ext>
              </a:extLst>
            </p:cNvPr>
            <p:cNvSpPr/>
            <p:nvPr/>
          </p:nvSpPr>
          <p:spPr>
            <a:xfrm>
              <a:off x="1391950"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1412;p41">
              <a:extLst>
                <a:ext uri="{FF2B5EF4-FFF2-40B4-BE49-F238E27FC236}">
                  <a16:creationId xmlns:a16="http://schemas.microsoft.com/office/drawing/2014/main" id="{B7A33546-320A-C839-D7BC-02D262D93844}"/>
                </a:ext>
              </a:extLst>
            </p:cNvPr>
            <p:cNvSpPr/>
            <p:nvPr/>
          </p:nvSpPr>
          <p:spPr>
            <a:xfrm>
              <a:off x="1391950"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1413;p41">
              <a:extLst>
                <a:ext uri="{FF2B5EF4-FFF2-40B4-BE49-F238E27FC236}">
                  <a16:creationId xmlns:a16="http://schemas.microsoft.com/office/drawing/2014/main" id="{D99065D8-8DFD-C3C3-5BE7-7458BF3E860D}"/>
                </a:ext>
              </a:extLst>
            </p:cNvPr>
            <p:cNvSpPr/>
            <p:nvPr/>
          </p:nvSpPr>
          <p:spPr>
            <a:xfrm>
              <a:off x="1391950" y="2366550"/>
              <a:ext cx="50200" cy="50200"/>
            </a:xfrm>
            <a:custGeom>
              <a:avLst/>
              <a:gdLst/>
              <a:ahLst/>
              <a:cxnLst/>
              <a:rect l="l" t="t" r="r" b="b"/>
              <a:pathLst>
                <a:path w="2008" h="2008" extrusionOk="0">
                  <a:moveTo>
                    <a:pt x="1004" y="1"/>
                  </a:moveTo>
                  <a:cubicBezTo>
                    <a:pt x="430" y="1"/>
                    <a:pt x="0" y="431"/>
                    <a:pt x="0" y="1004"/>
                  </a:cubicBezTo>
                  <a:cubicBezTo>
                    <a:pt x="0" y="1549"/>
                    <a:pt x="430" y="2008"/>
                    <a:pt x="1004" y="2008"/>
                  </a:cubicBezTo>
                  <a:cubicBezTo>
                    <a:pt x="1548" y="2008"/>
                    <a:pt x="2007" y="1549"/>
                    <a:pt x="2007" y="1004"/>
                  </a:cubicBezTo>
                  <a:cubicBezTo>
                    <a:pt x="2007" y="431"/>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1414;p41">
              <a:extLst>
                <a:ext uri="{FF2B5EF4-FFF2-40B4-BE49-F238E27FC236}">
                  <a16:creationId xmlns:a16="http://schemas.microsoft.com/office/drawing/2014/main" id="{E263FC69-E28A-6843-F177-0557AE51438B}"/>
                </a:ext>
              </a:extLst>
            </p:cNvPr>
            <p:cNvSpPr/>
            <p:nvPr/>
          </p:nvSpPr>
          <p:spPr>
            <a:xfrm>
              <a:off x="1391950"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1415;p41">
              <a:extLst>
                <a:ext uri="{FF2B5EF4-FFF2-40B4-BE49-F238E27FC236}">
                  <a16:creationId xmlns:a16="http://schemas.microsoft.com/office/drawing/2014/main" id="{CF63EC6C-7097-EB13-0462-06F6A3100232}"/>
                </a:ext>
              </a:extLst>
            </p:cNvPr>
            <p:cNvSpPr/>
            <p:nvPr/>
          </p:nvSpPr>
          <p:spPr>
            <a:xfrm>
              <a:off x="1391950" y="2221800"/>
              <a:ext cx="50200" cy="50900"/>
            </a:xfrm>
            <a:custGeom>
              <a:avLst/>
              <a:gdLst/>
              <a:ahLst/>
              <a:cxnLst/>
              <a:rect l="l" t="t" r="r" b="b"/>
              <a:pathLst>
                <a:path w="2008" h="2036" extrusionOk="0">
                  <a:moveTo>
                    <a:pt x="1004" y="0"/>
                  </a:moveTo>
                  <a:cubicBezTo>
                    <a:pt x="430" y="0"/>
                    <a:pt x="0" y="459"/>
                    <a:pt x="0" y="1004"/>
                  </a:cubicBezTo>
                  <a:cubicBezTo>
                    <a:pt x="0" y="1577"/>
                    <a:pt x="430"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1416;p41">
              <a:extLst>
                <a:ext uri="{FF2B5EF4-FFF2-40B4-BE49-F238E27FC236}">
                  <a16:creationId xmlns:a16="http://schemas.microsoft.com/office/drawing/2014/main" id="{FBCE8409-47A6-2055-759A-1EEC44E9DEA5}"/>
                </a:ext>
              </a:extLst>
            </p:cNvPr>
            <p:cNvSpPr/>
            <p:nvPr/>
          </p:nvSpPr>
          <p:spPr>
            <a:xfrm>
              <a:off x="1391950"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1417;p41">
              <a:extLst>
                <a:ext uri="{FF2B5EF4-FFF2-40B4-BE49-F238E27FC236}">
                  <a16:creationId xmlns:a16="http://schemas.microsoft.com/office/drawing/2014/main" id="{16949E79-8E27-4DC3-4177-14BC248A1033}"/>
                </a:ext>
              </a:extLst>
            </p:cNvPr>
            <p:cNvSpPr/>
            <p:nvPr/>
          </p:nvSpPr>
          <p:spPr>
            <a:xfrm>
              <a:off x="1391950" y="2077750"/>
              <a:ext cx="50200" cy="50175"/>
            </a:xfrm>
            <a:custGeom>
              <a:avLst/>
              <a:gdLst/>
              <a:ahLst/>
              <a:cxnLst/>
              <a:rect l="l" t="t" r="r" b="b"/>
              <a:pathLst>
                <a:path w="2008" h="2007" extrusionOk="0">
                  <a:moveTo>
                    <a:pt x="1004" y="0"/>
                  </a:moveTo>
                  <a:cubicBezTo>
                    <a:pt x="430" y="0"/>
                    <a:pt x="0" y="459"/>
                    <a:pt x="0" y="1004"/>
                  </a:cubicBezTo>
                  <a:cubicBezTo>
                    <a:pt x="0" y="1548"/>
                    <a:pt x="430"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1418;p41">
              <a:extLst>
                <a:ext uri="{FF2B5EF4-FFF2-40B4-BE49-F238E27FC236}">
                  <a16:creationId xmlns:a16="http://schemas.microsoft.com/office/drawing/2014/main" id="{53AF947E-BA92-5ECC-8097-C76AE33F5389}"/>
                </a:ext>
              </a:extLst>
            </p:cNvPr>
            <p:cNvSpPr/>
            <p:nvPr/>
          </p:nvSpPr>
          <p:spPr>
            <a:xfrm>
              <a:off x="1391950"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1419;p41">
              <a:extLst>
                <a:ext uri="{FF2B5EF4-FFF2-40B4-BE49-F238E27FC236}">
                  <a16:creationId xmlns:a16="http://schemas.microsoft.com/office/drawing/2014/main" id="{32B9ED19-4D9D-0C3A-C2E6-0F90AB79584D}"/>
                </a:ext>
              </a:extLst>
            </p:cNvPr>
            <p:cNvSpPr/>
            <p:nvPr/>
          </p:nvSpPr>
          <p:spPr>
            <a:xfrm>
              <a:off x="1391950" y="1932975"/>
              <a:ext cx="50200" cy="50900"/>
            </a:xfrm>
            <a:custGeom>
              <a:avLst/>
              <a:gdLst/>
              <a:ahLst/>
              <a:cxnLst/>
              <a:rect l="l" t="t" r="r" b="b"/>
              <a:pathLst>
                <a:path w="2008" h="2036" extrusionOk="0">
                  <a:moveTo>
                    <a:pt x="1004" y="1"/>
                  </a:moveTo>
                  <a:cubicBezTo>
                    <a:pt x="430" y="1"/>
                    <a:pt x="0" y="459"/>
                    <a:pt x="0" y="1033"/>
                  </a:cubicBezTo>
                  <a:cubicBezTo>
                    <a:pt x="0" y="1577"/>
                    <a:pt x="430"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1420;p41">
              <a:extLst>
                <a:ext uri="{FF2B5EF4-FFF2-40B4-BE49-F238E27FC236}">
                  <a16:creationId xmlns:a16="http://schemas.microsoft.com/office/drawing/2014/main" id="{C5CFC35D-7724-2EB9-5220-5D70F66192C3}"/>
                </a:ext>
              </a:extLst>
            </p:cNvPr>
            <p:cNvSpPr/>
            <p:nvPr/>
          </p:nvSpPr>
          <p:spPr>
            <a:xfrm>
              <a:off x="1391950" y="1861300"/>
              <a:ext cx="50200" cy="50200"/>
            </a:xfrm>
            <a:custGeom>
              <a:avLst/>
              <a:gdLst/>
              <a:ahLst/>
              <a:cxnLst/>
              <a:rect l="l" t="t" r="r" b="b"/>
              <a:pathLst>
                <a:path w="2008" h="2008" extrusionOk="0">
                  <a:moveTo>
                    <a:pt x="1004" y="1"/>
                  </a:moveTo>
                  <a:cubicBezTo>
                    <a:pt x="430" y="1"/>
                    <a:pt x="0" y="460"/>
                    <a:pt x="0" y="1004"/>
                  </a:cubicBezTo>
                  <a:cubicBezTo>
                    <a:pt x="0" y="1549"/>
                    <a:pt x="430"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1421;p41">
              <a:extLst>
                <a:ext uri="{FF2B5EF4-FFF2-40B4-BE49-F238E27FC236}">
                  <a16:creationId xmlns:a16="http://schemas.microsoft.com/office/drawing/2014/main" id="{AF37A508-C138-4DC4-5AAC-AAD30EDE2C76}"/>
                </a:ext>
              </a:extLst>
            </p:cNvPr>
            <p:cNvSpPr/>
            <p:nvPr/>
          </p:nvSpPr>
          <p:spPr>
            <a:xfrm>
              <a:off x="1391950"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1422;p41">
              <a:extLst>
                <a:ext uri="{FF2B5EF4-FFF2-40B4-BE49-F238E27FC236}">
                  <a16:creationId xmlns:a16="http://schemas.microsoft.com/office/drawing/2014/main" id="{4D3DED52-96AE-9E09-B2EC-BC57C6E2B493}"/>
                </a:ext>
              </a:extLst>
            </p:cNvPr>
            <p:cNvSpPr/>
            <p:nvPr/>
          </p:nvSpPr>
          <p:spPr>
            <a:xfrm>
              <a:off x="1391950" y="1716550"/>
              <a:ext cx="50200" cy="50900"/>
            </a:xfrm>
            <a:custGeom>
              <a:avLst/>
              <a:gdLst/>
              <a:ahLst/>
              <a:cxnLst/>
              <a:rect l="l" t="t" r="r" b="b"/>
              <a:pathLst>
                <a:path w="2008" h="2036" extrusionOk="0">
                  <a:moveTo>
                    <a:pt x="1004" y="0"/>
                  </a:moveTo>
                  <a:cubicBezTo>
                    <a:pt x="430" y="0"/>
                    <a:pt x="0" y="459"/>
                    <a:pt x="0" y="1032"/>
                  </a:cubicBezTo>
                  <a:cubicBezTo>
                    <a:pt x="0" y="1577"/>
                    <a:pt x="430"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1423;p41">
              <a:extLst>
                <a:ext uri="{FF2B5EF4-FFF2-40B4-BE49-F238E27FC236}">
                  <a16:creationId xmlns:a16="http://schemas.microsoft.com/office/drawing/2014/main" id="{7392F147-4BC4-6AA4-56D7-88684EAC4B84}"/>
                </a:ext>
              </a:extLst>
            </p:cNvPr>
            <p:cNvSpPr/>
            <p:nvPr/>
          </p:nvSpPr>
          <p:spPr>
            <a:xfrm>
              <a:off x="1391950"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1424;p41">
              <a:extLst>
                <a:ext uri="{FF2B5EF4-FFF2-40B4-BE49-F238E27FC236}">
                  <a16:creationId xmlns:a16="http://schemas.microsoft.com/office/drawing/2014/main" id="{68DF7E34-2380-EEFF-0E33-A00EA09F3BFC}"/>
                </a:ext>
              </a:extLst>
            </p:cNvPr>
            <p:cNvSpPr/>
            <p:nvPr/>
          </p:nvSpPr>
          <p:spPr>
            <a:xfrm>
              <a:off x="1391950" y="1572500"/>
              <a:ext cx="50200" cy="50175"/>
            </a:xfrm>
            <a:custGeom>
              <a:avLst/>
              <a:gdLst/>
              <a:ahLst/>
              <a:cxnLst/>
              <a:rect l="l" t="t" r="r" b="b"/>
              <a:pathLst>
                <a:path w="2008" h="2007" extrusionOk="0">
                  <a:moveTo>
                    <a:pt x="1004" y="0"/>
                  </a:moveTo>
                  <a:cubicBezTo>
                    <a:pt x="430" y="0"/>
                    <a:pt x="0" y="459"/>
                    <a:pt x="0" y="1004"/>
                  </a:cubicBezTo>
                  <a:cubicBezTo>
                    <a:pt x="0" y="1577"/>
                    <a:pt x="430"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1425;p41">
              <a:extLst>
                <a:ext uri="{FF2B5EF4-FFF2-40B4-BE49-F238E27FC236}">
                  <a16:creationId xmlns:a16="http://schemas.microsoft.com/office/drawing/2014/main" id="{EB3907D7-EDD0-D24C-0F64-B23FB5D4E416}"/>
                </a:ext>
              </a:extLst>
            </p:cNvPr>
            <p:cNvSpPr/>
            <p:nvPr/>
          </p:nvSpPr>
          <p:spPr>
            <a:xfrm>
              <a:off x="1391950" y="1500100"/>
              <a:ext cx="50200" cy="50925"/>
            </a:xfrm>
            <a:custGeom>
              <a:avLst/>
              <a:gdLst/>
              <a:ahLst/>
              <a:cxnLst/>
              <a:rect l="l" t="t" r="r" b="b"/>
              <a:pathLst>
                <a:path w="2008" h="2037" extrusionOk="0">
                  <a:moveTo>
                    <a:pt x="1004" y="1"/>
                  </a:moveTo>
                  <a:cubicBezTo>
                    <a:pt x="430" y="1"/>
                    <a:pt x="0" y="460"/>
                    <a:pt x="0" y="1033"/>
                  </a:cubicBezTo>
                  <a:cubicBezTo>
                    <a:pt x="0" y="1578"/>
                    <a:pt x="430"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1426;p41">
              <a:extLst>
                <a:ext uri="{FF2B5EF4-FFF2-40B4-BE49-F238E27FC236}">
                  <a16:creationId xmlns:a16="http://schemas.microsoft.com/office/drawing/2014/main" id="{A472F3DB-5EFD-1ADC-42E6-24247E7AAB56}"/>
                </a:ext>
              </a:extLst>
            </p:cNvPr>
            <p:cNvSpPr/>
            <p:nvPr/>
          </p:nvSpPr>
          <p:spPr>
            <a:xfrm>
              <a:off x="1391950" y="12836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1427;p41">
              <a:extLst>
                <a:ext uri="{FF2B5EF4-FFF2-40B4-BE49-F238E27FC236}">
                  <a16:creationId xmlns:a16="http://schemas.microsoft.com/office/drawing/2014/main" id="{5C1F4E66-88CE-084A-9C53-E6C23551A8DF}"/>
                </a:ext>
              </a:extLst>
            </p:cNvPr>
            <p:cNvSpPr/>
            <p:nvPr/>
          </p:nvSpPr>
          <p:spPr>
            <a:xfrm>
              <a:off x="1319575"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1428;p41">
              <a:extLst>
                <a:ext uri="{FF2B5EF4-FFF2-40B4-BE49-F238E27FC236}">
                  <a16:creationId xmlns:a16="http://schemas.microsoft.com/office/drawing/2014/main" id="{49C58012-A3DF-8616-1948-FA308A9A53FB}"/>
                </a:ext>
              </a:extLst>
            </p:cNvPr>
            <p:cNvSpPr/>
            <p:nvPr/>
          </p:nvSpPr>
          <p:spPr>
            <a:xfrm>
              <a:off x="1319575" y="265465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1429;p41">
              <a:extLst>
                <a:ext uri="{FF2B5EF4-FFF2-40B4-BE49-F238E27FC236}">
                  <a16:creationId xmlns:a16="http://schemas.microsoft.com/office/drawing/2014/main" id="{C2398EBB-C07B-0B65-A853-F51E47361D95}"/>
                </a:ext>
              </a:extLst>
            </p:cNvPr>
            <p:cNvSpPr/>
            <p:nvPr/>
          </p:nvSpPr>
          <p:spPr>
            <a:xfrm>
              <a:off x="1319575" y="258300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1430;p41">
              <a:extLst>
                <a:ext uri="{FF2B5EF4-FFF2-40B4-BE49-F238E27FC236}">
                  <a16:creationId xmlns:a16="http://schemas.microsoft.com/office/drawing/2014/main" id="{BA840D76-F264-B052-9FB7-19ADDB52A875}"/>
                </a:ext>
              </a:extLst>
            </p:cNvPr>
            <p:cNvSpPr/>
            <p:nvPr/>
          </p:nvSpPr>
          <p:spPr>
            <a:xfrm>
              <a:off x="1319575" y="251060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77" y="2008"/>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1431;p41">
              <a:extLst>
                <a:ext uri="{FF2B5EF4-FFF2-40B4-BE49-F238E27FC236}">
                  <a16:creationId xmlns:a16="http://schemas.microsoft.com/office/drawing/2014/main" id="{6B1EAE77-ED76-6E79-6519-7A0063DF2E83}"/>
                </a:ext>
              </a:extLst>
            </p:cNvPr>
            <p:cNvSpPr/>
            <p:nvPr/>
          </p:nvSpPr>
          <p:spPr>
            <a:xfrm>
              <a:off x="1319575"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1432;p41">
              <a:extLst>
                <a:ext uri="{FF2B5EF4-FFF2-40B4-BE49-F238E27FC236}">
                  <a16:creationId xmlns:a16="http://schemas.microsoft.com/office/drawing/2014/main" id="{A40F3A7F-4416-4320-5101-F39537FBE4AB}"/>
                </a:ext>
              </a:extLst>
            </p:cNvPr>
            <p:cNvSpPr/>
            <p:nvPr/>
          </p:nvSpPr>
          <p:spPr>
            <a:xfrm>
              <a:off x="1319575"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1433;p41">
              <a:extLst>
                <a:ext uri="{FF2B5EF4-FFF2-40B4-BE49-F238E27FC236}">
                  <a16:creationId xmlns:a16="http://schemas.microsoft.com/office/drawing/2014/main" id="{9C63B5FC-F823-111C-0291-B9B4767EC1C0}"/>
                </a:ext>
              </a:extLst>
            </p:cNvPr>
            <p:cNvSpPr/>
            <p:nvPr/>
          </p:nvSpPr>
          <p:spPr>
            <a:xfrm>
              <a:off x="1319575"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1434;p41">
              <a:extLst>
                <a:ext uri="{FF2B5EF4-FFF2-40B4-BE49-F238E27FC236}">
                  <a16:creationId xmlns:a16="http://schemas.microsoft.com/office/drawing/2014/main" id="{6557761E-2C61-4A8B-26DE-8AD642A01128}"/>
                </a:ext>
              </a:extLst>
            </p:cNvPr>
            <p:cNvSpPr/>
            <p:nvPr/>
          </p:nvSpPr>
          <p:spPr>
            <a:xfrm>
              <a:off x="1319575"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1435;p41">
              <a:extLst>
                <a:ext uri="{FF2B5EF4-FFF2-40B4-BE49-F238E27FC236}">
                  <a16:creationId xmlns:a16="http://schemas.microsoft.com/office/drawing/2014/main" id="{668F7ABE-90CD-ADC6-AE7D-A80CB3CAA073}"/>
                </a:ext>
              </a:extLst>
            </p:cNvPr>
            <p:cNvSpPr/>
            <p:nvPr/>
          </p:nvSpPr>
          <p:spPr>
            <a:xfrm>
              <a:off x="1319575"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1436;p41">
              <a:extLst>
                <a:ext uri="{FF2B5EF4-FFF2-40B4-BE49-F238E27FC236}">
                  <a16:creationId xmlns:a16="http://schemas.microsoft.com/office/drawing/2014/main" id="{D3CA8CA7-A45B-6923-279F-75FF3678ECFB}"/>
                </a:ext>
              </a:extLst>
            </p:cNvPr>
            <p:cNvSpPr/>
            <p:nvPr/>
          </p:nvSpPr>
          <p:spPr>
            <a:xfrm>
              <a:off x="1319575"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1437;p41">
              <a:extLst>
                <a:ext uri="{FF2B5EF4-FFF2-40B4-BE49-F238E27FC236}">
                  <a16:creationId xmlns:a16="http://schemas.microsoft.com/office/drawing/2014/main" id="{C911945E-F1A1-9012-E08E-A44944042DCA}"/>
                </a:ext>
              </a:extLst>
            </p:cNvPr>
            <p:cNvSpPr/>
            <p:nvPr/>
          </p:nvSpPr>
          <p:spPr>
            <a:xfrm>
              <a:off x="1319575"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77" y="2036"/>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1438;p41">
              <a:extLst>
                <a:ext uri="{FF2B5EF4-FFF2-40B4-BE49-F238E27FC236}">
                  <a16:creationId xmlns:a16="http://schemas.microsoft.com/office/drawing/2014/main" id="{CD77F312-F4B2-1B26-1291-468892669F86}"/>
                </a:ext>
              </a:extLst>
            </p:cNvPr>
            <p:cNvSpPr/>
            <p:nvPr/>
          </p:nvSpPr>
          <p:spPr>
            <a:xfrm>
              <a:off x="1319575"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1439;p41">
              <a:extLst>
                <a:ext uri="{FF2B5EF4-FFF2-40B4-BE49-F238E27FC236}">
                  <a16:creationId xmlns:a16="http://schemas.microsoft.com/office/drawing/2014/main" id="{6D823060-AD7F-6448-AC29-30EAEB2E5C5C}"/>
                </a:ext>
              </a:extLst>
            </p:cNvPr>
            <p:cNvSpPr/>
            <p:nvPr/>
          </p:nvSpPr>
          <p:spPr>
            <a:xfrm>
              <a:off x="1319575"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1440;p41">
              <a:extLst>
                <a:ext uri="{FF2B5EF4-FFF2-40B4-BE49-F238E27FC236}">
                  <a16:creationId xmlns:a16="http://schemas.microsoft.com/office/drawing/2014/main" id="{D7B81E3C-0892-79C4-3917-658B635FBFDC}"/>
                </a:ext>
              </a:extLst>
            </p:cNvPr>
            <p:cNvSpPr/>
            <p:nvPr/>
          </p:nvSpPr>
          <p:spPr>
            <a:xfrm>
              <a:off x="1319575"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77"/>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1441;p41">
              <a:extLst>
                <a:ext uri="{FF2B5EF4-FFF2-40B4-BE49-F238E27FC236}">
                  <a16:creationId xmlns:a16="http://schemas.microsoft.com/office/drawing/2014/main" id="{BCFAF040-4004-3EE8-706C-04EF6250117E}"/>
                </a:ext>
              </a:extLst>
            </p:cNvPr>
            <p:cNvSpPr/>
            <p:nvPr/>
          </p:nvSpPr>
          <p:spPr>
            <a:xfrm>
              <a:off x="1319575"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77" y="2036"/>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1442;p41">
              <a:extLst>
                <a:ext uri="{FF2B5EF4-FFF2-40B4-BE49-F238E27FC236}">
                  <a16:creationId xmlns:a16="http://schemas.microsoft.com/office/drawing/2014/main" id="{4CF79469-C8B9-5EC8-3600-CE5B02DC1057}"/>
                </a:ext>
              </a:extLst>
            </p:cNvPr>
            <p:cNvSpPr/>
            <p:nvPr/>
          </p:nvSpPr>
          <p:spPr>
            <a:xfrm>
              <a:off x="1319575"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1443;p41">
              <a:extLst>
                <a:ext uri="{FF2B5EF4-FFF2-40B4-BE49-F238E27FC236}">
                  <a16:creationId xmlns:a16="http://schemas.microsoft.com/office/drawing/2014/main" id="{557BD185-6BAD-68BD-F835-3FDC6EFF1311}"/>
                </a:ext>
              </a:extLst>
            </p:cNvPr>
            <p:cNvSpPr/>
            <p:nvPr/>
          </p:nvSpPr>
          <p:spPr>
            <a:xfrm>
              <a:off x="1319575"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1444;p41">
              <a:extLst>
                <a:ext uri="{FF2B5EF4-FFF2-40B4-BE49-F238E27FC236}">
                  <a16:creationId xmlns:a16="http://schemas.microsoft.com/office/drawing/2014/main" id="{579A02FF-1C2C-DB6D-DF99-09B2D70CB7CE}"/>
                </a:ext>
              </a:extLst>
            </p:cNvPr>
            <p:cNvSpPr/>
            <p:nvPr/>
          </p:nvSpPr>
          <p:spPr>
            <a:xfrm>
              <a:off x="1319575" y="135605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77" y="2008"/>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1445;p41">
              <a:extLst>
                <a:ext uri="{FF2B5EF4-FFF2-40B4-BE49-F238E27FC236}">
                  <a16:creationId xmlns:a16="http://schemas.microsoft.com/office/drawing/2014/main" id="{BB88A735-AA24-3D8F-F985-7B18E6938E31}"/>
                </a:ext>
              </a:extLst>
            </p:cNvPr>
            <p:cNvSpPr/>
            <p:nvPr/>
          </p:nvSpPr>
          <p:spPr>
            <a:xfrm>
              <a:off x="1247175" y="258300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1446;p41">
              <a:extLst>
                <a:ext uri="{FF2B5EF4-FFF2-40B4-BE49-F238E27FC236}">
                  <a16:creationId xmlns:a16="http://schemas.microsoft.com/office/drawing/2014/main" id="{3FE66725-82E2-C8C3-3C71-426F3748ACAC}"/>
                </a:ext>
              </a:extLst>
            </p:cNvPr>
            <p:cNvSpPr/>
            <p:nvPr/>
          </p:nvSpPr>
          <p:spPr>
            <a:xfrm>
              <a:off x="1247175" y="2510600"/>
              <a:ext cx="50925" cy="50200"/>
            </a:xfrm>
            <a:custGeom>
              <a:avLst/>
              <a:gdLst/>
              <a:ahLst/>
              <a:cxnLst/>
              <a:rect l="l" t="t" r="r" b="b"/>
              <a:pathLst>
                <a:path w="2037"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1447;p41">
              <a:extLst>
                <a:ext uri="{FF2B5EF4-FFF2-40B4-BE49-F238E27FC236}">
                  <a16:creationId xmlns:a16="http://schemas.microsoft.com/office/drawing/2014/main" id="{E5FD4760-9FFF-27FB-9A09-DD713C91C366}"/>
                </a:ext>
              </a:extLst>
            </p:cNvPr>
            <p:cNvSpPr/>
            <p:nvPr/>
          </p:nvSpPr>
          <p:spPr>
            <a:xfrm>
              <a:off x="1247175" y="243822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1448;p41">
              <a:extLst>
                <a:ext uri="{FF2B5EF4-FFF2-40B4-BE49-F238E27FC236}">
                  <a16:creationId xmlns:a16="http://schemas.microsoft.com/office/drawing/2014/main" id="{D18C3079-FA67-5495-7345-B3CDDCEB223F}"/>
                </a:ext>
              </a:extLst>
            </p:cNvPr>
            <p:cNvSpPr/>
            <p:nvPr/>
          </p:nvSpPr>
          <p:spPr>
            <a:xfrm>
              <a:off x="1247175" y="2366550"/>
              <a:ext cx="50925" cy="50200"/>
            </a:xfrm>
            <a:custGeom>
              <a:avLst/>
              <a:gdLst/>
              <a:ahLst/>
              <a:cxnLst/>
              <a:rect l="l" t="t" r="r" b="b"/>
              <a:pathLst>
                <a:path w="2037" h="2008" extrusionOk="0">
                  <a:moveTo>
                    <a:pt x="1033" y="1"/>
                  </a:moveTo>
                  <a:cubicBezTo>
                    <a:pt x="459" y="1"/>
                    <a:pt x="1" y="431"/>
                    <a:pt x="1" y="1004"/>
                  </a:cubicBezTo>
                  <a:cubicBezTo>
                    <a:pt x="1" y="1549"/>
                    <a:pt x="459" y="2008"/>
                    <a:pt x="1004" y="2008"/>
                  </a:cubicBezTo>
                  <a:cubicBezTo>
                    <a:pt x="1577" y="2008"/>
                    <a:pt x="2036" y="1549"/>
                    <a:pt x="2036" y="1004"/>
                  </a:cubicBezTo>
                  <a:cubicBezTo>
                    <a:pt x="2036" y="431"/>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1449;p41">
              <a:extLst>
                <a:ext uri="{FF2B5EF4-FFF2-40B4-BE49-F238E27FC236}">
                  <a16:creationId xmlns:a16="http://schemas.microsoft.com/office/drawing/2014/main" id="{1B4C6FDE-147F-05D1-896C-2EA76F7BD7A5}"/>
                </a:ext>
              </a:extLst>
            </p:cNvPr>
            <p:cNvSpPr/>
            <p:nvPr/>
          </p:nvSpPr>
          <p:spPr>
            <a:xfrm>
              <a:off x="1247175" y="229417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1450;p41">
              <a:extLst>
                <a:ext uri="{FF2B5EF4-FFF2-40B4-BE49-F238E27FC236}">
                  <a16:creationId xmlns:a16="http://schemas.microsoft.com/office/drawing/2014/main" id="{12007844-6575-5EE1-6E4D-227BB48343FE}"/>
                </a:ext>
              </a:extLst>
            </p:cNvPr>
            <p:cNvSpPr/>
            <p:nvPr/>
          </p:nvSpPr>
          <p:spPr>
            <a:xfrm>
              <a:off x="1247175"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1451;p41">
              <a:extLst>
                <a:ext uri="{FF2B5EF4-FFF2-40B4-BE49-F238E27FC236}">
                  <a16:creationId xmlns:a16="http://schemas.microsoft.com/office/drawing/2014/main" id="{F4D8C2BD-71CA-0E94-F12F-18DA484D19F1}"/>
                </a:ext>
              </a:extLst>
            </p:cNvPr>
            <p:cNvSpPr/>
            <p:nvPr/>
          </p:nvSpPr>
          <p:spPr>
            <a:xfrm>
              <a:off x="1247175" y="21494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1452;p41">
              <a:extLst>
                <a:ext uri="{FF2B5EF4-FFF2-40B4-BE49-F238E27FC236}">
                  <a16:creationId xmlns:a16="http://schemas.microsoft.com/office/drawing/2014/main" id="{800B6A9C-A8CC-D7E9-3152-63CF006D36D6}"/>
                </a:ext>
              </a:extLst>
            </p:cNvPr>
            <p:cNvSpPr/>
            <p:nvPr/>
          </p:nvSpPr>
          <p:spPr>
            <a:xfrm>
              <a:off x="1247175"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1453;p41">
              <a:extLst>
                <a:ext uri="{FF2B5EF4-FFF2-40B4-BE49-F238E27FC236}">
                  <a16:creationId xmlns:a16="http://schemas.microsoft.com/office/drawing/2014/main" id="{492B1EE1-EB7D-BEA4-D064-1EBF0D4EFD9B}"/>
                </a:ext>
              </a:extLst>
            </p:cNvPr>
            <p:cNvSpPr/>
            <p:nvPr/>
          </p:nvSpPr>
          <p:spPr>
            <a:xfrm>
              <a:off x="1247175" y="20053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1454;p41">
              <a:extLst>
                <a:ext uri="{FF2B5EF4-FFF2-40B4-BE49-F238E27FC236}">
                  <a16:creationId xmlns:a16="http://schemas.microsoft.com/office/drawing/2014/main" id="{8C4D08BD-61E3-8A66-7DEA-4D99AF760AF5}"/>
                </a:ext>
              </a:extLst>
            </p:cNvPr>
            <p:cNvSpPr/>
            <p:nvPr/>
          </p:nvSpPr>
          <p:spPr>
            <a:xfrm>
              <a:off x="1247175" y="19329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1455;p41">
              <a:extLst>
                <a:ext uri="{FF2B5EF4-FFF2-40B4-BE49-F238E27FC236}">
                  <a16:creationId xmlns:a16="http://schemas.microsoft.com/office/drawing/2014/main" id="{47AA0331-DB3A-D36B-5066-3323EB66081E}"/>
                </a:ext>
              </a:extLst>
            </p:cNvPr>
            <p:cNvSpPr/>
            <p:nvPr/>
          </p:nvSpPr>
          <p:spPr>
            <a:xfrm>
              <a:off x="1247175"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1456;p41">
              <a:extLst>
                <a:ext uri="{FF2B5EF4-FFF2-40B4-BE49-F238E27FC236}">
                  <a16:creationId xmlns:a16="http://schemas.microsoft.com/office/drawing/2014/main" id="{8C2B02EF-B319-E493-BBBD-685D14C2FDF0}"/>
                </a:ext>
              </a:extLst>
            </p:cNvPr>
            <p:cNvSpPr/>
            <p:nvPr/>
          </p:nvSpPr>
          <p:spPr>
            <a:xfrm>
              <a:off x="1247175" y="178892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1457;p41">
              <a:extLst>
                <a:ext uri="{FF2B5EF4-FFF2-40B4-BE49-F238E27FC236}">
                  <a16:creationId xmlns:a16="http://schemas.microsoft.com/office/drawing/2014/main" id="{1FF851B0-C793-F131-4E55-603482224CF4}"/>
                </a:ext>
              </a:extLst>
            </p:cNvPr>
            <p:cNvSpPr/>
            <p:nvPr/>
          </p:nvSpPr>
          <p:spPr>
            <a:xfrm>
              <a:off x="1247175"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1458;p41">
              <a:extLst>
                <a:ext uri="{FF2B5EF4-FFF2-40B4-BE49-F238E27FC236}">
                  <a16:creationId xmlns:a16="http://schemas.microsoft.com/office/drawing/2014/main" id="{8ACD8332-8F6C-8A5E-7BA4-E6074A9FD7AB}"/>
                </a:ext>
              </a:extLst>
            </p:cNvPr>
            <p:cNvSpPr/>
            <p:nvPr/>
          </p:nvSpPr>
          <p:spPr>
            <a:xfrm>
              <a:off x="1247175"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1459;p41">
              <a:extLst>
                <a:ext uri="{FF2B5EF4-FFF2-40B4-BE49-F238E27FC236}">
                  <a16:creationId xmlns:a16="http://schemas.microsoft.com/office/drawing/2014/main" id="{CAD4A225-6E25-D54F-7CB9-55A9FC907574}"/>
                </a:ext>
              </a:extLst>
            </p:cNvPr>
            <p:cNvSpPr/>
            <p:nvPr/>
          </p:nvSpPr>
          <p:spPr>
            <a:xfrm>
              <a:off x="1247175" y="14284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1460;p41">
              <a:extLst>
                <a:ext uri="{FF2B5EF4-FFF2-40B4-BE49-F238E27FC236}">
                  <a16:creationId xmlns:a16="http://schemas.microsoft.com/office/drawing/2014/main" id="{2E168F82-4429-F967-A7F8-3531AB85CF35}"/>
                </a:ext>
              </a:extLst>
            </p:cNvPr>
            <p:cNvSpPr/>
            <p:nvPr/>
          </p:nvSpPr>
          <p:spPr>
            <a:xfrm>
              <a:off x="1175525"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1461;p41">
              <a:extLst>
                <a:ext uri="{FF2B5EF4-FFF2-40B4-BE49-F238E27FC236}">
                  <a16:creationId xmlns:a16="http://schemas.microsoft.com/office/drawing/2014/main" id="{4EF6473D-3008-1E1A-71FF-44123C36ADC2}"/>
                </a:ext>
              </a:extLst>
            </p:cNvPr>
            <p:cNvSpPr/>
            <p:nvPr/>
          </p:nvSpPr>
          <p:spPr>
            <a:xfrm>
              <a:off x="1175525" y="2366550"/>
              <a:ext cx="50175" cy="50200"/>
            </a:xfrm>
            <a:custGeom>
              <a:avLst/>
              <a:gdLst/>
              <a:ahLst/>
              <a:cxnLst/>
              <a:rect l="l" t="t" r="r" b="b"/>
              <a:pathLst>
                <a:path w="2007" h="2008" extrusionOk="0">
                  <a:moveTo>
                    <a:pt x="1003" y="1"/>
                  </a:moveTo>
                  <a:cubicBezTo>
                    <a:pt x="430" y="1"/>
                    <a:pt x="0" y="431"/>
                    <a:pt x="0" y="1004"/>
                  </a:cubicBezTo>
                  <a:cubicBezTo>
                    <a:pt x="0" y="1549"/>
                    <a:pt x="430" y="2008"/>
                    <a:pt x="1003" y="2008"/>
                  </a:cubicBezTo>
                  <a:cubicBezTo>
                    <a:pt x="1548" y="2008"/>
                    <a:pt x="2007" y="1549"/>
                    <a:pt x="2007" y="1004"/>
                  </a:cubicBezTo>
                  <a:cubicBezTo>
                    <a:pt x="2007" y="431"/>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1462;p41">
              <a:extLst>
                <a:ext uri="{FF2B5EF4-FFF2-40B4-BE49-F238E27FC236}">
                  <a16:creationId xmlns:a16="http://schemas.microsoft.com/office/drawing/2014/main" id="{C0926F42-8249-572C-6FB5-F1D7CF750487}"/>
                </a:ext>
              </a:extLst>
            </p:cNvPr>
            <p:cNvSpPr/>
            <p:nvPr/>
          </p:nvSpPr>
          <p:spPr>
            <a:xfrm>
              <a:off x="1175525"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1463;p41">
              <a:extLst>
                <a:ext uri="{FF2B5EF4-FFF2-40B4-BE49-F238E27FC236}">
                  <a16:creationId xmlns:a16="http://schemas.microsoft.com/office/drawing/2014/main" id="{A0F250C6-A31A-AC24-AA52-097382F02316}"/>
                </a:ext>
              </a:extLst>
            </p:cNvPr>
            <p:cNvSpPr/>
            <p:nvPr/>
          </p:nvSpPr>
          <p:spPr>
            <a:xfrm>
              <a:off x="1175525" y="2221800"/>
              <a:ext cx="50175" cy="50900"/>
            </a:xfrm>
            <a:custGeom>
              <a:avLst/>
              <a:gdLst/>
              <a:ahLst/>
              <a:cxnLst/>
              <a:rect l="l" t="t" r="r" b="b"/>
              <a:pathLst>
                <a:path w="2007" h="2036" extrusionOk="0">
                  <a:moveTo>
                    <a:pt x="1003" y="0"/>
                  </a:moveTo>
                  <a:cubicBezTo>
                    <a:pt x="430" y="0"/>
                    <a:pt x="0" y="459"/>
                    <a:pt x="0" y="1004"/>
                  </a:cubicBezTo>
                  <a:cubicBezTo>
                    <a:pt x="0" y="1577"/>
                    <a:pt x="430"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1464;p41">
              <a:extLst>
                <a:ext uri="{FF2B5EF4-FFF2-40B4-BE49-F238E27FC236}">
                  <a16:creationId xmlns:a16="http://schemas.microsoft.com/office/drawing/2014/main" id="{E9A96058-3D80-DCFD-AA93-15DC91938ED8}"/>
                </a:ext>
              </a:extLst>
            </p:cNvPr>
            <p:cNvSpPr/>
            <p:nvPr/>
          </p:nvSpPr>
          <p:spPr>
            <a:xfrm>
              <a:off x="1175525"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1465;p41">
              <a:extLst>
                <a:ext uri="{FF2B5EF4-FFF2-40B4-BE49-F238E27FC236}">
                  <a16:creationId xmlns:a16="http://schemas.microsoft.com/office/drawing/2014/main" id="{1F02AB0A-1131-2A9A-DFD3-ED3337C4775D}"/>
                </a:ext>
              </a:extLst>
            </p:cNvPr>
            <p:cNvSpPr/>
            <p:nvPr/>
          </p:nvSpPr>
          <p:spPr>
            <a:xfrm>
              <a:off x="1175525" y="2077750"/>
              <a:ext cx="50175" cy="50175"/>
            </a:xfrm>
            <a:custGeom>
              <a:avLst/>
              <a:gdLst/>
              <a:ahLst/>
              <a:cxnLst/>
              <a:rect l="l" t="t" r="r" b="b"/>
              <a:pathLst>
                <a:path w="2007" h="2007" extrusionOk="0">
                  <a:moveTo>
                    <a:pt x="1003" y="0"/>
                  </a:moveTo>
                  <a:cubicBezTo>
                    <a:pt x="430" y="0"/>
                    <a:pt x="0" y="459"/>
                    <a:pt x="0" y="1004"/>
                  </a:cubicBezTo>
                  <a:cubicBezTo>
                    <a:pt x="0" y="1548"/>
                    <a:pt x="430"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1466;p41">
              <a:extLst>
                <a:ext uri="{FF2B5EF4-FFF2-40B4-BE49-F238E27FC236}">
                  <a16:creationId xmlns:a16="http://schemas.microsoft.com/office/drawing/2014/main" id="{A6E2F15B-093E-C058-3197-52D5971D90EE}"/>
                </a:ext>
              </a:extLst>
            </p:cNvPr>
            <p:cNvSpPr/>
            <p:nvPr/>
          </p:nvSpPr>
          <p:spPr>
            <a:xfrm>
              <a:off x="1175525"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1467;p41">
              <a:extLst>
                <a:ext uri="{FF2B5EF4-FFF2-40B4-BE49-F238E27FC236}">
                  <a16:creationId xmlns:a16="http://schemas.microsoft.com/office/drawing/2014/main" id="{6F5999CA-9FE6-AFD4-8A4B-FED2A1577827}"/>
                </a:ext>
              </a:extLst>
            </p:cNvPr>
            <p:cNvSpPr/>
            <p:nvPr/>
          </p:nvSpPr>
          <p:spPr>
            <a:xfrm>
              <a:off x="1175525" y="1932975"/>
              <a:ext cx="50175" cy="50900"/>
            </a:xfrm>
            <a:custGeom>
              <a:avLst/>
              <a:gdLst/>
              <a:ahLst/>
              <a:cxnLst/>
              <a:rect l="l" t="t" r="r" b="b"/>
              <a:pathLst>
                <a:path w="2007" h="2036" extrusionOk="0">
                  <a:moveTo>
                    <a:pt x="1003" y="1"/>
                  </a:moveTo>
                  <a:cubicBezTo>
                    <a:pt x="430" y="1"/>
                    <a:pt x="0" y="459"/>
                    <a:pt x="0" y="1033"/>
                  </a:cubicBezTo>
                  <a:cubicBezTo>
                    <a:pt x="0" y="1577"/>
                    <a:pt x="430"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1468;p41">
              <a:extLst>
                <a:ext uri="{FF2B5EF4-FFF2-40B4-BE49-F238E27FC236}">
                  <a16:creationId xmlns:a16="http://schemas.microsoft.com/office/drawing/2014/main" id="{44112C59-0B72-5F7A-CD67-1BFB8E3F84B4}"/>
                </a:ext>
              </a:extLst>
            </p:cNvPr>
            <p:cNvSpPr/>
            <p:nvPr/>
          </p:nvSpPr>
          <p:spPr>
            <a:xfrm>
              <a:off x="1175525" y="1861300"/>
              <a:ext cx="50175" cy="50200"/>
            </a:xfrm>
            <a:custGeom>
              <a:avLst/>
              <a:gdLst/>
              <a:ahLst/>
              <a:cxnLst/>
              <a:rect l="l" t="t" r="r" b="b"/>
              <a:pathLst>
                <a:path w="2007" h="2008" extrusionOk="0">
                  <a:moveTo>
                    <a:pt x="1003" y="1"/>
                  </a:moveTo>
                  <a:cubicBezTo>
                    <a:pt x="430" y="1"/>
                    <a:pt x="0" y="460"/>
                    <a:pt x="0" y="1004"/>
                  </a:cubicBezTo>
                  <a:cubicBezTo>
                    <a:pt x="0" y="1549"/>
                    <a:pt x="430"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1469;p41">
              <a:extLst>
                <a:ext uri="{FF2B5EF4-FFF2-40B4-BE49-F238E27FC236}">
                  <a16:creationId xmlns:a16="http://schemas.microsoft.com/office/drawing/2014/main" id="{1C7BD2F3-B917-9E46-AFC4-D5231C7F8415}"/>
                </a:ext>
              </a:extLst>
            </p:cNvPr>
            <p:cNvSpPr/>
            <p:nvPr/>
          </p:nvSpPr>
          <p:spPr>
            <a:xfrm>
              <a:off x="1175525"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1470;p41">
              <a:extLst>
                <a:ext uri="{FF2B5EF4-FFF2-40B4-BE49-F238E27FC236}">
                  <a16:creationId xmlns:a16="http://schemas.microsoft.com/office/drawing/2014/main" id="{AD0E2EDB-9C25-F903-12E5-6A34919DDE3C}"/>
                </a:ext>
              </a:extLst>
            </p:cNvPr>
            <p:cNvSpPr/>
            <p:nvPr/>
          </p:nvSpPr>
          <p:spPr>
            <a:xfrm>
              <a:off x="1175525" y="1716550"/>
              <a:ext cx="50175" cy="50900"/>
            </a:xfrm>
            <a:custGeom>
              <a:avLst/>
              <a:gdLst/>
              <a:ahLst/>
              <a:cxnLst/>
              <a:rect l="l" t="t" r="r" b="b"/>
              <a:pathLst>
                <a:path w="2007" h="2036" extrusionOk="0">
                  <a:moveTo>
                    <a:pt x="1003" y="0"/>
                  </a:moveTo>
                  <a:cubicBezTo>
                    <a:pt x="430" y="0"/>
                    <a:pt x="0" y="459"/>
                    <a:pt x="0" y="1032"/>
                  </a:cubicBezTo>
                  <a:cubicBezTo>
                    <a:pt x="0" y="1577"/>
                    <a:pt x="430"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1471;p41">
              <a:extLst>
                <a:ext uri="{FF2B5EF4-FFF2-40B4-BE49-F238E27FC236}">
                  <a16:creationId xmlns:a16="http://schemas.microsoft.com/office/drawing/2014/main" id="{F9B9E616-6898-5602-3B5B-CF2686DB0A7F}"/>
                </a:ext>
              </a:extLst>
            </p:cNvPr>
            <p:cNvSpPr/>
            <p:nvPr/>
          </p:nvSpPr>
          <p:spPr>
            <a:xfrm>
              <a:off x="1175525"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1472;p41">
              <a:extLst>
                <a:ext uri="{FF2B5EF4-FFF2-40B4-BE49-F238E27FC236}">
                  <a16:creationId xmlns:a16="http://schemas.microsoft.com/office/drawing/2014/main" id="{45A26477-3D80-2FC4-FB18-79144C8D07BB}"/>
                </a:ext>
              </a:extLst>
            </p:cNvPr>
            <p:cNvSpPr/>
            <p:nvPr/>
          </p:nvSpPr>
          <p:spPr>
            <a:xfrm>
              <a:off x="1175525" y="1500100"/>
              <a:ext cx="50175" cy="50925"/>
            </a:xfrm>
            <a:custGeom>
              <a:avLst/>
              <a:gdLst/>
              <a:ahLst/>
              <a:cxnLst/>
              <a:rect l="l" t="t" r="r" b="b"/>
              <a:pathLst>
                <a:path w="2007" h="2037" extrusionOk="0">
                  <a:moveTo>
                    <a:pt x="1003" y="1"/>
                  </a:moveTo>
                  <a:cubicBezTo>
                    <a:pt x="430" y="1"/>
                    <a:pt x="0" y="460"/>
                    <a:pt x="0" y="1033"/>
                  </a:cubicBezTo>
                  <a:cubicBezTo>
                    <a:pt x="0" y="1578"/>
                    <a:pt x="430"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1473;p41">
              <a:extLst>
                <a:ext uri="{FF2B5EF4-FFF2-40B4-BE49-F238E27FC236}">
                  <a16:creationId xmlns:a16="http://schemas.microsoft.com/office/drawing/2014/main" id="{99634216-AF6D-F4A6-CC81-1BBAF101535F}"/>
                </a:ext>
              </a:extLst>
            </p:cNvPr>
            <p:cNvSpPr/>
            <p:nvPr/>
          </p:nvSpPr>
          <p:spPr>
            <a:xfrm>
              <a:off x="1175525" y="14284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1474;p41">
              <a:extLst>
                <a:ext uri="{FF2B5EF4-FFF2-40B4-BE49-F238E27FC236}">
                  <a16:creationId xmlns:a16="http://schemas.microsoft.com/office/drawing/2014/main" id="{E3A41422-8353-F762-8142-D769E1B725DC}"/>
                </a:ext>
              </a:extLst>
            </p:cNvPr>
            <p:cNvSpPr/>
            <p:nvPr/>
          </p:nvSpPr>
          <p:spPr>
            <a:xfrm>
              <a:off x="1175525" y="1356050"/>
              <a:ext cx="50175" cy="50925"/>
            </a:xfrm>
            <a:custGeom>
              <a:avLst/>
              <a:gdLst/>
              <a:ahLst/>
              <a:cxnLst/>
              <a:rect l="l" t="t" r="r" b="b"/>
              <a:pathLst>
                <a:path w="2007" h="2037" extrusionOk="0">
                  <a:moveTo>
                    <a:pt x="1003" y="1"/>
                  </a:moveTo>
                  <a:cubicBezTo>
                    <a:pt x="430" y="1"/>
                    <a:pt x="0" y="460"/>
                    <a:pt x="0" y="1004"/>
                  </a:cubicBezTo>
                  <a:cubicBezTo>
                    <a:pt x="0" y="1578"/>
                    <a:pt x="430"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1475;p41">
              <a:extLst>
                <a:ext uri="{FF2B5EF4-FFF2-40B4-BE49-F238E27FC236}">
                  <a16:creationId xmlns:a16="http://schemas.microsoft.com/office/drawing/2014/main" id="{2DA2D6CC-BC1F-CC27-B167-5E3AAE1CC86D}"/>
                </a:ext>
              </a:extLst>
            </p:cNvPr>
            <p:cNvSpPr/>
            <p:nvPr/>
          </p:nvSpPr>
          <p:spPr>
            <a:xfrm>
              <a:off x="1103125"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1476;p41">
              <a:extLst>
                <a:ext uri="{FF2B5EF4-FFF2-40B4-BE49-F238E27FC236}">
                  <a16:creationId xmlns:a16="http://schemas.microsoft.com/office/drawing/2014/main" id="{C9C6D2A6-A5F3-9454-6D9C-4AA375BE065E}"/>
                </a:ext>
              </a:extLst>
            </p:cNvPr>
            <p:cNvSpPr/>
            <p:nvPr/>
          </p:nvSpPr>
          <p:spPr>
            <a:xfrm>
              <a:off x="1103125"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1477;p41">
              <a:extLst>
                <a:ext uri="{FF2B5EF4-FFF2-40B4-BE49-F238E27FC236}">
                  <a16:creationId xmlns:a16="http://schemas.microsoft.com/office/drawing/2014/main" id="{329057D7-3923-19E0-9595-AA9C2B81E417}"/>
                </a:ext>
              </a:extLst>
            </p:cNvPr>
            <p:cNvSpPr/>
            <p:nvPr/>
          </p:nvSpPr>
          <p:spPr>
            <a:xfrm>
              <a:off x="1103125"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1478;p41">
              <a:extLst>
                <a:ext uri="{FF2B5EF4-FFF2-40B4-BE49-F238E27FC236}">
                  <a16:creationId xmlns:a16="http://schemas.microsoft.com/office/drawing/2014/main" id="{AF5240EE-34E1-2328-E2D3-0D2828BB0BFD}"/>
                </a:ext>
              </a:extLst>
            </p:cNvPr>
            <p:cNvSpPr/>
            <p:nvPr/>
          </p:nvSpPr>
          <p:spPr>
            <a:xfrm>
              <a:off x="1103125"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1479;p41">
              <a:extLst>
                <a:ext uri="{FF2B5EF4-FFF2-40B4-BE49-F238E27FC236}">
                  <a16:creationId xmlns:a16="http://schemas.microsoft.com/office/drawing/2014/main" id="{919DC941-CE63-BAEB-671A-5CE95254DE9F}"/>
                </a:ext>
              </a:extLst>
            </p:cNvPr>
            <p:cNvSpPr/>
            <p:nvPr/>
          </p:nvSpPr>
          <p:spPr>
            <a:xfrm>
              <a:off x="110312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1480;p41">
              <a:extLst>
                <a:ext uri="{FF2B5EF4-FFF2-40B4-BE49-F238E27FC236}">
                  <a16:creationId xmlns:a16="http://schemas.microsoft.com/office/drawing/2014/main" id="{30580F19-FC18-FB91-B5B8-5C11A5499915}"/>
                </a:ext>
              </a:extLst>
            </p:cNvPr>
            <p:cNvSpPr/>
            <p:nvPr/>
          </p:nvSpPr>
          <p:spPr>
            <a:xfrm>
              <a:off x="110312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1481;p41">
              <a:extLst>
                <a:ext uri="{FF2B5EF4-FFF2-40B4-BE49-F238E27FC236}">
                  <a16:creationId xmlns:a16="http://schemas.microsoft.com/office/drawing/2014/main" id="{DCC42F93-1BA2-93B6-F07C-0EDD3C9C770B}"/>
                </a:ext>
              </a:extLst>
            </p:cNvPr>
            <p:cNvSpPr/>
            <p:nvPr/>
          </p:nvSpPr>
          <p:spPr>
            <a:xfrm>
              <a:off x="1103125"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1482;p41">
              <a:extLst>
                <a:ext uri="{FF2B5EF4-FFF2-40B4-BE49-F238E27FC236}">
                  <a16:creationId xmlns:a16="http://schemas.microsoft.com/office/drawing/2014/main" id="{7A28922D-A1E5-D9C7-E3E0-0F846CB9B32F}"/>
                </a:ext>
              </a:extLst>
            </p:cNvPr>
            <p:cNvSpPr/>
            <p:nvPr/>
          </p:nvSpPr>
          <p:spPr>
            <a:xfrm>
              <a:off x="110312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1483;p41">
              <a:extLst>
                <a:ext uri="{FF2B5EF4-FFF2-40B4-BE49-F238E27FC236}">
                  <a16:creationId xmlns:a16="http://schemas.microsoft.com/office/drawing/2014/main" id="{3407B9E4-771D-741F-DA4F-71E263DE5C58}"/>
                </a:ext>
              </a:extLst>
            </p:cNvPr>
            <p:cNvSpPr/>
            <p:nvPr/>
          </p:nvSpPr>
          <p:spPr>
            <a:xfrm>
              <a:off x="1103125"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1484;p41">
              <a:extLst>
                <a:ext uri="{FF2B5EF4-FFF2-40B4-BE49-F238E27FC236}">
                  <a16:creationId xmlns:a16="http://schemas.microsoft.com/office/drawing/2014/main" id="{7718A27C-D99E-36FF-F471-0CB4567E826B}"/>
                </a:ext>
              </a:extLst>
            </p:cNvPr>
            <p:cNvSpPr/>
            <p:nvPr/>
          </p:nvSpPr>
          <p:spPr>
            <a:xfrm>
              <a:off x="1030750" y="20777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1485;p41">
              <a:extLst>
                <a:ext uri="{FF2B5EF4-FFF2-40B4-BE49-F238E27FC236}">
                  <a16:creationId xmlns:a16="http://schemas.microsoft.com/office/drawing/2014/main" id="{F1E9F286-99CC-242A-9679-665D80FA9205}"/>
                </a:ext>
              </a:extLst>
            </p:cNvPr>
            <p:cNvSpPr/>
            <p:nvPr/>
          </p:nvSpPr>
          <p:spPr>
            <a:xfrm>
              <a:off x="103075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1486;p41">
              <a:extLst>
                <a:ext uri="{FF2B5EF4-FFF2-40B4-BE49-F238E27FC236}">
                  <a16:creationId xmlns:a16="http://schemas.microsoft.com/office/drawing/2014/main" id="{483F96B4-D0DB-2258-DC76-2B56F51BBAA3}"/>
                </a:ext>
              </a:extLst>
            </p:cNvPr>
            <p:cNvSpPr/>
            <p:nvPr/>
          </p:nvSpPr>
          <p:spPr>
            <a:xfrm>
              <a:off x="1030750" y="19329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1487;p41">
              <a:extLst>
                <a:ext uri="{FF2B5EF4-FFF2-40B4-BE49-F238E27FC236}">
                  <a16:creationId xmlns:a16="http://schemas.microsoft.com/office/drawing/2014/main" id="{B970F430-B51B-F8F4-AA8C-BAFBA5C03659}"/>
                </a:ext>
              </a:extLst>
            </p:cNvPr>
            <p:cNvSpPr/>
            <p:nvPr/>
          </p:nvSpPr>
          <p:spPr>
            <a:xfrm>
              <a:off x="1030750" y="186130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1488;p41">
              <a:extLst>
                <a:ext uri="{FF2B5EF4-FFF2-40B4-BE49-F238E27FC236}">
                  <a16:creationId xmlns:a16="http://schemas.microsoft.com/office/drawing/2014/main" id="{0EBDB7DF-B28C-0FFA-4F62-1C0ABD0DBB0A}"/>
                </a:ext>
              </a:extLst>
            </p:cNvPr>
            <p:cNvSpPr/>
            <p:nvPr/>
          </p:nvSpPr>
          <p:spPr>
            <a:xfrm>
              <a:off x="103075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1489;p41">
              <a:extLst>
                <a:ext uri="{FF2B5EF4-FFF2-40B4-BE49-F238E27FC236}">
                  <a16:creationId xmlns:a16="http://schemas.microsoft.com/office/drawing/2014/main" id="{CD51A0ED-6003-B6C5-9BC0-644B11A54B77}"/>
                </a:ext>
              </a:extLst>
            </p:cNvPr>
            <p:cNvSpPr/>
            <p:nvPr/>
          </p:nvSpPr>
          <p:spPr>
            <a:xfrm>
              <a:off x="1030750"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1490;p41">
              <a:extLst>
                <a:ext uri="{FF2B5EF4-FFF2-40B4-BE49-F238E27FC236}">
                  <a16:creationId xmlns:a16="http://schemas.microsoft.com/office/drawing/2014/main" id="{8813DBD5-1AB2-BA07-7F27-DCBDE4198A88}"/>
                </a:ext>
              </a:extLst>
            </p:cNvPr>
            <p:cNvSpPr/>
            <p:nvPr/>
          </p:nvSpPr>
          <p:spPr>
            <a:xfrm>
              <a:off x="103075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1491;p41">
              <a:extLst>
                <a:ext uri="{FF2B5EF4-FFF2-40B4-BE49-F238E27FC236}">
                  <a16:creationId xmlns:a16="http://schemas.microsoft.com/office/drawing/2014/main" id="{32DC36E7-D0F0-9A24-47A4-F1B47A6BD3FD}"/>
                </a:ext>
              </a:extLst>
            </p:cNvPr>
            <p:cNvSpPr/>
            <p:nvPr/>
          </p:nvSpPr>
          <p:spPr>
            <a:xfrm>
              <a:off x="959075"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1492;p41">
              <a:extLst>
                <a:ext uri="{FF2B5EF4-FFF2-40B4-BE49-F238E27FC236}">
                  <a16:creationId xmlns:a16="http://schemas.microsoft.com/office/drawing/2014/main" id="{DE9DD630-04A2-E06C-0B9E-DDE679535FBA}"/>
                </a:ext>
              </a:extLst>
            </p:cNvPr>
            <p:cNvSpPr/>
            <p:nvPr/>
          </p:nvSpPr>
          <p:spPr>
            <a:xfrm>
              <a:off x="959075"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1493;p41">
              <a:extLst>
                <a:ext uri="{FF2B5EF4-FFF2-40B4-BE49-F238E27FC236}">
                  <a16:creationId xmlns:a16="http://schemas.microsoft.com/office/drawing/2014/main" id="{BB0BDD39-FFF9-1BE0-11FE-49D055B8C2DC}"/>
                </a:ext>
              </a:extLst>
            </p:cNvPr>
            <p:cNvSpPr/>
            <p:nvPr/>
          </p:nvSpPr>
          <p:spPr>
            <a:xfrm>
              <a:off x="95907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1494;p41">
              <a:extLst>
                <a:ext uri="{FF2B5EF4-FFF2-40B4-BE49-F238E27FC236}">
                  <a16:creationId xmlns:a16="http://schemas.microsoft.com/office/drawing/2014/main" id="{8D62A063-A9BF-5903-8E75-9E1AE87CDE4C}"/>
                </a:ext>
              </a:extLst>
            </p:cNvPr>
            <p:cNvSpPr/>
            <p:nvPr/>
          </p:nvSpPr>
          <p:spPr>
            <a:xfrm>
              <a:off x="95907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1495;p41">
              <a:extLst>
                <a:ext uri="{FF2B5EF4-FFF2-40B4-BE49-F238E27FC236}">
                  <a16:creationId xmlns:a16="http://schemas.microsoft.com/office/drawing/2014/main" id="{9731E23B-C8CC-EA6E-CC06-A8727849ADCD}"/>
                </a:ext>
              </a:extLst>
            </p:cNvPr>
            <p:cNvSpPr/>
            <p:nvPr/>
          </p:nvSpPr>
          <p:spPr>
            <a:xfrm>
              <a:off x="959075"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1496;p41">
              <a:extLst>
                <a:ext uri="{FF2B5EF4-FFF2-40B4-BE49-F238E27FC236}">
                  <a16:creationId xmlns:a16="http://schemas.microsoft.com/office/drawing/2014/main" id="{50F8D7C6-CD82-5578-D457-767AC7274F98}"/>
                </a:ext>
              </a:extLst>
            </p:cNvPr>
            <p:cNvSpPr/>
            <p:nvPr/>
          </p:nvSpPr>
          <p:spPr>
            <a:xfrm>
              <a:off x="95907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1497;p41">
              <a:extLst>
                <a:ext uri="{FF2B5EF4-FFF2-40B4-BE49-F238E27FC236}">
                  <a16:creationId xmlns:a16="http://schemas.microsoft.com/office/drawing/2014/main" id="{A0609F83-88C5-1ABD-78B9-CDD322539126}"/>
                </a:ext>
              </a:extLst>
            </p:cNvPr>
            <p:cNvSpPr/>
            <p:nvPr/>
          </p:nvSpPr>
          <p:spPr>
            <a:xfrm>
              <a:off x="886700"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1498;p41">
              <a:extLst>
                <a:ext uri="{FF2B5EF4-FFF2-40B4-BE49-F238E27FC236}">
                  <a16:creationId xmlns:a16="http://schemas.microsoft.com/office/drawing/2014/main" id="{D20801E9-8914-B8BC-9B40-6A43C006727A}"/>
                </a:ext>
              </a:extLst>
            </p:cNvPr>
            <p:cNvSpPr/>
            <p:nvPr/>
          </p:nvSpPr>
          <p:spPr>
            <a:xfrm>
              <a:off x="886700"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1499;p41">
              <a:extLst>
                <a:ext uri="{FF2B5EF4-FFF2-40B4-BE49-F238E27FC236}">
                  <a16:creationId xmlns:a16="http://schemas.microsoft.com/office/drawing/2014/main" id="{D08CD40D-118D-F667-7F6F-1966E50745A4}"/>
                </a:ext>
              </a:extLst>
            </p:cNvPr>
            <p:cNvSpPr/>
            <p:nvPr/>
          </p:nvSpPr>
          <p:spPr>
            <a:xfrm>
              <a:off x="886700"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1500;p41">
              <a:extLst>
                <a:ext uri="{FF2B5EF4-FFF2-40B4-BE49-F238E27FC236}">
                  <a16:creationId xmlns:a16="http://schemas.microsoft.com/office/drawing/2014/main" id="{5A7CBC93-55E7-B799-2A7F-8FB49E5DD59F}"/>
                </a:ext>
              </a:extLst>
            </p:cNvPr>
            <p:cNvSpPr/>
            <p:nvPr/>
          </p:nvSpPr>
          <p:spPr>
            <a:xfrm>
              <a:off x="886700"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1501;p41">
              <a:extLst>
                <a:ext uri="{FF2B5EF4-FFF2-40B4-BE49-F238E27FC236}">
                  <a16:creationId xmlns:a16="http://schemas.microsoft.com/office/drawing/2014/main" id="{AC35257B-1A40-1F78-6CC3-B5020E1C1DC8}"/>
                </a:ext>
              </a:extLst>
            </p:cNvPr>
            <p:cNvSpPr/>
            <p:nvPr/>
          </p:nvSpPr>
          <p:spPr>
            <a:xfrm>
              <a:off x="814325" y="186130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1502;p41">
              <a:extLst>
                <a:ext uri="{FF2B5EF4-FFF2-40B4-BE49-F238E27FC236}">
                  <a16:creationId xmlns:a16="http://schemas.microsoft.com/office/drawing/2014/main" id="{727A286B-86BD-B7BA-1112-1E6FD2137885}"/>
                </a:ext>
              </a:extLst>
            </p:cNvPr>
            <p:cNvSpPr/>
            <p:nvPr/>
          </p:nvSpPr>
          <p:spPr>
            <a:xfrm>
              <a:off x="814325" y="178892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77"/>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1503;p41">
              <a:extLst>
                <a:ext uri="{FF2B5EF4-FFF2-40B4-BE49-F238E27FC236}">
                  <a16:creationId xmlns:a16="http://schemas.microsoft.com/office/drawing/2014/main" id="{35DC3CE2-AE06-05F0-A307-49A61994A031}"/>
                </a:ext>
              </a:extLst>
            </p:cNvPr>
            <p:cNvSpPr/>
            <p:nvPr/>
          </p:nvSpPr>
          <p:spPr>
            <a:xfrm>
              <a:off x="814325" y="1716550"/>
              <a:ext cx="50900" cy="50900"/>
            </a:xfrm>
            <a:custGeom>
              <a:avLst/>
              <a:gdLst/>
              <a:ahLst/>
              <a:cxnLst/>
              <a:rect l="l" t="t" r="r" b="b"/>
              <a:pathLst>
                <a:path w="2036" h="2036" extrusionOk="0">
                  <a:moveTo>
                    <a:pt x="1003" y="0"/>
                  </a:moveTo>
                  <a:cubicBezTo>
                    <a:pt x="459" y="0"/>
                    <a:pt x="0" y="459"/>
                    <a:pt x="0" y="1032"/>
                  </a:cubicBezTo>
                  <a:cubicBezTo>
                    <a:pt x="0" y="1577"/>
                    <a:pt x="459" y="2036"/>
                    <a:pt x="1003" y="2036"/>
                  </a:cubicBezTo>
                  <a:cubicBezTo>
                    <a:pt x="1577" y="2036"/>
                    <a:pt x="2035" y="1577"/>
                    <a:pt x="2035" y="1032"/>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1504;p41">
              <a:extLst>
                <a:ext uri="{FF2B5EF4-FFF2-40B4-BE49-F238E27FC236}">
                  <a16:creationId xmlns:a16="http://schemas.microsoft.com/office/drawing/2014/main" id="{8625466C-5334-7C5D-391A-A0BC20277D71}"/>
                </a:ext>
              </a:extLst>
            </p:cNvPr>
            <p:cNvSpPr/>
            <p:nvPr/>
          </p:nvSpPr>
          <p:spPr>
            <a:xfrm>
              <a:off x="814325" y="1644875"/>
              <a:ext cx="50900" cy="50200"/>
            </a:xfrm>
            <a:custGeom>
              <a:avLst/>
              <a:gdLst/>
              <a:ahLst/>
              <a:cxnLst/>
              <a:rect l="l" t="t" r="r" b="b"/>
              <a:pathLst>
                <a:path w="2036" h="2008" extrusionOk="0">
                  <a:moveTo>
                    <a:pt x="1003" y="1"/>
                  </a:moveTo>
                  <a:cubicBezTo>
                    <a:pt x="459" y="1"/>
                    <a:pt x="0" y="459"/>
                    <a:pt x="0" y="1004"/>
                  </a:cubicBezTo>
                  <a:cubicBezTo>
                    <a:pt x="0" y="1549"/>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1505;p41">
              <a:extLst>
                <a:ext uri="{FF2B5EF4-FFF2-40B4-BE49-F238E27FC236}">
                  <a16:creationId xmlns:a16="http://schemas.microsoft.com/office/drawing/2014/main" id="{23DA4F8D-75B3-982C-74F4-157B69E40CD9}"/>
                </a:ext>
              </a:extLst>
            </p:cNvPr>
            <p:cNvSpPr/>
            <p:nvPr/>
          </p:nvSpPr>
          <p:spPr>
            <a:xfrm>
              <a:off x="741925"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1506;p41">
              <a:extLst>
                <a:ext uri="{FF2B5EF4-FFF2-40B4-BE49-F238E27FC236}">
                  <a16:creationId xmlns:a16="http://schemas.microsoft.com/office/drawing/2014/main" id="{1AE55F87-D3E8-2A21-7FF0-7370020E82BF}"/>
                </a:ext>
              </a:extLst>
            </p:cNvPr>
            <p:cNvSpPr/>
            <p:nvPr/>
          </p:nvSpPr>
          <p:spPr>
            <a:xfrm>
              <a:off x="741925" y="178892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1507;p41">
              <a:extLst>
                <a:ext uri="{FF2B5EF4-FFF2-40B4-BE49-F238E27FC236}">
                  <a16:creationId xmlns:a16="http://schemas.microsoft.com/office/drawing/2014/main" id="{51D80766-A729-C329-8EC3-B17D71C9B621}"/>
                </a:ext>
              </a:extLst>
            </p:cNvPr>
            <p:cNvSpPr/>
            <p:nvPr/>
          </p:nvSpPr>
          <p:spPr>
            <a:xfrm>
              <a:off x="741925"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1508;p41">
              <a:extLst>
                <a:ext uri="{FF2B5EF4-FFF2-40B4-BE49-F238E27FC236}">
                  <a16:creationId xmlns:a16="http://schemas.microsoft.com/office/drawing/2014/main" id="{06A2A295-B54E-E5F5-C545-01B5D43E0973}"/>
                </a:ext>
              </a:extLst>
            </p:cNvPr>
            <p:cNvSpPr/>
            <p:nvPr/>
          </p:nvSpPr>
          <p:spPr>
            <a:xfrm>
              <a:off x="741925"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1509;p41">
              <a:extLst>
                <a:ext uri="{FF2B5EF4-FFF2-40B4-BE49-F238E27FC236}">
                  <a16:creationId xmlns:a16="http://schemas.microsoft.com/office/drawing/2014/main" id="{24BA6912-372C-9C10-F6A0-B6BFC233C5E1}"/>
                </a:ext>
              </a:extLst>
            </p:cNvPr>
            <p:cNvSpPr/>
            <p:nvPr/>
          </p:nvSpPr>
          <p:spPr>
            <a:xfrm>
              <a:off x="670275"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1510;p41">
              <a:extLst>
                <a:ext uri="{FF2B5EF4-FFF2-40B4-BE49-F238E27FC236}">
                  <a16:creationId xmlns:a16="http://schemas.microsoft.com/office/drawing/2014/main" id="{A06600CB-7C9D-01CA-C73C-AFAFDBF39476}"/>
                </a:ext>
              </a:extLst>
            </p:cNvPr>
            <p:cNvSpPr/>
            <p:nvPr/>
          </p:nvSpPr>
          <p:spPr>
            <a:xfrm>
              <a:off x="670275"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1511;p41">
              <a:extLst>
                <a:ext uri="{FF2B5EF4-FFF2-40B4-BE49-F238E27FC236}">
                  <a16:creationId xmlns:a16="http://schemas.microsoft.com/office/drawing/2014/main" id="{E4A6F47C-4CC0-7AB8-0F0A-1C88CBB531D3}"/>
                </a:ext>
              </a:extLst>
            </p:cNvPr>
            <p:cNvSpPr/>
            <p:nvPr/>
          </p:nvSpPr>
          <p:spPr>
            <a:xfrm>
              <a:off x="670275"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1512;p41">
              <a:extLst>
                <a:ext uri="{FF2B5EF4-FFF2-40B4-BE49-F238E27FC236}">
                  <a16:creationId xmlns:a16="http://schemas.microsoft.com/office/drawing/2014/main" id="{0743603A-AF92-99F9-F5BE-1C463C0F4704}"/>
                </a:ext>
              </a:extLst>
            </p:cNvPr>
            <p:cNvSpPr/>
            <p:nvPr/>
          </p:nvSpPr>
          <p:spPr>
            <a:xfrm>
              <a:off x="670275"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1513;p41">
              <a:extLst>
                <a:ext uri="{FF2B5EF4-FFF2-40B4-BE49-F238E27FC236}">
                  <a16:creationId xmlns:a16="http://schemas.microsoft.com/office/drawing/2014/main" id="{D8A7AD39-6F81-A12B-FCB5-9A606BEE4E23}"/>
                </a:ext>
              </a:extLst>
            </p:cNvPr>
            <p:cNvSpPr/>
            <p:nvPr/>
          </p:nvSpPr>
          <p:spPr>
            <a:xfrm>
              <a:off x="59787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1514;p41">
              <a:extLst>
                <a:ext uri="{FF2B5EF4-FFF2-40B4-BE49-F238E27FC236}">
                  <a16:creationId xmlns:a16="http://schemas.microsoft.com/office/drawing/2014/main" id="{D4915DB0-2843-1F79-1B30-22378CFACB18}"/>
                </a:ext>
              </a:extLst>
            </p:cNvPr>
            <p:cNvSpPr/>
            <p:nvPr/>
          </p:nvSpPr>
          <p:spPr>
            <a:xfrm>
              <a:off x="597875" y="178892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1515;p41">
              <a:extLst>
                <a:ext uri="{FF2B5EF4-FFF2-40B4-BE49-F238E27FC236}">
                  <a16:creationId xmlns:a16="http://schemas.microsoft.com/office/drawing/2014/main" id="{85815484-144D-5B43-99B4-086399286701}"/>
                </a:ext>
              </a:extLst>
            </p:cNvPr>
            <p:cNvSpPr/>
            <p:nvPr/>
          </p:nvSpPr>
          <p:spPr>
            <a:xfrm>
              <a:off x="597875"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1516;p41">
              <a:extLst>
                <a:ext uri="{FF2B5EF4-FFF2-40B4-BE49-F238E27FC236}">
                  <a16:creationId xmlns:a16="http://schemas.microsoft.com/office/drawing/2014/main" id="{1D0A80F7-453C-1E6E-947C-5AA4B73F5334}"/>
                </a:ext>
              </a:extLst>
            </p:cNvPr>
            <p:cNvSpPr/>
            <p:nvPr/>
          </p:nvSpPr>
          <p:spPr>
            <a:xfrm>
              <a:off x="597875" y="164487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1517;p41">
              <a:extLst>
                <a:ext uri="{FF2B5EF4-FFF2-40B4-BE49-F238E27FC236}">
                  <a16:creationId xmlns:a16="http://schemas.microsoft.com/office/drawing/2014/main" id="{08FF04D9-B62D-3813-9065-9C11CF18C3A4}"/>
                </a:ext>
              </a:extLst>
            </p:cNvPr>
            <p:cNvSpPr/>
            <p:nvPr/>
          </p:nvSpPr>
          <p:spPr>
            <a:xfrm>
              <a:off x="52550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1518;p41">
              <a:extLst>
                <a:ext uri="{FF2B5EF4-FFF2-40B4-BE49-F238E27FC236}">
                  <a16:creationId xmlns:a16="http://schemas.microsoft.com/office/drawing/2014/main" id="{86EAAB11-514C-EE1F-BDFD-E9DE1A6196F3}"/>
                </a:ext>
              </a:extLst>
            </p:cNvPr>
            <p:cNvSpPr/>
            <p:nvPr/>
          </p:nvSpPr>
          <p:spPr>
            <a:xfrm>
              <a:off x="525500"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1519;p41">
              <a:extLst>
                <a:ext uri="{FF2B5EF4-FFF2-40B4-BE49-F238E27FC236}">
                  <a16:creationId xmlns:a16="http://schemas.microsoft.com/office/drawing/2014/main" id="{F4694C94-9EE8-A50F-DC80-61D075994204}"/>
                </a:ext>
              </a:extLst>
            </p:cNvPr>
            <p:cNvSpPr/>
            <p:nvPr/>
          </p:nvSpPr>
          <p:spPr>
            <a:xfrm>
              <a:off x="52550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1520;p41">
              <a:extLst>
                <a:ext uri="{FF2B5EF4-FFF2-40B4-BE49-F238E27FC236}">
                  <a16:creationId xmlns:a16="http://schemas.microsoft.com/office/drawing/2014/main" id="{98E8308D-F369-C313-EE35-138EAD9E5B8E}"/>
                </a:ext>
              </a:extLst>
            </p:cNvPr>
            <p:cNvSpPr/>
            <p:nvPr/>
          </p:nvSpPr>
          <p:spPr>
            <a:xfrm>
              <a:off x="52550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1521;p41">
              <a:extLst>
                <a:ext uri="{FF2B5EF4-FFF2-40B4-BE49-F238E27FC236}">
                  <a16:creationId xmlns:a16="http://schemas.microsoft.com/office/drawing/2014/main" id="{C93ABC62-E7D2-E9C4-2F28-9F8326D2C95F}"/>
                </a:ext>
              </a:extLst>
            </p:cNvPr>
            <p:cNvSpPr/>
            <p:nvPr/>
          </p:nvSpPr>
          <p:spPr>
            <a:xfrm>
              <a:off x="52550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1522;p41">
              <a:extLst>
                <a:ext uri="{FF2B5EF4-FFF2-40B4-BE49-F238E27FC236}">
                  <a16:creationId xmlns:a16="http://schemas.microsoft.com/office/drawing/2014/main" id="{0F1CB62A-24ED-DCEB-0B83-F6BC824D93AA}"/>
                </a:ext>
              </a:extLst>
            </p:cNvPr>
            <p:cNvSpPr/>
            <p:nvPr/>
          </p:nvSpPr>
          <p:spPr>
            <a:xfrm>
              <a:off x="453825"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1523;p41">
              <a:extLst>
                <a:ext uri="{FF2B5EF4-FFF2-40B4-BE49-F238E27FC236}">
                  <a16:creationId xmlns:a16="http://schemas.microsoft.com/office/drawing/2014/main" id="{51931227-492E-D37E-323D-36A950F320A3}"/>
                </a:ext>
              </a:extLst>
            </p:cNvPr>
            <p:cNvSpPr/>
            <p:nvPr/>
          </p:nvSpPr>
          <p:spPr>
            <a:xfrm>
              <a:off x="453825" y="1932975"/>
              <a:ext cx="50200" cy="50900"/>
            </a:xfrm>
            <a:custGeom>
              <a:avLst/>
              <a:gdLst/>
              <a:ahLst/>
              <a:cxnLst/>
              <a:rect l="l" t="t" r="r" b="b"/>
              <a:pathLst>
                <a:path w="2008" h="2036" extrusionOk="0">
                  <a:moveTo>
                    <a:pt x="1004" y="1"/>
                  </a:moveTo>
                  <a:cubicBezTo>
                    <a:pt x="431" y="1"/>
                    <a:pt x="1" y="459"/>
                    <a:pt x="1" y="1033"/>
                  </a:cubicBezTo>
                  <a:cubicBezTo>
                    <a:pt x="1" y="1577"/>
                    <a:pt x="431"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1524;p41">
              <a:extLst>
                <a:ext uri="{FF2B5EF4-FFF2-40B4-BE49-F238E27FC236}">
                  <a16:creationId xmlns:a16="http://schemas.microsoft.com/office/drawing/2014/main" id="{622F4398-05BC-6240-CC9F-E7B7AF5076F9}"/>
                </a:ext>
              </a:extLst>
            </p:cNvPr>
            <p:cNvSpPr/>
            <p:nvPr/>
          </p:nvSpPr>
          <p:spPr>
            <a:xfrm>
              <a:off x="453825" y="1861300"/>
              <a:ext cx="50200" cy="50200"/>
            </a:xfrm>
            <a:custGeom>
              <a:avLst/>
              <a:gdLst/>
              <a:ahLst/>
              <a:cxnLst/>
              <a:rect l="l" t="t" r="r" b="b"/>
              <a:pathLst>
                <a:path w="2008" h="2008" extrusionOk="0">
                  <a:moveTo>
                    <a:pt x="1004" y="1"/>
                  </a:moveTo>
                  <a:cubicBezTo>
                    <a:pt x="431" y="1"/>
                    <a:pt x="1" y="460"/>
                    <a:pt x="1" y="1004"/>
                  </a:cubicBezTo>
                  <a:cubicBezTo>
                    <a:pt x="1" y="1549"/>
                    <a:pt x="431"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1525;p41">
              <a:extLst>
                <a:ext uri="{FF2B5EF4-FFF2-40B4-BE49-F238E27FC236}">
                  <a16:creationId xmlns:a16="http://schemas.microsoft.com/office/drawing/2014/main" id="{623D02D7-7F81-6385-BBF9-44EFF8A5945A}"/>
                </a:ext>
              </a:extLst>
            </p:cNvPr>
            <p:cNvSpPr/>
            <p:nvPr/>
          </p:nvSpPr>
          <p:spPr>
            <a:xfrm>
              <a:off x="45382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1526;p41">
              <a:extLst>
                <a:ext uri="{FF2B5EF4-FFF2-40B4-BE49-F238E27FC236}">
                  <a16:creationId xmlns:a16="http://schemas.microsoft.com/office/drawing/2014/main" id="{AE1607F8-CCEB-1C30-76EF-05B480EC1271}"/>
                </a:ext>
              </a:extLst>
            </p:cNvPr>
            <p:cNvSpPr/>
            <p:nvPr/>
          </p:nvSpPr>
          <p:spPr>
            <a:xfrm>
              <a:off x="453825" y="1716550"/>
              <a:ext cx="50200" cy="50900"/>
            </a:xfrm>
            <a:custGeom>
              <a:avLst/>
              <a:gdLst/>
              <a:ahLst/>
              <a:cxnLst/>
              <a:rect l="l" t="t" r="r" b="b"/>
              <a:pathLst>
                <a:path w="2008" h="2036" extrusionOk="0">
                  <a:moveTo>
                    <a:pt x="1004" y="0"/>
                  </a:moveTo>
                  <a:cubicBezTo>
                    <a:pt x="431" y="0"/>
                    <a:pt x="1" y="459"/>
                    <a:pt x="1" y="1032"/>
                  </a:cubicBezTo>
                  <a:cubicBezTo>
                    <a:pt x="1" y="1577"/>
                    <a:pt x="431"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1527;p41">
              <a:extLst>
                <a:ext uri="{FF2B5EF4-FFF2-40B4-BE49-F238E27FC236}">
                  <a16:creationId xmlns:a16="http://schemas.microsoft.com/office/drawing/2014/main" id="{9CF534BE-A50B-50F9-D95E-A5A6575F4A20}"/>
                </a:ext>
              </a:extLst>
            </p:cNvPr>
            <p:cNvSpPr/>
            <p:nvPr/>
          </p:nvSpPr>
          <p:spPr>
            <a:xfrm>
              <a:off x="45382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1528;p41">
              <a:extLst>
                <a:ext uri="{FF2B5EF4-FFF2-40B4-BE49-F238E27FC236}">
                  <a16:creationId xmlns:a16="http://schemas.microsoft.com/office/drawing/2014/main" id="{507C0DD1-5AA4-C6BE-52CB-AA6D518093A9}"/>
                </a:ext>
              </a:extLst>
            </p:cNvPr>
            <p:cNvSpPr/>
            <p:nvPr/>
          </p:nvSpPr>
          <p:spPr>
            <a:xfrm>
              <a:off x="381450" y="2005350"/>
              <a:ext cx="50900" cy="50925"/>
            </a:xfrm>
            <a:custGeom>
              <a:avLst/>
              <a:gdLst/>
              <a:ahLst/>
              <a:cxnLst/>
              <a:rect l="l" t="t" r="r" b="b"/>
              <a:pathLst>
                <a:path w="2036" h="2037" extrusionOk="0">
                  <a:moveTo>
                    <a:pt x="1004" y="1"/>
                  </a:moveTo>
                  <a:cubicBezTo>
                    <a:pt x="459" y="1"/>
                    <a:pt x="0" y="460"/>
                    <a:pt x="0" y="1004"/>
                  </a:cubicBezTo>
                  <a:cubicBezTo>
                    <a:pt x="0"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1529;p41">
              <a:extLst>
                <a:ext uri="{FF2B5EF4-FFF2-40B4-BE49-F238E27FC236}">
                  <a16:creationId xmlns:a16="http://schemas.microsoft.com/office/drawing/2014/main" id="{EBAF0975-67E5-4D12-555A-AD82F48000CB}"/>
                </a:ext>
              </a:extLst>
            </p:cNvPr>
            <p:cNvSpPr/>
            <p:nvPr/>
          </p:nvSpPr>
          <p:spPr>
            <a:xfrm>
              <a:off x="381450"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1530;p41">
              <a:extLst>
                <a:ext uri="{FF2B5EF4-FFF2-40B4-BE49-F238E27FC236}">
                  <a16:creationId xmlns:a16="http://schemas.microsoft.com/office/drawing/2014/main" id="{2C11BEE2-F1A1-4BC0-662F-A85E7A3B043A}"/>
                </a:ext>
              </a:extLst>
            </p:cNvPr>
            <p:cNvSpPr/>
            <p:nvPr/>
          </p:nvSpPr>
          <p:spPr>
            <a:xfrm>
              <a:off x="381450" y="178892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1531;p41">
              <a:extLst>
                <a:ext uri="{FF2B5EF4-FFF2-40B4-BE49-F238E27FC236}">
                  <a16:creationId xmlns:a16="http://schemas.microsoft.com/office/drawing/2014/main" id="{374B6070-C467-8261-AEAC-A727F1258ED8}"/>
                </a:ext>
              </a:extLst>
            </p:cNvPr>
            <p:cNvSpPr/>
            <p:nvPr/>
          </p:nvSpPr>
          <p:spPr>
            <a:xfrm>
              <a:off x="381450"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1532;p41">
              <a:extLst>
                <a:ext uri="{FF2B5EF4-FFF2-40B4-BE49-F238E27FC236}">
                  <a16:creationId xmlns:a16="http://schemas.microsoft.com/office/drawing/2014/main" id="{C8B0AD5D-16BE-F72D-A1D0-8385404FF9C5}"/>
                </a:ext>
              </a:extLst>
            </p:cNvPr>
            <p:cNvSpPr/>
            <p:nvPr/>
          </p:nvSpPr>
          <p:spPr>
            <a:xfrm>
              <a:off x="4350350" y="265465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1533;p41">
              <a:extLst>
                <a:ext uri="{FF2B5EF4-FFF2-40B4-BE49-F238E27FC236}">
                  <a16:creationId xmlns:a16="http://schemas.microsoft.com/office/drawing/2014/main" id="{617BF1AA-6213-96B9-B537-B655B3E2802C}"/>
                </a:ext>
              </a:extLst>
            </p:cNvPr>
            <p:cNvSpPr/>
            <p:nvPr/>
          </p:nvSpPr>
          <p:spPr>
            <a:xfrm>
              <a:off x="4350350" y="272705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1534;p41">
              <a:extLst>
                <a:ext uri="{FF2B5EF4-FFF2-40B4-BE49-F238E27FC236}">
                  <a16:creationId xmlns:a16="http://schemas.microsoft.com/office/drawing/2014/main" id="{9F445F95-2293-BBE4-1E49-12CDCC3D5F33}"/>
                </a:ext>
              </a:extLst>
            </p:cNvPr>
            <p:cNvSpPr/>
            <p:nvPr/>
          </p:nvSpPr>
          <p:spPr>
            <a:xfrm>
              <a:off x="4422025" y="272705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1535;p41">
              <a:extLst>
                <a:ext uri="{FF2B5EF4-FFF2-40B4-BE49-F238E27FC236}">
                  <a16:creationId xmlns:a16="http://schemas.microsoft.com/office/drawing/2014/main" id="{8E06B35A-88C8-ACFB-342B-047FB4446D8E}"/>
                </a:ext>
              </a:extLst>
            </p:cNvPr>
            <p:cNvSpPr/>
            <p:nvPr/>
          </p:nvSpPr>
          <p:spPr>
            <a:xfrm>
              <a:off x="4422025"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1536;p41">
              <a:extLst>
                <a:ext uri="{FF2B5EF4-FFF2-40B4-BE49-F238E27FC236}">
                  <a16:creationId xmlns:a16="http://schemas.microsoft.com/office/drawing/2014/main" id="{D7211A9A-1947-19AD-7196-092E7EFFCF45}"/>
                </a:ext>
              </a:extLst>
            </p:cNvPr>
            <p:cNvSpPr/>
            <p:nvPr/>
          </p:nvSpPr>
          <p:spPr>
            <a:xfrm>
              <a:off x="4494400" y="279942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1537;p41">
              <a:extLst>
                <a:ext uri="{FF2B5EF4-FFF2-40B4-BE49-F238E27FC236}">
                  <a16:creationId xmlns:a16="http://schemas.microsoft.com/office/drawing/2014/main" id="{3E0F1CB5-47B6-F812-7430-21C94164E425}"/>
                </a:ext>
              </a:extLst>
            </p:cNvPr>
            <p:cNvSpPr/>
            <p:nvPr/>
          </p:nvSpPr>
          <p:spPr>
            <a:xfrm>
              <a:off x="4422025"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1538;p41">
              <a:extLst>
                <a:ext uri="{FF2B5EF4-FFF2-40B4-BE49-F238E27FC236}">
                  <a16:creationId xmlns:a16="http://schemas.microsoft.com/office/drawing/2014/main" id="{8DE8A46B-CA16-19DB-8FDE-D12749AD1AE0}"/>
                </a:ext>
              </a:extLst>
            </p:cNvPr>
            <p:cNvSpPr/>
            <p:nvPr/>
          </p:nvSpPr>
          <p:spPr>
            <a:xfrm>
              <a:off x="4999650"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1539;p41">
              <a:extLst>
                <a:ext uri="{FF2B5EF4-FFF2-40B4-BE49-F238E27FC236}">
                  <a16:creationId xmlns:a16="http://schemas.microsoft.com/office/drawing/2014/main" id="{F0F66870-1F9D-A9CB-ACFD-EBF21C625713}"/>
                </a:ext>
              </a:extLst>
            </p:cNvPr>
            <p:cNvSpPr/>
            <p:nvPr/>
          </p:nvSpPr>
          <p:spPr>
            <a:xfrm>
              <a:off x="499965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1540;p41">
              <a:extLst>
                <a:ext uri="{FF2B5EF4-FFF2-40B4-BE49-F238E27FC236}">
                  <a16:creationId xmlns:a16="http://schemas.microsoft.com/office/drawing/2014/main" id="{6281F0C8-2AC1-3C88-2B6A-E24862CF5097}"/>
                </a:ext>
              </a:extLst>
            </p:cNvPr>
            <p:cNvSpPr/>
            <p:nvPr/>
          </p:nvSpPr>
          <p:spPr>
            <a:xfrm>
              <a:off x="4999650"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1541;p41">
              <a:extLst>
                <a:ext uri="{FF2B5EF4-FFF2-40B4-BE49-F238E27FC236}">
                  <a16:creationId xmlns:a16="http://schemas.microsoft.com/office/drawing/2014/main" id="{D65328BD-0EEA-E469-FF6D-E3D903878AD5}"/>
                </a:ext>
              </a:extLst>
            </p:cNvPr>
            <p:cNvSpPr/>
            <p:nvPr/>
          </p:nvSpPr>
          <p:spPr>
            <a:xfrm>
              <a:off x="4999650"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1542;p41">
              <a:extLst>
                <a:ext uri="{FF2B5EF4-FFF2-40B4-BE49-F238E27FC236}">
                  <a16:creationId xmlns:a16="http://schemas.microsoft.com/office/drawing/2014/main" id="{8E99A10E-1293-ED5D-E689-126802A15B8F}"/>
                </a:ext>
              </a:extLst>
            </p:cNvPr>
            <p:cNvSpPr/>
            <p:nvPr/>
          </p:nvSpPr>
          <p:spPr>
            <a:xfrm>
              <a:off x="499965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1543;p41">
              <a:extLst>
                <a:ext uri="{FF2B5EF4-FFF2-40B4-BE49-F238E27FC236}">
                  <a16:creationId xmlns:a16="http://schemas.microsoft.com/office/drawing/2014/main" id="{67938657-9B22-2541-1818-3E46F12F9B13}"/>
                </a:ext>
              </a:extLst>
            </p:cNvPr>
            <p:cNvSpPr/>
            <p:nvPr/>
          </p:nvSpPr>
          <p:spPr>
            <a:xfrm>
              <a:off x="4999650"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1544;p41">
              <a:extLst>
                <a:ext uri="{FF2B5EF4-FFF2-40B4-BE49-F238E27FC236}">
                  <a16:creationId xmlns:a16="http://schemas.microsoft.com/office/drawing/2014/main" id="{6445D46F-EA39-3062-ED3D-17168B00D2E2}"/>
                </a:ext>
              </a:extLst>
            </p:cNvPr>
            <p:cNvSpPr/>
            <p:nvPr/>
          </p:nvSpPr>
          <p:spPr>
            <a:xfrm>
              <a:off x="4999650"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1545;p41">
              <a:extLst>
                <a:ext uri="{FF2B5EF4-FFF2-40B4-BE49-F238E27FC236}">
                  <a16:creationId xmlns:a16="http://schemas.microsoft.com/office/drawing/2014/main" id="{BFBF5402-CFD4-6666-011E-21FE52335873}"/>
                </a:ext>
              </a:extLst>
            </p:cNvPr>
            <p:cNvSpPr/>
            <p:nvPr/>
          </p:nvSpPr>
          <p:spPr>
            <a:xfrm>
              <a:off x="4999650"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1546;p41">
              <a:extLst>
                <a:ext uri="{FF2B5EF4-FFF2-40B4-BE49-F238E27FC236}">
                  <a16:creationId xmlns:a16="http://schemas.microsoft.com/office/drawing/2014/main" id="{9ED4618A-F262-C03F-48BF-7B013F600936}"/>
                </a:ext>
              </a:extLst>
            </p:cNvPr>
            <p:cNvSpPr/>
            <p:nvPr/>
          </p:nvSpPr>
          <p:spPr>
            <a:xfrm>
              <a:off x="4999650"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1547;p41">
              <a:extLst>
                <a:ext uri="{FF2B5EF4-FFF2-40B4-BE49-F238E27FC236}">
                  <a16:creationId xmlns:a16="http://schemas.microsoft.com/office/drawing/2014/main" id="{FEDF2820-D7CB-9187-E0CA-DE1B8EC47526}"/>
                </a:ext>
              </a:extLst>
            </p:cNvPr>
            <p:cNvSpPr/>
            <p:nvPr/>
          </p:nvSpPr>
          <p:spPr>
            <a:xfrm>
              <a:off x="4999650"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1548;p41">
              <a:extLst>
                <a:ext uri="{FF2B5EF4-FFF2-40B4-BE49-F238E27FC236}">
                  <a16:creationId xmlns:a16="http://schemas.microsoft.com/office/drawing/2014/main" id="{052B562A-051D-6946-256F-99495C30184E}"/>
                </a:ext>
              </a:extLst>
            </p:cNvPr>
            <p:cNvSpPr/>
            <p:nvPr/>
          </p:nvSpPr>
          <p:spPr>
            <a:xfrm>
              <a:off x="4999650" y="229417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1549;p41">
              <a:extLst>
                <a:ext uri="{FF2B5EF4-FFF2-40B4-BE49-F238E27FC236}">
                  <a16:creationId xmlns:a16="http://schemas.microsoft.com/office/drawing/2014/main" id="{67952F2C-45D7-5804-AF77-239EA85F2388}"/>
                </a:ext>
              </a:extLst>
            </p:cNvPr>
            <p:cNvSpPr/>
            <p:nvPr/>
          </p:nvSpPr>
          <p:spPr>
            <a:xfrm>
              <a:off x="4999650" y="236655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1550;p41">
              <a:extLst>
                <a:ext uri="{FF2B5EF4-FFF2-40B4-BE49-F238E27FC236}">
                  <a16:creationId xmlns:a16="http://schemas.microsoft.com/office/drawing/2014/main" id="{1E421612-0F43-5B61-8C3C-E9312B94B0FB}"/>
                </a:ext>
              </a:extLst>
            </p:cNvPr>
            <p:cNvSpPr/>
            <p:nvPr/>
          </p:nvSpPr>
          <p:spPr>
            <a:xfrm>
              <a:off x="4999650" y="243822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1551;p41">
              <a:extLst>
                <a:ext uri="{FF2B5EF4-FFF2-40B4-BE49-F238E27FC236}">
                  <a16:creationId xmlns:a16="http://schemas.microsoft.com/office/drawing/2014/main" id="{66FF7724-9D7F-8D2C-FE6F-4BD4DC544117}"/>
                </a:ext>
              </a:extLst>
            </p:cNvPr>
            <p:cNvSpPr/>
            <p:nvPr/>
          </p:nvSpPr>
          <p:spPr>
            <a:xfrm>
              <a:off x="4999650" y="2510600"/>
              <a:ext cx="50200" cy="50200"/>
            </a:xfrm>
            <a:custGeom>
              <a:avLst/>
              <a:gdLst/>
              <a:ahLst/>
              <a:cxnLst/>
              <a:rect l="l" t="t" r="r" b="b"/>
              <a:pathLst>
                <a:path w="2008" h="2008" extrusionOk="0">
                  <a:moveTo>
                    <a:pt x="1004" y="1"/>
                  </a:moveTo>
                  <a:cubicBezTo>
                    <a:pt x="459" y="1"/>
                    <a:pt x="1" y="460"/>
                    <a:pt x="1" y="1004"/>
                  </a:cubicBezTo>
                  <a:cubicBezTo>
                    <a:pt x="1" y="1578"/>
                    <a:pt x="459" y="2008"/>
                    <a:pt x="1004" y="2008"/>
                  </a:cubicBezTo>
                  <a:cubicBezTo>
                    <a:pt x="1549" y="2008"/>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1552;p41">
              <a:extLst>
                <a:ext uri="{FF2B5EF4-FFF2-40B4-BE49-F238E27FC236}">
                  <a16:creationId xmlns:a16="http://schemas.microsoft.com/office/drawing/2014/main" id="{08E56365-5896-5382-DA09-79B879AC7686}"/>
                </a:ext>
              </a:extLst>
            </p:cNvPr>
            <p:cNvSpPr/>
            <p:nvPr/>
          </p:nvSpPr>
          <p:spPr>
            <a:xfrm>
              <a:off x="4638450" y="157250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1553;p41">
              <a:extLst>
                <a:ext uri="{FF2B5EF4-FFF2-40B4-BE49-F238E27FC236}">
                  <a16:creationId xmlns:a16="http://schemas.microsoft.com/office/drawing/2014/main" id="{61B917B6-1A75-A6C5-E6B8-83564CC7BBC2}"/>
                </a:ext>
              </a:extLst>
            </p:cNvPr>
            <p:cNvSpPr/>
            <p:nvPr/>
          </p:nvSpPr>
          <p:spPr>
            <a:xfrm>
              <a:off x="4638450"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1554;p41">
              <a:extLst>
                <a:ext uri="{FF2B5EF4-FFF2-40B4-BE49-F238E27FC236}">
                  <a16:creationId xmlns:a16="http://schemas.microsoft.com/office/drawing/2014/main" id="{7845A9CB-3EC3-0ABC-FF38-A1F027413E4E}"/>
                </a:ext>
              </a:extLst>
            </p:cNvPr>
            <p:cNvSpPr/>
            <p:nvPr/>
          </p:nvSpPr>
          <p:spPr>
            <a:xfrm>
              <a:off x="4638450"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1555;p41">
              <a:extLst>
                <a:ext uri="{FF2B5EF4-FFF2-40B4-BE49-F238E27FC236}">
                  <a16:creationId xmlns:a16="http://schemas.microsoft.com/office/drawing/2014/main" id="{0A3A83E1-6B87-976B-CADA-29F05680FEAA}"/>
                </a:ext>
              </a:extLst>
            </p:cNvPr>
            <p:cNvSpPr/>
            <p:nvPr/>
          </p:nvSpPr>
          <p:spPr>
            <a:xfrm>
              <a:off x="4638450" y="178892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1556;p41">
              <a:extLst>
                <a:ext uri="{FF2B5EF4-FFF2-40B4-BE49-F238E27FC236}">
                  <a16:creationId xmlns:a16="http://schemas.microsoft.com/office/drawing/2014/main" id="{A078A6E3-ED92-1164-8A6F-B24CE1FEA534}"/>
                </a:ext>
              </a:extLst>
            </p:cNvPr>
            <p:cNvSpPr/>
            <p:nvPr/>
          </p:nvSpPr>
          <p:spPr>
            <a:xfrm>
              <a:off x="4638450"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1557;p41">
              <a:extLst>
                <a:ext uri="{FF2B5EF4-FFF2-40B4-BE49-F238E27FC236}">
                  <a16:creationId xmlns:a16="http://schemas.microsoft.com/office/drawing/2014/main" id="{4C534533-B5C0-E1F8-8BBB-2398A399DC46}"/>
                </a:ext>
              </a:extLst>
            </p:cNvPr>
            <p:cNvSpPr/>
            <p:nvPr/>
          </p:nvSpPr>
          <p:spPr>
            <a:xfrm>
              <a:off x="4638450" y="19329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1558;p41">
              <a:extLst>
                <a:ext uri="{FF2B5EF4-FFF2-40B4-BE49-F238E27FC236}">
                  <a16:creationId xmlns:a16="http://schemas.microsoft.com/office/drawing/2014/main" id="{5B0CFBAF-35E0-02B3-DF25-38C07E815756}"/>
                </a:ext>
              </a:extLst>
            </p:cNvPr>
            <p:cNvSpPr/>
            <p:nvPr/>
          </p:nvSpPr>
          <p:spPr>
            <a:xfrm>
              <a:off x="4638450" y="20053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1559;p41">
              <a:extLst>
                <a:ext uri="{FF2B5EF4-FFF2-40B4-BE49-F238E27FC236}">
                  <a16:creationId xmlns:a16="http://schemas.microsoft.com/office/drawing/2014/main" id="{DB4AA366-A34F-BC52-2331-C23449D500FB}"/>
                </a:ext>
              </a:extLst>
            </p:cNvPr>
            <p:cNvSpPr/>
            <p:nvPr/>
          </p:nvSpPr>
          <p:spPr>
            <a:xfrm>
              <a:off x="4638450"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1560;p41">
              <a:extLst>
                <a:ext uri="{FF2B5EF4-FFF2-40B4-BE49-F238E27FC236}">
                  <a16:creationId xmlns:a16="http://schemas.microsoft.com/office/drawing/2014/main" id="{FD2C1AED-F24B-2763-26AC-EC723C660DB6}"/>
                </a:ext>
              </a:extLst>
            </p:cNvPr>
            <p:cNvSpPr/>
            <p:nvPr/>
          </p:nvSpPr>
          <p:spPr>
            <a:xfrm>
              <a:off x="4638450" y="21494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1561;p41">
              <a:extLst>
                <a:ext uri="{FF2B5EF4-FFF2-40B4-BE49-F238E27FC236}">
                  <a16:creationId xmlns:a16="http://schemas.microsoft.com/office/drawing/2014/main" id="{DFBA7CA0-D8F6-564A-C25F-409635DCEB14}"/>
                </a:ext>
              </a:extLst>
            </p:cNvPr>
            <p:cNvSpPr/>
            <p:nvPr/>
          </p:nvSpPr>
          <p:spPr>
            <a:xfrm>
              <a:off x="4638450"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1562;p41">
              <a:extLst>
                <a:ext uri="{FF2B5EF4-FFF2-40B4-BE49-F238E27FC236}">
                  <a16:creationId xmlns:a16="http://schemas.microsoft.com/office/drawing/2014/main" id="{2307E434-E436-CAB3-39F5-CB6E40A59A47}"/>
                </a:ext>
              </a:extLst>
            </p:cNvPr>
            <p:cNvSpPr/>
            <p:nvPr/>
          </p:nvSpPr>
          <p:spPr>
            <a:xfrm>
              <a:off x="4638450" y="229417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1563;p41">
              <a:extLst>
                <a:ext uri="{FF2B5EF4-FFF2-40B4-BE49-F238E27FC236}">
                  <a16:creationId xmlns:a16="http://schemas.microsoft.com/office/drawing/2014/main" id="{720C7E85-CB09-1FE8-BAD9-029ADE99197C}"/>
                </a:ext>
              </a:extLst>
            </p:cNvPr>
            <p:cNvSpPr/>
            <p:nvPr/>
          </p:nvSpPr>
          <p:spPr>
            <a:xfrm>
              <a:off x="4638450" y="236655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1564;p41">
              <a:extLst>
                <a:ext uri="{FF2B5EF4-FFF2-40B4-BE49-F238E27FC236}">
                  <a16:creationId xmlns:a16="http://schemas.microsoft.com/office/drawing/2014/main" id="{7975140A-E308-2810-2E45-CEC3F55F0E28}"/>
                </a:ext>
              </a:extLst>
            </p:cNvPr>
            <p:cNvSpPr/>
            <p:nvPr/>
          </p:nvSpPr>
          <p:spPr>
            <a:xfrm>
              <a:off x="4277975"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1565;p41">
              <a:extLst>
                <a:ext uri="{FF2B5EF4-FFF2-40B4-BE49-F238E27FC236}">
                  <a16:creationId xmlns:a16="http://schemas.microsoft.com/office/drawing/2014/main" id="{FA058A10-6039-AB40-E195-BA07629B28B1}"/>
                </a:ext>
              </a:extLst>
            </p:cNvPr>
            <p:cNvSpPr/>
            <p:nvPr/>
          </p:nvSpPr>
          <p:spPr>
            <a:xfrm>
              <a:off x="4277975"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77" y="2008"/>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1566;p41">
              <a:extLst>
                <a:ext uri="{FF2B5EF4-FFF2-40B4-BE49-F238E27FC236}">
                  <a16:creationId xmlns:a16="http://schemas.microsoft.com/office/drawing/2014/main" id="{93A49863-6F46-8B63-4AE6-49B8A6FE5BB6}"/>
                </a:ext>
              </a:extLst>
            </p:cNvPr>
            <p:cNvSpPr/>
            <p:nvPr/>
          </p:nvSpPr>
          <p:spPr>
            <a:xfrm>
              <a:off x="4277975"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1567;p41">
              <a:extLst>
                <a:ext uri="{FF2B5EF4-FFF2-40B4-BE49-F238E27FC236}">
                  <a16:creationId xmlns:a16="http://schemas.microsoft.com/office/drawing/2014/main" id="{035EC6C0-E7F8-4E10-0B1F-97089777977F}"/>
                </a:ext>
              </a:extLst>
            </p:cNvPr>
            <p:cNvSpPr/>
            <p:nvPr/>
          </p:nvSpPr>
          <p:spPr>
            <a:xfrm>
              <a:off x="4277975" y="236655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1568;p41">
              <a:extLst>
                <a:ext uri="{FF2B5EF4-FFF2-40B4-BE49-F238E27FC236}">
                  <a16:creationId xmlns:a16="http://schemas.microsoft.com/office/drawing/2014/main" id="{AF4772EF-891C-F327-35FE-1775009869F6}"/>
                </a:ext>
              </a:extLst>
            </p:cNvPr>
            <p:cNvSpPr/>
            <p:nvPr/>
          </p:nvSpPr>
          <p:spPr>
            <a:xfrm>
              <a:off x="4350350" y="229417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1569;p41">
              <a:extLst>
                <a:ext uri="{FF2B5EF4-FFF2-40B4-BE49-F238E27FC236}">
                  <a16:creationId xmlns:a16="http://schemas.microsoft.com/office/drawing/2014/main" id="{362C4223-F05E-D247-E151-2A057A460BC6}"/>
                </a:ext>
              </a:extLst>
            </p:cNvPr>
            <p:cNvSpPr/>
            <p:nvPr/>
          </p:nvSpPr>
          <p:spPr>
            <a:xfrm>
              <a:off x="4350350" y="236655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1570;p41">
              <a:extLst>
                <a:ext uri="{FF2B5EF4-FFF2-40B4-BE49-F238E27FC236}">
                  <a16:creationId xmlns:a16="http://schemas.microsoft.com/office/drawing/2014/main" id="{C26977A3-6B73-89AE-CBAA-97624BC426D6}"/>
                </a:ext>
              </a:extLst>
            </p:cNvPr>
            <p:cNvSpPr/>
            <p:nvPr/>
          </p:nvSpPr>
          <p:spPr>
            <a:xfrm>
              <a:off x="442202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1571;p41">
              <a:extLst>
                <a:ext uri="{FF2B5EF4-FFF2-40B4-BE49-F238E27FC236}">
                  <a16:creationId xmlns:a16="http://schemas.microsoft.com/office/drawing/2014/main" id="{6CE9BE2C-AF02-36EF-2535-1369B9918EAB}"/>
                </a:ext>
              </a:extLst>
            </p:cNvPr>
            <p:cNvSpPr/>
            <p:nvPr/>
          </p:nvSpPr>
          <p:spPr>
            <a:xfrm>
              <a:off x="4422025"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1572;p41">
              <a:extLst>
                <a:ext uri="{FF2B5EF4-FFF2-40B4-BE49-F238E27FC236}">
                  <a16:creationId xmlns:a16="http://schemas.microsoft.com/office/drawing/2014/main" id="{2D784A34-AE58-8B16-1218-F95B7EE8559F}"/>
                </a:ext>
              </a:extLst>
            </p:cNvPr>
            <p:cNvSpPr/>
            <p:nvPr/>
          </p:nvSpPr>
          <p:spPr>
            <a:xfrm>
              <a:off x="4422025"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1573;p41">
              <a:extLst>
                <a:ext uri="{FF2B5EF4-FFF2-40B4-BE49-F238E27FC236}">
                  <a16:creationId xmlns:a16="http://schemas.microsoft.com/office/drawing/2014/main" id="{BAE58044-B2C3-DCE1-6195-9A04659BBC4D}"/>
                </a:ext>
              </a:extLst>
            </p:cNvPr>
            <p:cNvSpPr/>
            <p:nvPr/>
          </p:nvSpPr>
          <p:spPr>
            <a:xfrm>
              <a:off x="4422025"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1574;p41">
              <a:extLst>
                <a:ext uri="{FF2B5EF4-FFF2-40B4-BE49-F238E27FC236}">
                  <a16:creationId xmlns:a16="http://schemas.microsoft.com/office/drawing/2014/main" id="{E67830D4-175F-2E43-362F-5CFEE5FD4136}"/>
                </a:ext>
              </a:extLst>
            </p:cNvPr>
            <p:cNvSpPr/>
            <p:nvPr/>
          </p:nvSpPr>
          <p:spPr>
            <a:xfrm>
              <a:off x="4422025"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1575;p41">
              <a:extLst>
                <a:ext uri="{FF2B5EF4-FFF2-40B4-BE49-F238E27FC236}">
                  <a16:creationId xmlns:a16="http://schemas.microsoft.com/office/drawing/2014/main" id="{77997EBF-C30E-B7D9-B9E9-6F0C577C6C8F}"/>
                </a:ext>
              </a:extLst>
            </p:cNvPr>
            <p:cNvSpPr/>
            <p:nvPr/>
          </p:nvSpPr>
          <p:spPr>
            <a:xfrm>
              <a:off x="4422025"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1576;p41">
              <a:extLst>
                <a:ext uri="{FF2B5EF4-FFF2-40B4-BE49-F238E27FC236}">
                  <a16:creationId xmlns:a16="http://schemas.microsoft.com/office/drawing/2014/main" id="{61C58461-646C-FD22-2A1D-EEB57CCA531F}"/>
                </a:ext>
              </a:extLst>
            </p:cNvPr>
            <p:cNvSpPr/>
            <p:nvPr/>
          </p:nvSpPr>
          <p:spPr>
            <a:xfrm>
              <a:off x="4422025"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1577;p41">
              <a:extLst>
                <a:ext uri="{FF2B5EF4-FFF2-40B4-BE49-F238E27FC236}">
                  <a16:creationId xmlns:a16="http://schemas.microsoft.com/office/drawing/2014/main" id="{5FF64CDA-FB4C-3A9A-884E-B5E2351E0160}"/>
                </a:ext>
              </a:extLst>
            </p:cNvPr>
            <p:cNvSpPr/>
            <p:nvPr/>
          </p:nvSpPr>
          <p:spPr>
            <a:xfrm>
              <a:off x="4422025"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1578;p41">
              <a:extLst>
                <a:ext uri="{FF2B5EF4-FFF2-40B4-BE49-F238E27FC236}">
                  <a16:creationId xmlns:a16="http://schemas.microsoft.com/office/drawing/2014/main" id="{4C14EC5E-FFAE-8226-3960-551B5DC3F4DF}"/>
                </a:ext>
              </a:extLst>
            </p:cNvPr>
            <p:cNvSpPr/>
            <p:nvPr/>
          </p:nvSpPr>
          <p:spPr>
            <a:xfrm>
              <a:off x="4422025"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1579;p41">
              <a:extLst>
                <a:ext uri="{FF2B5EF4-FFF2-40B4-BE49-F238E27FC236}">
                  <a16:creationId xmlns:a16="http://schemas.microsoft.com/office/drawing/2014/main" id="{4E7467A4-417C-6C47-252F-9AE97B5C8449}"/>
                </a:ext>
              </a:extLst>
            </p:cNvPr>
            <p:cNvSpPr/>
            <p:nvPr/>
          </p:nvSpPr>
          <p:spPr>
            <a:xfrm>
              <a:off x="4422025"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1580;p41">
              <a:extLst>
                <a:ext uri="{FF2B5EF4-FFF2-40B4-BE49-F238E27FC236}">
                  <a16:creationId xmlns:a16="http://schemas.microsoft.com/office/drawing/2014/main" id="{EB3C249B-1E92-37A5-B513-BA87B78E4271}"/>
                </a:ext>
              </a:extLst>
            </p:cNvPr>
            <p:cNvSpPr/>
            <p:nvPr/>
          </p:nvSpPr>
          <p:spPr>
            <a:xfrm>
              <a:off x="4422025"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1581;p41">
              <a:extLst>
                <a:ext uri="{FF2B5EF4-FFF2-40B4-BE49-F238E27FC236}">
                  <a16:creationId xmlns:a16="http://schemas.microsoft.com/office/drawing/2014/main" id="{12157CD9-0F18-C6E9-EA96-AF3A5BAF3F9A}"/>
                </a:ext>
              </a:extLst>
            </p:cNvPr>
            <p:cNvSpPr/>
            <p:nvPr/>
          </p:nvSpPr>
          <p:spPr>
            <a:xfrm>
              <a:off x="4422025"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1582;p41">
              <a:extLst>
                <a:ext uri="{FF2B5EF4-FFF2-40B4-BE49-F238E27FC236}">
                  <a16:creationId xmlns:a16="http://schemas.microsoft.com/office/drawing/2014/main" id="{6999973F-EF95-938A-46F9-3551751DE114}"/>
                </a:ext>
              </a:extLst>
            </p:cNvPr>
            <p:cNvSpPr/>
            <p:nvPr/>
          </p:nvSpPr>
          <p:spPr>
            <a:xfrm>
              <a:off x="4494400" y="164487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1583;p41">
              <a:extLst>
                <a:ext uri="{FF2B5EF4-FFF2-40B4-BE49-F238E27FC236}">
                  <a16:creationId xmlns:a16="http://schemas.microsoft.com/office/drawing/2014/main" id="{848D1CD3-6097-3E37-7D3E-CC956505CCFD}"/>
                </a:ext>
              </a:extLst>
            </p:cNvPr>
            <p:cNvSpPr/>
            <p:nvPr/>
          </p:nvSpPr>
          <p:spPr>
            <a:xfrm>
              <a:off x="4494400" y="1716550"/>
              <a:ext cx="50925" cy="50900"/>
            </a:xfrm>
            <a:custGeom>
              <a:avLst/>
              <a:gdLst/>
              <a:ahLst/>
              <a:cxnLst/>
              <a:rect l="l" t="t" r="r" b="b"/>
              <a:pathLst>
                <a:path w="2037" h="2036" extrusionOk="0">
                  <a:moveTo>
                    <a:pt x="1033" y="0"/>
                  </a:moveTo>
                  <a:cubicBezTo>
                    <a:pt x="459" y="0"/>
                    <a:pt x="1" y="459"/>
                    <a:pt x="1" y="1004"/>
                  </a:cubicBezTo>
                  <a:cubicBezTo>
                    <a:pt x="1" y="1577"/>
                    <a:pt x="459" y="2036"/>
                    <a:pt x="1004" y="2036"/>
                  </a:cubicBezTo>
                  <a:cubicBezTo>
                    <a:pt x="1549" y="2036"/>
                    <a:pt x="2007"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1584;p41">
              <a:extLst>
                <a:ext uri="{FF2B5EF4-FFF2-40B4-BE49-F238E27FC236}">
                  <a16:creationId xmlns:a16="http://schemas.microsoft.com/office/drawing/2014/main" id="{9A22D47F-CD32-965E-7866-D0D78780001C}"/>
                </a:ext>
              </a:extLst>
            </p:cNvPr>
            <p:cNvSpPr/>
            <p:nvPr/>
          </p:nvSpPr>
          <p:spPr>
            <a:xfrm>
              <a:off x="4494400" y="178892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1585;p41">
              <a:extLst>
                <a:ext uri="{FF2B5EF4-FFF2-40B4-BE49-F238E27FC236}">
                  <a16:creationId xmlns:a16="http://schemas.microsoft.com/office/drawing/2014/main" id="{9539DFCA-C646-B885-F493-0F77950C9109}"/>
                </a:ext>
              </a:extLst>
            </p:cNvPr>
            <p:cNvSpPr/>
            <p:nvPr/>
          </p:nvSpPr>
          <p:spPr>
            <a:xfrm>
              <a:off x="4494400" y="1861275"/>
              <a:ext cx="50925" cy="50225"/>
            </a:xfrm>
            <a:custGeom>
              <a:avLst/>
              <a:gdLst/>
              <a:ahLst/>
              <a:cxnLst/>
              <a:rect l="l" t="t" r="r" b="b"/>
              <a:pathLst>
                <a:path w="2037" h="2009" extrusionOk="0">
                  <a:moveTo>
                    <a:pt x="982" y="1"/>
                  </a:moveTo>
                  <a:cubicBezTo>
                    <a:pt x="433" y="1"/>
                    <a:pt x="1" y="449"/>
                    <a:pt x="1" y="1005"/>
                  </a:cubicBezTo>
                  <a:cubicBezTo>
                    <a:pt x="1" y="1550"/>
                    <a:pt x="459" y="2009"/>
                    <a:pt x="1004" y="2009"/>
                  </a:cubicBezTo>
                  <a:cubicBezTo>
                    <a:pt x="1577" y="2009"/>
                    <a:pt x="2007" y="1550"/>
                    <a:pt x="2036" y="1005"/>
                  </a:cubicBezTo>
                  <a:cubicBezTo>
                    <a:pt x="2036" y="461"/>
                    <a:pt x="1577" y="2"/>
                    <a:pt x="1033" y="2"/>
                  </a:cubicBezTo>
                  <a:cubicBezTo>
                    <a:pt x="1016" y="1"/>
                    <a:pt x="999" y="1"/>
                    <a:pt x="98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1586;p41">
              <a:extLst>
                <a:ext uri="{FF2B5EF4-FFF2-40B4-BE49-F238E27FC236}">
                  <a16:creationId xmlns:a16="http://schemas.microsoft.com/office/drawing/2014/main" id="{F80C01C6-49BE-1212-18A9-FA19C863B3AC}"/>
                </a:ext>
              </a:extLst>
            </p:cNvPr>
            <p:cNvSpPr/>
            <p:nvPr/>
          </p:nvSpPr>
          <p:spPr>
            <a:xfrm>
              <a:off x="4494400" y="1932975"/>
              <a:ext cx="50925" cy="50900"/>
            </a:xfrm>
            <a:custGeom>
              <a:avLst/>
              <a:gdLst/>
              <a:ahLst/>
              <a:cxnLst/>
              <a:rect l="l" t="t" r="r" b="b"/>
              <a:pathLst>
                <a:path w="2037" h="2036" extrusionOk="0">
                  <a:moveTo>
                    <a:pt x="1004" y="1"/>
                  </a:moveTo>
                  <a:cubicBezTo>
                    <a:pt x="459" y="1"/>
                    <a:pt x="1" y="459"/>
                    <a:pt x="1" y="1004"/>
                  </a:cubicBezTo>
                  <a:cubicBezTo>
                    <a:pt x="1" y="1577"/>
                    <a:pt x="459" y="2036"/>
                    <a:pt x="1004" y="2036"/>
                  </a:cubicBezTo>
                  <a:cubicBezTo>
                    <a:pt x="1549" y="2036"/>
                    <a:pt x="2007" y="1577"/>
                    <a:pt x="2007"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1587;p41">
              <a:extLst>
                <a:ext uri="{FF2B5EF4-FFF2-40B4-BE49-F238E27FC236}">
                  <a16:creationId xmlns:a16="http://schemas.microsoft.com/office/drawing/2014/main" id="{DB1A1F5E-5C78-D0A5-1D4F-E7B3A5E10CAB}"/>
                </a:ext>
              </a:extLst>
            </p:cNvPr>
            <p:cNvSpPr/>
            <p:nvPr/>
          </p:nvSpPr>
          <p:spPr>
            <a:xfrm>
              <a:off x="4494400" y="2005350"/>
              <a:ext cx="50925" cy="50925"/>
            </a:xfrm>
            <a:custGeom>
              <a:avLst/>
              <a:gdLst/>
              <a:ahLst/>
              <a:cxnLst/>
              <a:rect l="l" t="t" r="r" b="b"/>
              <a:pathLst>
                <a:path w="2037"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1588;p41">
              <a:extLst>
                <a:ext uri="{FF2B5EF4-FFF2-40B4-BE49-F238E27FC236}">
                  <a16:creationId xmlns:a16="http://schemas.microsoft.com/office/drawing/2014/main" id="{8E02C8B3-2C92-9593-A08F-CB106909B9B7}"/>
                </a:ext>
              </a:extLst>
            </p:cNvPr>
            <p:cNvSpPr/>
            <p:nvPr/>
          </p:nvSpPr>
          <p:spPr>
            <a:xfrm>
              <a:off x="4494400" y="2077700"/>
              <a:ext cx="50925" cy="50225"/>
            </a:xfrm>
            <a:custGeom>
              <a:avLst/>
              <a:gdLst/>
              <a:ahLst/>
              <a:cxnLst/>
              <a:rect l="l" t="t" r="r" b="b"/>
              <a:pathLst>
                <a:path w="2037" h="2009" extrusionOk="0">
                  <a:moveTo>
                    <a:pt x="982" y="1"/>
                  </a:moveTo>
                  <a:cubicBezTo>
                    <a:pt x="433" y="1"/>
                    <a:pt x="1" y="449"/>
                    <a:pt x="1" y="1006"/>
                  </a:cubicBezTo>
                  <a:cubicBezTo>
                    <a:pt x="1" y="1550"/>
                    <a:pt x="459" y="2009"/>
                    <a:pt x="1004" y="2009"/>
                  </a:cubicBezTo>
                  <a:cubicBezTo>
                    <a:pt x="1549" y="2009"/>
                    <a:pt x="2007" y="1579"/>
                    <a:pt x="2036" y="1006"/>
                  </a:cubicBezTo>
                  <a:cubicBezTo>
                    <a:pt x="2036" y="461"/>
                    <a:pt x="1577" y="2"/>
                    <a:pt x="1033" y="2"/>
                  </a:cubicBezTo>
                  <a:cubicBezTo>
                    <a:pt x="1016" y="1"/>
                    <a:pt x="999" y="1"/>
                    <a:pt x="98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1589;p41">
              <a:extLst>
                <a:ext uri="{FF2B5EF4-FFF2-40B4-BE49-F238E27FC236}">
                  <a16:creationId xmlns:a16="http://schemas.microsoft.com/office/drawing/2014/main" id="{3F572FBA-AE8C-C358-1408-7514DDA2C4DC}"/>
                </a:ext>
              </a:extLst>
            </p:cNvPr>
            <p:cNvSpPr/>
            <p:nvPr/>
          </p:nvSpPr>
          <p:spPr>
            <a:xfrm>
              <a:off x="4494400" y="214940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1590;p41">
              <a:extLst>
                <a:ext uri="{FF2B5EF4-FFF2-40B4-BE49-F238E27FC236}">
                  <a16:creationId xmlns:a16="http://schemas.microsoft.com/office/drawing/2014/main" id="{3AD9C301-1436-70F4-25CC-D776547FA3FC}"/>
                </a:ext>
              </a:extLst>
            </p:cNvPr>
            <p:cNvSpPr/>
            <p:nvPr/>
          </p:nvSpPr>
          <p:spPr>
            <a:xfrm>
              <a:off x="4494400" y="2221800"/>
              <a:ext cx="50925" cy="50225"/>
            </a:xfrm>
            <a:custGeom>
              <a:avLst/>
              <a:gdLst/>
              <a:ahLst/>
              <a:cxnLst/>
              <a:rect l="l" t="t" r="r" b="b"/>
              <a:pathLst>
                <a:path w="2037" h="2009" extrusionOk="0">
                  <a:moveTo>
                    <a:pt x="1033" y="0"/>
                  </a:moveTo>
                  <a:cubicBezTo>
                    <a:pt x="459" y="0"/>
                    <a:pt x="1" y="430"/>
                    <a:pt x="1" y="1004"/>
                  </a:cubicBezTo>
                  <a:cubicBezTo>
                    <a:pt x="1" y="1548"/>
                    <a:pt x="459" y="2007"/>
                    <a:pt x="1004" y="2007"/>
                  </a:cubicBezTo>
                  <a:cubicBezTo>
                    <a:pt x="1021" y="2008"/>
                    <a:pt x="1038" y="2008"/>
                    <a:pt x="1055" y="2008"/>
                  </a:cubicBezTo>
                  <a:cubicBezTo>
                    <a:pt x="1603" y="2008"/>
                    <a:pt x="2008" y="1560"/>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1591;p41">
              <a:extLst>
                <a:ext uri="{FF2B5EF4-FFF2-40B4-BE49-F238E27FC236}">
                  <a16:creationId xmlns:a16="http://schemas.microsoft.com/office/drawing/2014/main" id="{26A9C64A-89EF-BA0C-F524-FAB91390CE3D}"/>
                </a:ext>
              </a:extLst>
            </p:cNvPr>
            <p:cNvSpPr/>
            <p:nvPr/>
          </p:nvSpPr>
          <p:spPr>
            <a:xfrm>
              <a:off x="4494400" y="229417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1592;p41">
              <a:extLst>
                <a:ext uri="{FF2B5EF4-FFF2-40B4-BE49-F238E27FC236}">
                  <a16:creationId xmlns:a16="http://schemas.microsoft.com/office/drawing/2014/main" id="{3C8255AE-DB5F-712B-8B73-94549C96CA27}"/>
                </a:ext>
              </a:extLst>
            </p:cNvPr>
            <p:cNvSpPr/>
            <p:nvPr/>
          </p:nvSpPr>
          <p:spPr>
            <a:xfrm>
              <a:off x="4490825" y="2366200"/>
              <a:ext cx="57350" cy="50500"/>
            </a:xfrm>
            <a:custGeom>
              <a:avLst/>
              <a:gdLst/>
              <a:ahLst/>
              <a:cxnLst/>
              <a:rect l="l" t="t" r="r" b="b"/>
              <a:pathLst>
                <a:path w="2294" h="2020" extrusionOk="0">
                  <a:moveTo>
                    <a:pt x="1164" y="0"/>
                  </a:moveTo>
                  <a:cubicBezTo>
                    <a:pt x="763" y="0"/>
                    <a:pt x="382" y="226"/>
                    <a:pt x="230" y="617"/>
                  </a:cubicBezTo>
                  <a:cubicBezTo>
                    <a:pt x="0" y="1133"/>
                    <a:pt x="258" y="1735"/>
                    <a:pt x="774" y="1936"/>
                  </a:cubicBezTo>
                  <a:cubicBezTo>
                    <a:pt x="903" y="1993"/>
                    <a:pt x="1036" y="2020"/>
                    <a:pt x="1166" y="2020"/>
                  </a:cubicBezTo>
                  <a:cubicBezTo>
                    <a:pt x="1556" y="2020"/>
                    <a:pt x="1921" y="1778"/>
                    <a:pt x="2093" y="1391"/>
                  </a:cubicBezTo>
                  <a:cubicBezTo>
                    <a:pt x="2294" y="875"/>
                    <a:pt x="2064" y="302"/>
                    <a:pt x="1548" y="72"/>
                  </a:cubicBezTo>
                  <a:cubicBezTo>
                    <a:pt x="1423" y="23"/>
                    <a:pt x="1292" y="0"/>
                    <a:pt x="116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1593;p41">
              <a:extLst>
                <a:ext uri="{FF2B5EF4-FFF2-40B4-BE49-F238E27FC236}">
                  <a16:creationId xmlns:a16="http://schemas.microsoft.com/office/drawing/2014/main" id="{5FE92BDA-9BBF-B64F-D32C-DF3B37A27069}"/>
                </a:ext>
              </a:extLst>
            </p:cNvPr>
            <p:cNvSpPr/>
            <p:nvPr/>
          </p:nvSpPr>
          <p:spPr>
            <a:xfrm>
              <a:off x="4494400" y="243822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1594;p41">
              <a:extLst>
                <a:ext uri="{FF2B5EF4-FFF2-40B4-BE49-F238E27FC236}">
                  <a16:creationId xmlns:a16="http://schemas.microsoft.com/office/drawing/2014/main" id="{E77EF257-5A9A-BD09-37E8-EDD23136E60C}"/>
                </a:ext>
              </a:extLst>
            </p:cNvPr>
            <p:cNvSpPr/>
            <p:nvPr/>
          </p:nvSpPr>
          <p:spPr>
            <a:xfrm>
              <a:off x="4566800"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1595;p41">
              <a:extLst>
                <a:ext uri="{FF2B5EF4-FFF2-40B4-BE49-F238E27FC236}">
                  <a16:creationId xmlns:a16="http://schemas.microsoft.com/office/drawing/2014/main" id="{793D4E30-14B6-DBDF-43BC-CADA2E56A99C}"/>
                </a:ext>
              </a:extLst>
            </p:cNvPr>
            <p:cNvSpPr/>
            <p:nvPr/>
          </p:nvSpPr>
          <p:spPr>
            <a:xfrm>
              <a:off x="4566800"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1596;p41">
              <a:extLst>
                <a:ext uri="{FF2B5EF4-FFF2-40B4-BE49-F238E27FC236}">
                  <a16:creationId xmlns:a16="http://schemas.microsoft.com/office/drawing/2014/main" id="{7BD4CA6D-FE6A-69C2-751D-9C1579B23E15}"/>
                </a:ext>
              </a:extLst>
            </p:cNvPr>
            <p:cNvSpPr/>
            <p:nvPr/>
          </p:nvSpPr>
          <p:spPr>
            <a:xfrm>
              <a:off x="4566800"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1597;p41">
              <a:extLst>
                <a:ext uri="{FF2B5EF4-FFF2-40B4-BE49-F238E27FC236}">
                  <a16:creationId xmlns:a16="http://schemas.microsoft.com/office/drawing/2014/main" id="{11CA1B18-64F8-E86D-DA7B-E279373CD3A5}"/>
                </a:ext>
              </a:extLst>
            </p:cNvPr>
            <p:cNvSpPr/>
            <p:nvPr/>
          </p:nvSpPr>
          <p:spPr>
            <a:xfrm>
              <a:off x="4566800"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1598;p41">
              <a:extLst>
                <a:ext uri="{FF2B5EF4-FFF2-40B4-BE49-F238E27FC236}">
                  <a16:creationId xmlns:a16="http://schemas.microsoft.com/office/drawing/2014/main" id="{42AAC637-6321-0AD2-0897-6009266DADCE}"/>
                </a:ext>
              </a:extLst>
            </p:cNvPr>
            <p:cNvSpPr/>
            <p:nvPr/>
          </p:nvSpPr>
          <p:spPr>
            <a:xfrm>
              <a:off x="4566800"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1599;p41">
              <a:extLst>
                <a:ext uri="{FF2B5EF4-FFF2-40B4-BE49-F238E27FC236}">
                  <a16:creationId xmlns:a16="http://schemas.microsoft.com/office/drawing/2014/main" id="{1312FCC0-8127-538F-C224-76CECB299005}"/>
                </a:ext>
              </a:extLst>
            </p:cNvPr>
            <p:cNvSpPr/>
            <p:nvPr/>
          </p:nvSpPr>
          <p:spPr>
            <a:xfrm>
              <a:off x="4566800"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1600;p41">
              <a:extLst>
                <a:ext uri="{FF2B5EF4-FFF2-40B4-BE49-F238E27FC236}">
                  <a16:creationId xmlns:a16="http://schemas.microsoft.com/office/drawing/2014/main" id="{38D2C0F2-BBED-83A0-7659-093DF91C0672}"/>
                </a:ext>
              </a:extLst>
            </p:cNvPr>
            <p:cNvSpPr/>
            <p:nvPr/>
          </p:nvSpPr>
          <p:spPr>
            <a:xfrm>
              <a:off x="4566800"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1601;p41">
              <a:extLst>
                <a:ext uri="{FF2B5EF4-FFF2-40B4-BE49-F238E27FC236}">
                  <a16:creationId xmlns:a16="http://schemas.microsoft.com/office/drawing/2014/main" id="{5F8E8106-EB71-6399-2254-37DD3117FE40}"/>
                </a:ext>
              </a:extLst>
            </p:cNvPr>
            <p:cNvSpPr/>
            <p:nvPr/>
          </p:nvSpPr>
          <p:spPr>
            <a:xfrm>
              <a:off x="4566800"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1602;p41">
              <a:extLst>
                <a:ext uri="{FF2B5EF4-FFF2-40B4-BE49-F238E27FC236}">
                  <a16:creationId xmlns:a16="http://schemas.microsoft.com/office/drawing/2014/main" id="{818D2734-8807-9E92-64B9-07CE1126424C}"/>
                </a:ext>
              </a:extLst>
            </p:cNvPr>
            <p:cNvSpPr/>
            <p:nvPr/>
          </p:nvSpPr>
          <p:spPr>
            <a:xfrm>
              <a:off x="4566800"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1603;p41">
              <a:extLst>
                <a:ext uri="{FF2B5EF4-FFF2-40B4-BE49-F238E27FC236}">
                  <a16:creationId xmlns:a16="http://schemas.microsoft.com/office/drawing/2014/main" id="{97FA1DED-6125-9629-3CA7-1645C536E71C}"/>
                </a:ext>
              </a:extLst>
            </p:cNvPr>
            <p:cNvSpPr/>
            <p:nvPr/>
          </p:nvSpPr>
          <p:spPr>
            <a:xfrm>
              <a:off x="4566800"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1604;p41">
              <a:extLst>
                <a:ext uri="{FF2B5EF4-FFF2-40B4-BE49-F238E27FC236}">
                  <a16:creationId xmlns:a16="http://schemas.microsoft.com/office/drawing/2014/main" id="{1DE278A3-737E-DCAF-117C-EFFD0BB40807}"/>
                </a:ext>
              </a:extLst>
            </p:cNvPr>
            <p:cNvSpPr/>
            <p:nvPr/>
          </p:nvSpPr>
          <p:spPr>
            <a:xfrm>
              <a:off x="4566800"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1605;p41">
              <a:extLst>
                <a:ext uri="{FF2B5EF4-FFF2-40B4-BE49-F238E27FC236}">
                  <a16:creationId xmlns:a16="http://schemas.microsoft.com/office/drawing/2014/main" id="{94685031-613D-55B2-C7B2-9B6A56629FD0}"/>
                </a:ext>
              </a:extLst>
            </p:cNvPr>
            <p:cNvSpPr/>
            <p:nvPr/>
          </p:nvSpPr>
          <p:spPr>
            <a:xfrm>
              <a:off x="4566800"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1606;p41">
              <a:extLst>
                <a:ext uri="{FF2B5EF4-FFF2-40B4-BE49-F238E27FC236}">
                  <a16:creationId xmlns:a16="http://schemas.microsoft.com/office/drawing/2014/main" id="{214ED143-0DC1-B865-14C1-52C94C34FA88}"/>
                </a:ext>
              </a:extLst>
            </p:cNvPr>
            <p:cNvSpPr/>
            <p:nvPr/>
          </p:nvSpPr>
          <p:spPr>
            <a:xfrm>
              <a:off x="4638450" y="243822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1607;p41">
              <a:extLst>
                <a:ext uri="{FF2B5EF4-FFF2-40B4-BE49-F238E27FC236}">
                  <a16:creationId xmlns:a16="http://schemas.microsoft.com/office/drawing/2014/main" id="{E759DBE8-AF14-7C9C-0A4C-63BB21827037}"/>
                </a:ext>
              </a:extLst>
            </p:cNvPr>
            <p:cNvSpPr/>
            <p:nvPr/>
          </p:nvSpPr>
          <p:spPr>
            <a:xfrm>
              <a:off x="4638450" y="2510600"/>
              <a:ext cx="50925" cy="50200"/>
            </a:xfrm>
            <a:custGeom>
              <a:avLst/>
              <a:gdLst/>
              <a:ahLst/>
              <a:cxnLst/>
              <a:rect l="l" t="t" r="r" b="b"/>
              <a:pathLst>
                <a:path w="2037"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1608;p41">
              <a:extLst>
                <a:ext uri="{FF2B5EF4-FFF2-40B4-BE49-F238E27FC236}">
                  <a16:creationId xmlns:a16="http://schemas.microsoft.com/office/drawing/2014/main" id="{3B2F1837-B708-1F72-1FF0-AA8F8A2EE347}"/>
                </a:ext>
              </a:extLst>
            </p:cNvPr>
            <p:cNvSpPr/>
            <p:nvPr/>
          </p:nvSpPr>
          <p:spPr>
            <a:xfrm>
              <a:off x="4710850" y="1572500"/>
              <a:ext cx="50900" cy="50175"/>
            </a:xfrm>
            <a:custGeom>
              <a:avLst/>
              <a:gdLst/>
              <a:ahLst/>
              <a:cxnLst/>
              <a:rect l="l" t="t" r="r" b="b"/>
              <a:pathLst>
                <a:path w="2036" h="2007" extrusionOk="0">
                  <a:moveTo>
                    <a:pt x="1003" y="0"/>
                  </a:moveTo>
                  <a:cubicBezTo>
                    <a:pt x="459" y="0"/>
                    <a:pt x="0" y="459"/>
                    <a:pt x="0" y="1004"/>
                  </a:cubicBezTo>
                  <a:cubicBezTo>
                    <a:pt x="0" y="1577"/>
                    <a:pt x="459" y="2007"/>
                    <a:pt x="1003" y="2007"/>
                  </a:cubicBezTo>
                  <a:cubicBezTo>
                    <a:pt x="1577" y="2007"/>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1609;p41">
              <a:extLst>
                <a:ext uri="{FF2B5EF4-FFF2-40B4-BE49-F238E27FC236}">
                  <a16:creationId xmlns:a16="http://schemas.microsoft.com/office/drawing/2014/main" id="{F6DAD88B-AFE9-EBA1-2D62-E5A28F3DFF70}"/>
                </a:ext>
              </a:extLst>
            </p:cNvPr>
            <p:cNvSpPr/>
            <p:nvPr/>
          </p:nvSpPr>
          <p:spPr>
            <a:xfrm>
              <a:off x="4710850" y="1644875"/>
              <a:ext cx="50900" cy="50200"/>
            </a:xfrm>
            <a:custGeom>
              <a:avLst/>
              <a:gdLst/>
              <a:ahLst/>
              <a:cxnLst/>
              <a:rect l="l" t="t" r="r" b="b"/>
              <a:pathLst>
                <a:path w="2036" h="2008" extrusionOk="0">
                  <a:moveTo>
                    <a:pt x="1003" y="1"/>
                  </a:moveTo>
                  <a:cubicBezTo>
                    <a:pt x="459" y="1"/>
                    <a:pt x="0" y="459"/>
                    <a:pt x="0" y="1004"/>
                  </a:cubicBezTo>
                  <a:cubicBezTo>
                    <a:pt x="0" y="1549"/>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1610;p41">
              <a:extLst>
                <a:ext uri="{FF2B5EF4-FFF2-40B4-BE49-F238E27FC236}">
                  <a16:creationId xmlns:a16="http://schemas.microsoft.com/office/drawing/2014/main" id="{5DD3CF40-8C0D-845E-C366-707ACD207D01}"/>
                </a:ext>
              </a:extLst>
            </p:cNvPr>
            <p:cNvSpPr/>
            <p:nvPr/>
          </p:nvSpPr>
          <p:spPr>
            <a:xfrm>
              <a:off x="4710850" y="1716550"/>
              <a:ext cx="50900" cy="50900"/>
            </a:xfrm>
            <a:custGeom>
              <a:avLst/>
              <a:gdLst/>
              <a:ahLst/>
              <a:cxnLst/>
              <a:rect l="l" t="t" r="r" b="b"/>
              <a:pathLst>
                <a:path w="2036" h="2036" extrusionOk="0">
                  <a:moveTo>
                    <a:pt x="1003" y="0"/>
                  </a:moveTo>
                  <a:cubicBezTo>
                    <a:pt x="459" y="0"/>
                    <a:pt x="0" y="459"/>
                    <a:pt x="0" y="1032"/>
                  </a:cubicBezTo>
                  <a:cubicBezTo>
                    <a:pt x="0" y="1577"/>
                    <a:pt x="459" y="2036"/>
                    <a:pt x="1003" y="2036"/>
                  </a:cubicBezTo>
                  <a:cubicBezTo>
                    <a:pt x="1577" y="2036"/>
                    <a:pt x="2035" y="1577"/>
                    <a:pt x="2035" y="1032"/>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1611;p41">
              <a:extLst>
                <a:ext uri="{FF2B5EF4-FFF2-40B4-BE49-F238E27FC236}">
                  <a16:creationId xmlns:a16="http://schemas.microsoft.com/office/drawing/2014/main" id="{5E91EEDD-6585-473C-EBAC-DC02051FC72B}"/>
                </a:ext>
              </a:extLst>
            </p:cNvPr>
            <p:cNvSpPr/>
            <p:nvPr/>
          </p:nvSpPr>
          <p:spPr>
            <a:xfrm>
              <a:off x="4710850" y="178892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77"/>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1612;p41">
              <a:extLst>
                <a:ext uri="{FF2B5EF4-FFF2-40B4-BE49-F238E27FC236}">
                  <a16:creationId xmlns:a16="http://schemas.microsoft.com/office/drawing/2014/main" id="{EF7EB181-29D4-2513-8FC7-FDE1F721DAB1}"/>
                </a:ext>
              </a:extLst>
            </p:cNvPr>
            <p:cNvSpPr/>
            <p:nvPr/>
          </p:nvSpPr>
          <p:spPr>
            <a:xfrm>
              <a:off x="4710850" y="186130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1613;p41">
              <a:extLst>
                <a:ext uri="{FF2B5EF4-FFF2-40B4-BE49-F238E27FC236}">
                  <a16:creationId xmlns:a16="http://schemas.microsoft.com/office/drawing/2014/main" id="{79AC381E-63FF-5DB2-DFF4-F8A3E7F465A1}"/>
                </a:ext>
              </a:extLst>
            </p:cNvPr>
            <p:cNvSpPr/>
            <p:nvPr/>
          </p:nvSpPr>
          <p:spPr>
            <a:xfrm>
              <a:off x="4710850" y="193297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1614;p41">
              <a:extLst>
                <a:ext uri="{FF2B5EF4-FFF2-40B4-BE49-F238E27FC236}">
                  <a16:creationId xmlns:a16="http://schemas.microsoft.com/office/drawing/2014/main" id="{0EBC7B86-84D4-34AC-CC89-C113B2A6C437}"/>
                </a:ext>
              </a:extLst>
            </p:cNvPr>
            <p:cNvSpPr/>
            <p:nvPr/>
          </p:nvSpPr>
          <p:spPr>
            <a:xfrm>
              <a:off x="4710850" y="2005350"/>
              <a:ext cx="50900" cy="50925"/>
            </a:xfrm>
            <a:custGeom>
              <a:avLst/>
              <a:gdLst/>
              <a:ahLst/>
              <a:cxnLst/>
              <a:rect l="l" t="t" r="r" b="b"/>
              <a:pathLst>
                <a:path w="2036" h="2037" extrusionOk="0">
                  <a:moveTo>
                    <a:pt x="1003" y="1"/>
                  </a:moveTo>
                  <a:cubicBezTo>
                    <a:pt x="459" y="1"/>
                    <a:pt x="0" y="460"/>
                    <a:pt x="0" y="1004"/>
                  </a:cubicBezTo>
                  <a:cubicBezTo>
                    <a:pt x="0" y="1578"/>
                    <a:pt x="459" y="2036"/>
                    <a:pt x="1003" y="2036"/>
                  </a:cubicBezTo>
                  <a:cubicBezTo>
                    <a:pt x="1577" y="2036"/>
                    <a:pt x="2035" y="1578"/>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1615;p41">
              <a:extLst>
                <a:ext uri="{FF2B5EF4-FFF2-40B4-BE49-F238E27FC236}">
                  <a16:creationId xmlns:a16="http://schemas.microsoft.com/office/drawing/2014/main" id="{E0ED8274-669C-96D0-FF82-9239F087C5F6}"/>
                </a:ext>
              </a:extLst>
            </p:cNvPr>
            <p:cNvSpPr/>
            <p:nvPr/>
          </p:nvSpPr>
          <p:spPr>
            <a:xfrm>
              <a:off x="4710850" y="207775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1616;p41">
              <a:extLst>
                <a:ext uri="{FF2B5EF4-FFF2-40B4-BE49-F238E27FC236}">
                  <a16:creationId xmlns:a16="http://schemas.microsoft.com/office/drawing/2014/main" id="{5339ECF4-DDDA-6FE9-7512-7C963220114B}"/>
                </a:ext>
              </a:extLst>
            </p:cNvPr>
            <p:cNvSpPr/>
            <p:nvPr/>
          </p:nvSpPr>
          <p:spPr>
            <a:xfrm>
              <a:off x="4710850" y="214940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1617;p41">
              <a:extLst>
                <a:ext uri="{FF2B5EF4-FFF2-40B4-BE49-F238E27FC236}">
                  <a16:creationId xmlns:a16="http://schemas.microsoft.com/office/drawing/2014/main" id="{AF9C5C0A-3653-894B-2AD2-4C384627A190}"/>
                </a:ext>
              </a:extLst>
            </p:cNvPr>
            <p:cNvSpPr/>
            <p:nvPr/>
          </p:nvSpPr>
          <p:spPr>
            <a:xfrm>
              <a:off x="4710850" y="2221800"/>
              <a:ext cx="50900" cy="50900"/>
            </a:xfrm>
            <a:custGeom>
              <a:avLst/>
              <a:gdLst/>
              <a:ahLst/>
              <a:cxnLst/>
              <a:rect l="l" t="t" r="r" b="b"/>
              <a:pathLst>
                <a:path w="2036" h="2036" extrusionOk="0">
                  <a:moveTo>
                    <a:pt x="1003" y="0"/>
                  </a:moveTo>
                  <a:cubicBezTo>
                    <a:pt x="459" y="0"/>
                    <a:pt x="0" y="459"/>
                    <a:pt x="0" y="1004"/>
                  </a:cubicBezTo>
                  <a:cubicBezTo>
                    <a:pt x="0" y="1577"/>
                    <a:pt x="459" y="2036"/>
                    <a:pt x="1003" y="2036"/>
                  </a:cubicBezTo>
                  <a:cubicBezTo>
                    <a:pt x="1577" y="2036"/>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1618;p41">
              <a:extLst>
                <a:ext uri="{FF2B5EF4-FFF2-40B4-BE49-F238E27FC236}">
                  <a16:creationId xmlns:a16="http://schemas.microsoft.com/office/drawing/2014/main" id="{B08C6098-F7F2-B69C-0A0A-8168B63660F5}"/>
                </a:ext>
              </a:extLst>
            </p:cNvPr>
            <p:cNvSpPr/>
            <p:nvPr/>
          </p:nvSpPr>
          <p:spPr>
            <a:xfrm>
              <a:off x="4710850" y="229417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1619;p41">
              <a:extLst>
                <a:ext uri="{FF2B5EF4-FFF2-40B4-BE49-F238E27FC236}">
                  <a16:creationId xmlns:a16="http://schemas.microsoft.com/office/drawing/2014/main" id="{77AD6E04-AAED-42C2-9BB1-181447724CA9}"/>
                </a:ext>
              </a:extLst>
            </p:cNvPr>
            <p:cNvSpPr/>
            <p:nvPr/>
          </p:nvSpPr>
          <p:spPr>
            <a:xfrm>
              <a:off x="4710850" y="236655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1620;p41">
              <a:extLst>
                <a:ext uri="{FF2B5EF4-FFF2-40B4-BE49-F238E27FC236}">
                  <a16:creationId xmlns:a16="http://schemas.microsoft.com/office/drawing/2014/main" id="{756A0F07-05B9-2E32-36AA-2A5ED40BA6E0}"/>
                </a:ext>
              </a:extLst>
            </p:cNvPr>
            <p:cNvSpPr/>
            <p:nvPr/>
          </p:nvSpPr>
          <p:spPr>
            <a:xfrm>
              <a:off x="4710850" y="243822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1621;p41">
              <a:extLst>
                <a:ext uri="{FF2B5EF4-FFF2-40B4-BE49-F238E27FC236}">
                  <a16:creationId xmlns:a16="http://schemas.microsoft.com/office/drawing/2014/main" id="{4B169A91-623E-8AAB-E130-E4AD6A481FB0}"/>
                </a:ext>
              </a:extLst>
            </p:cNvPr>
            <p:cNvSpPr/>
            <p:nvPr/>
          </p:nvSpPr>
          <p:spPr>
            <a:xfrm>
              <a:off x="4710850" y="2510600"/>
              <a:ext cx="50900" cy="50200"/>
            </a:xfrm>
            <a:custGeom>
              <a:avLst/>
              <a:gdLst/>
              <a:ahLst/>
              <a:cxnLst/>
              <a:rect l="l" t="t" r="r" b="b"/>
              <a:pathLst>
                <a:path w="2036" h="2008" extrusionOk="0">
                  <a:moveTo>
                    <a:pt x="1003" y="1"/>
                  </a:moveTo>
                  <a:cubicBezTo>
                    <a:pt x="459" y="1"/>
                    <a:pt x="0" y="460"/>
                    <a:pt x="0" y="1004"/>
                  </a:cubicBezTo>
                  <a:cubicBezTo>
                    <a:pt x="0" y="1578"/>
                    <a:pt x="459" y="2008"/>
                    <a:pt x="1003" y="2008"/>
                  </a:cubicBezTo>
                  <a:cubicBezTo>
                    <a:pt x="1577" y="2008"/>
                    <a:pt x="2035" y="1578"/>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1622;p41">
              <a:extLst>
                <a:ext uri="{FF2B5EF4-FFF2-40B4-BE49-F238E27FC236}">
                  <a16:creationId xmlns:a16="http://schemas.microsoft.com/office/drawing/2014/main" id="{43C1994B-F53F-6DE2-5652-39B1979BE3FB}"/>
                </a:ext>
              </a:extLst>
            </p:cNvPr>
            <p:cNvSpPr/>
            <p:nvPr/>
          </p:nvSpPr>
          <p:spPr>
            <a:xfrm>
              <a:off x="4783225" y="157250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1623;p41">
              <a:extLst>
                <a:ext uri="{FF2B5EF4-FFF2-40B4-BE49-F238E27FC236}">
                  <a16:creationId xmlns:a16="http://schemas.microsoft.com/office/drawing/2014/main" id="{6445D98D-89E5-CA52-E224-62E9B5E72839}"/>
                </a:ext>
              </a:extLst>
            </p:cNvPr>
            <p:cNvSpPr/>
            <p:nvPr/>
          </p:nvSpPr>
          <p:spPr>
            <a:xfrm>
              <a:off x="4783225"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1624;p41">
              <a:extLst>
                <a:ext uri="{FF2B5EF4-FFF2-40B4-BE49-F238E27FC236}">
                  <a16:creationId xmlns:a16="http://schemas.microsoft.com/office/drawing/2014/main" id="{0A0E2957-5DA4-4946-B388-01B6E1F8300B}"/>
                </a:ext>
              </a:extLst>
            </p:cNvPr>
            <p:cNvSpPr/>
            <p:nvPr/>
          </p:nvSpPr>
          <p:spPr>
            <a:xfrm>
              <a:off x="4783225"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1625;p41">
              <a:extLst>
                <a:ext uri="{FF2B5EF4-FFF2-40B4-BE49-F238E27FC236}">
                  <a16:creationId xmlns:a16="http://schemas.microsoft.com/office/drawing/2014/main" id="{1FE32CB2-AA42-F1D0-6E32-86C8213D30F5}"/>
                </a:ext>
              </a:extLst>
            </p:cNvPr>
            <p:cNvSpPr/>
            <p:nvPr/>
          </p:nvSpPr>
          <p:spPr>
            <a:xfrm>
              <a:off x="4783225"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1626;p41">
              <a:extLst>
                <a:ext uri="{FF2B5EF4-FFF2-40B4-BE49-F238E27FC236}">
                  <a16:creationId xmlns:a16="http://schemas.microsoft.com/office/drawing/2014/main" id="{E0C2A068-20AE-BDEE-2F22-F1B94158D58A}"/>
                </a:ext>
              </a:extLst>
            </p:cNvPr>
            <p:cNvSpPr/>
            <p:nvPr/>
          </p:nvSpPr>
          <p:spPr>
            <a:xfrm>
              <a:off x="4783225"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1627;p41">
              <a:extLst>
                <a:ext uri="{FF2B5EF4-FFF2-40B4-BE49-F238E27FC236}">
                  <a16:creationId xmlns:a16="http://schemas.microsoft.com/office/drawing/2014/main" id="{CCF3494C-336C-2D09-11D5-7880ED83DE1F}"/>
                </a:ext>
              </a:extLst>
            </p:cNvPr>
            <p:cNvSpPr/>
            <p:nvPr/>
          </p:nvSpPr>
          <p:spPr>
            <a:xfrm>
              <a:off x="4783225" y="19329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1628;p41">
              <a:extLst>
                <a:ext uri="{FF2B5EF4-FFF2-40B4-BE49-F238E27FC236}">
                  <a16:creationId xmlns:a16="http://schemas.microsoft.com/office/drawing/2014/main" id="{EAF63F0F-D68E-DB60-5D43-10ACBE0583CB}"/>
                </a:ext>
              </a:extLst>
            </p:cNvPr>
            <p:cNvSpPr/>
            <p:nvPr/>
          </p:nvSpPr>
          <p:spPr>
            <a:xfrm>
              <a:off x="4783225"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1629;p41">
              <a:extLst>
                <a:ext uri="{FF2B5EF4-FFF2-40B4-BE49-F238E27FC236}">
                  <a16:creationId xmlns:a16="http://schemas.microsoft.com/office/drawing/2014/main" id="{4E36A087-787F-464A-1DD4-545FF89B180C}"/>
                </a:ext>
              </a:extLst>
            </p:cNvPr>
            <p:cNvSpPr/>
            <p:nvPr/>
          </p:nvSpPr>
          <p:spPr>
            <a:xfrm>
              <a:off x="4783225" y="20777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1630;p41">
              <a:extLst>
                <a:ext uri="{FF2B5EF4-FFF2-40B4-BE49-F238E27FC236}">
                  <a16:creationId xmlns:a16="http://schemas.microsoft.com/office/drawing/2014/main" id="{E7B2548D-A8B1-C04B-8448-D1FB9AC46FE0}"/>
                </a:ext>
              </a:extLst>
            </p:cNvPr>
            <p:cNvSpPr/>
            <p:nvPr/>
          </p:nvSpPr>
          <p:spPr>
            <a:xfrm>
              <a:off x="4783225"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1631;p41">
              <a:extLst>
                <a:ext uri="{FF2B5EF4-FFF2-40B4-BE49-F238E27FC236}">
                  <a16:creationId xmlns:a16="http://schemas.microsoft.com/office/drawing/2014/main" id="{B2081EFD-7E8C-BEE4-9A0A-EA33F47D2202}"/>
                </a:ext>
              </a:extLst>
            </p:cNvPr>
            <p:cNvSpPr/>
            <p:nvPr/>
          </p:nvSpPr>
          <p:spPr>
            <a:xfrm>
              <a:off x="4783225" y="2221800"/>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1632;p41">
              <a:extLst>
                <a:ext uri="{FF2B5EF4-FFF2-40B4-BE49-F238E27FC236}">
                  <a16:creationId xmlns:a16="http://schemas.microsoft.com/office/drawing/2014/main" id="{D43CCD7B-4BA3-5EEA-D335-F9B0705DAF41}"/>
                </a:ext>
              </a:extLst>
            </p:cNvPr>
            <p:cNvSpPr/>
            <p:nvPr/>
          </p:nvSpPr>
          <p:spPr>
            <a:xfrm>
              <a:off x="4783225"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1633;p41">
              <a:extLst>
                <a:ext uri="{FF2B5EF4-FFF2-40B4-BE49-F238E27FC236}">
                  <a16:creationId xmlns:a16="http://schemas.microsoft.com/office/drawing/2014/main" id="{470BD9B8-07CE-1F67-45BE-7B2AC8175B23}"/>
                </a:ext>
              </a:extLst>
            </p:cNvPr>
            <p:cNvSpPr/>
            <p:nvPr/>
          </p:nvSpPr>
          <p:spPr>
            <a:xfrm>
              <a:off x="4783225" y="236655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1634;p41">
              <a:extLst>
                <a:ext uri="{FF2B5EF4-FFF2-40B4-BE49-F238E27FC236}">
                  <a16:creationId xmlns:a16="http://schemas.microsoft.com/office/drawing/2014/main" id="{E0DA49EE-5467-03CD-2637-FEF19B5D3F69}"/>
                </a:ext>
              </a:extLst>
            </p:cNvPr>
            <p:cNvSpPr/>
            <p:nvPr/>
          </p:nvSpPr>
          <p:spPr>
            <a:xfrm>
              <a:off x="4783225"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1635;p41">
              <a:extLst>
                <a:ext uri="{FF2B5EF4-FFF2-40B4-BE49-F238E27FC236}">
                  <a16:creationId xmlns:a16="http://schemas.microsoft.com/office/drawing/2014/main" id="{67C2BB28-3E26-7DB6-6C68-1BEAAF617526}"/>
                </a:ext>
              </a:extLst>
            </p:cNvPr>
            <p:cNvSpPr/>
            <p:nvPr/>
          </p:nvSpPr>
          <p:spPr>
            <a:xfrm>
              <a:off x="4783225"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1636;p41">
              <a:extLst>
                <a:ext uri="{FF2B5EF4-FFF2-40B4-BE49-F238E27FC236}">
                  <a16:creationId xmlns:a16="http://schemas.microsoft.com/office/drawing/2014/main" id="{49D4AF64-956B-FAA9-C7DA-72EC2273BF37}"/>
                </a:ext>
              </a:extLst>
            </p:cNvPr>
            <p:cNvSpPr/>
            <p:nvPr/>
          </p:nvSpPr>
          <p:spPr>
            <a:xfrm>
              <a:off x="4783225"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1637;p41">
              <a:extLst>
                <a:ext uri="{FF2B5EF4-FFF2-40B4-BE49-F238E27FC236}">
                  <a16:creationId xmlns:a16="http://schemas.microsoft.com/office/drawing/2014/main" id="{A8B4E498-DBC6-B026-B183-15F322692D1F}"/>
                </a:ext>
              </a:extLst>
            </p:cNvPr>
            <p:cNvSpPr/>
            <p:nvPr/>
          </p:nvSpPr>
          <p:spPr>
            <a:xfrm>
              <a:off x="485490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1638;p41">
              <a:extLst>
                <a:ext uri="{FF2B5EF4-FFF2-40B4-BE49-F238E27FC236}">
                  <a16:creationId xmlns:a16="http://schemas.microsoft.com/office/drawing/2014/main" id="{9E1ABA5A-15DD-2BA5-3CD8-4F77FAC88A93}"/>
                </a:ext>
              </a:extLst>
            </p:cNvPr>
            <p:cNvSpPr/>
            <p:nvPr/>
          </p:nvSpPr>
          <p:spPr>
            <a:xfrm>
              <a:off x="4854900" y="1716550"/>
              <a:ext cx="50900" cy="50900"/>
            </a:xfrm>
            <a:custGeom>
              <a:avLst/>
              <a:gdLst/>
              <a:ahLst/>
              <a:cxnLst/>
              <a:rect l="l" t="t" r="r" b="b"/>
              <a:pathLst>
                <a:path w="2036" h="2036" extrusionOk="0">
                  <a:moveTo>
                    <a:pt x="1032" y="0"/>
                  </a:moveTo>
                  <a:cubicBezTo>
                    <a:pt x="459" y="0"/>
                    <a:pt x="29" y="459"/>
                    <a:pt x="0" y="1004"/>
                  </a:cubicBezTo>
                  <a:cubicBezTo>
                    <a:pt x="0" y="1577"/>
                    <a:pt x="459" y="2007"/>
                    <a:pt x="1003"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1639;p41">
              <a:extLst>
                <a:ext uri="{FF2B5EF4-FFF2-40B4-BE49-F238E27FC236}">
                  <a16:creationId xmlns:a16="http://schemas.microsoft.com/office/drawing/2014/main" id="{039C1C0D-19CA-DA7C-295C-E7FF8A735962}"/>
                </a:ext>
              </a:extLst>
            </p:cNvPr>
            <p:cNvSpPr/>
            <p:nvPr/>
          </p:nvSpPr>
          <p:spPr>
            <a:xfrm>
              <a:off x="485490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77"/>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1640;p41">
              <a:extLst>
                <a:ext uri="{FF2B5EF4-FFF2-40B4-BE49-F238E27FC236}">
                  <a16:creationId xmlns:a16="http://schemas.microsoft.com/office/drawing/2014/main" id="{F29A8829-9BF9-D1BC-A085-FCDC7ADCF9F2}"/>
                </a:ext>
              </a:extLst>
            </p:cNvPr>
            <p:cNvSpPr/>
            <p:nvPr/>
          </p:nvSpPr>
          <p:spPr>
            <a:xfrm>
              <a:off x="4854900" y="1860600"/>
              <a:ext cx="50900" cy="50900"/>
            </a:xfrm>
            <a:custGeom>
              <a:avLst/>
              <a:gdLst/>
              <a:ahLst/>
              <a:cxnLst/>
              <a:rect l="l" t="t" r="r" b="b"/>
              <a:pathLst>
                <a:path w="2036" h="2036" extrusionOk="0">
                  <a:moveTo>
                    <a:pt x="1032" y="0"/>
                  </a:moveTo>
                  <a:cubicBezTo>
                    <a:pt x="459" y="0"/>
                    <a:pt x="29" y="459"/>
                    <a:pt x="0" y="1004"/>
                  </a:cubicBezTo>
                  <a:cubicBezTo>
                    <a:pt x="0" y="1577"/>
                    <a:pt x="459" y="2036"/>
                    <a:pt x="1003" y="2036"/>
                  </a:cubicBezTo>
                  <a:cubicBezTo>
                    <a:pt x="1577" y="2036"/>
                    <a:pt x="2035" y="1577"/>
                    <a:pt x="2035" y="1032"/>
                  </a:cubicBezTo>
                  <a:cubicBezTo>
                    <a:pt x="2035" y="488"/>
                    <a:pt x="1577" y="29"/>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1641;p41">
              <a:extLst>
                <a:ext uri="{FF2B5EF4-FFF2-40B4-BE49-F238E27FC236}">
                  <a16:creationId xmlns:a16="http://schemas.microsoft.com/office/drawing/2014/main" id="{BE9AE7AA-12B7-870D-1ABA-D1171C724F74}"/>
                </a:ext>
              </a:extLst>
            </p:cNvPr>
            <p:cNvSpPr/>
            <p:nvPr/>
          </p:nvSpPr>
          <p:spPr>
            <a:xfrm>
              <a:off x="4854900" y="1932975"/>
              <a:ext cx="50900" cy="50900"/>
            </a:xfrm>
            <a:custGeom>
              <a:avLst/>
              <a:gdLst/>
              <a:ahLst/>
              <a:cxnLst/>
              <a:rect l="l" t="t" r="r" b="b"/>
              <a:pathLst>
                <a:path w="2036" h="2036" extrusionOk="0">
                  <a:moveTo>
                    <a:pt x="1032" y="1"/>
                  </a:moveTo>
                  <a:cubicBezTo>
                    <a:pt x="459" y="1"/>
                    <a:pt x="29" y="459"/>
                    <a:pt x="0" y="1004"/>
                  </a:cubicBezTo>
                  <a:cubicBezTo>
                    <a:pt x="0" y="1577"/>
                    <a:pt x="459" y="2007"/>
                    <a:pt x="1003"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1642;p41">
              <a:extLst>
                <a:ext uri="{FF2B5EF4-FFF2-40B4-BE49-F238E27FC236}">
                  <a16:creationId xmlns:a16="http://schemas.microsoft.com/office/drawing/2014/main" id="{2142C2A3-6222-F632-D32B-3B29A1072669}"/>
                </a:ext>
              </a:extLst>
            </p:cNvPr>
            <p:cNvSpPr/>
            <p:nvPr/>
          </p:nvSpPr>
          <p:spPr>
            <a:xfrm>
              <a:off x="485490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1643;p41">
              <a:extLst>
                <a:ext uri="{FF2B5EF4-FFF2-40B4-BE49-F238E27FC236}">
                  <a16:creationId xmlns:a16="http://schemas.microsoft.com/office/drawing/2014/main" id="{7FA9AFC0-188A-28EC-9ECA-AAFC3075BF1B}"/>
                </a:ext>
              </a:extLst>
            </p:cNvPr>
            <p:cNvSpPr/>
            <p:nvPr/>
          </p:nvSpPr>
          <p:spPr>
            <a:xfrm>
              <a:off x="4854900" y="2077025"/>
              <a:ext cx="50900" cy="50900"/>
            </a:xfrm>
            <a:custGeom>
              <a:avLst/>
              <a:gdLst/>
              <a:ahLst/>
              <a:cxnLst/>
              <a:rect l="l" t="t" r="r" b="b"/>
              <a:pathLst>
                <a:path w="2036" h="2036" extrusionOk="0">
                  <a:moveTo>
                    <a:pt x="1032" y="1"/>
                  </a:moveTo>
                  <a:cubicBezTo>
                    <a:pt x="459" y="1"/>
                    <a:pt x="29" y="459"/>
                    <a:pt x="0" y="1004"/>
                  </a:cubicBezTo>
                  <a:cubicBezTo>
                    <a:pt x="0" y="1577"/>
                    <a:pt x="459" y="2036"/>
                    <a:pt x="1003" y="2036"/>
                  </a:cubicBezTo>
                  <a:cubicBezTo>
                    <a:pt x="1577" y="2036"/>
                    <a:pt x="2035" y="1577"/>
                    <a:pt x="2035" y="1033"/>
                  </a:cubicBezTo>
                  <a:cubicBezTo>
                    <a:pt x="2035" y="488"/>
                    <a:pt x="1577" y="29"/>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1644;p41">
              <a:extLst>
                <a:ext uri="{FF2B5EF4-FFF2-40B4-BE49-F238E27FC236}">
                  <a16:creationId xmlns:a16="http://schemas.microsoft.com/office/drawing/2014/main" id="{4E8B0C46-7991-DBAA-4522-520415BB70A3}"/>
                </a:ext>
              </a:extLst>
            </p:cNvPr>
            <p:cNvSpPr/>
            <p:nvPr/>
          </p:nvSpPr>
          <p:spPr>
            <a:xfrm>
              <a:off x="485490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1645;p41">
              <a:extLst>
                <a:ext uri="{FF2B5EF4-FFF2-40B4-BE49-F238E27FC236}">
                  <a16:creationId xmlns:a16="http://schemas.microsoft.com/office/drawing/2014/main" id="{15C5A8F5-A753-EF78-0194-DA66EB641A0C}"/>
                </a:ext>
              </a:extLst>
            </p:cNvPr>
            <p:cNvSpPr/>
            <p:nvPr/>
          </p:nvSpPr>
          <p:spPr>
            <a:xfrm>
              <a:off x="4854900" y="2221800"/>
              <a:ext cx="50900" cy="50175"/>
            </a:xfrm>
            <a:custGeom>
              <a:avLst/>
              <a:gdLst/>
              <a:ahLst/>
              <a:cxnLst/>
              <a:rect l="l" t="t" r="r" b="b"/>
              <a:pathLst>
                <a:path w="2036" h="2007" extrusionOk="0">
                  <a:moveTo>
                    <a:pt x="1032" y="0"/>
                  </a:moveTo>
                  <a:cubicBezTo>
                    <a:pt x="459" y="0"/>
                    <a:pt x="29" y="430"/>
                    <a:pt x="0" y="1004"/>
                  </a:cubicBezTo>
                  <a:cubicBezTo>
                    <a:pt x="0" y="1548"/>
                    <a:pt x="459" y="2007"/>
                    <a:pt x="1003" y="2007"/>
                  </a:cubicBezTo>
                  <a:cubicBezTo>
                    <a:pt x="1577" y="2007"/>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1646;p41">
              <a:extLst>
                <a:ext uri="{FF2B5EF4-FFF2-40B4-BE49-F238E27FC236}">
                  <a16:creationId xmlns:a16="http://schemas.microsoft.com/office/drawing/2014/main" id="{DBCCABE9-6138-BDCD-7A2B-3C25ED841770}"/>
                </a:ext>
              </a:extLst>
            </p:cNvPr>
            <p:cNvSpPr/>
            <p:nvPr/>
          </p:nvSpPr>
          <p:spPr>
            <a:xfrm>
              <a:off x="4854900"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1647;p41">
              <a:extLst>
                <a:ext uri="{FF2B5EF4-FFF2-40B4-BE49-F238E27FC236}">
                  <a16:creationId xmlns:a16="http://schemas.microsoft.com/office/drawing/2014/main" id="{8A7E315E-1D62-DA04-7824-C3EC9EA44EC9}"/>
                </a:ext>
              </a:extLst>
            </p:cNvPr>
            <p:cNvSpPr/>
            <p:nvPr/>
          </p:nvSpPr>
          <p:spPr>
            <a:xfrm>
              <a:off x="4851300" y="2366300"/>
              <a:ext cx="57375" cy="50725"/>
            </a:xfrm>
            <a:custGeom>
              <a:avLst/>
              <a:gdLst/>
              <a:ahLst/>
              <a:cxnLst/>
              <a:rect l="l" t="t" r="r" b="b"/>
              <a:pathLst>
                <a:path w="2295" h="2029" extrusionOk="0">
                  <a:moveTo>
                    <a:pt x="1184" y="0"/>
                  </a:moveTo>
                  <a:cubicBezTo>
                    <a:pt x="777" y="0"/>
                    <a:pt x="385" y="244"/>
                    <a:pt x="230" y="642"/>
                  </a:cubicBezTo>
                  <a:cubicBezTo>
                    <a:pt x="1" y="1158"/>
                    <a:pt x="259" y="1731"/>
                    <a:pt x="775" y="1960"/>
                  </a:cubicBezTo>
                  <a:cubicBezTo>
                    <a:pt x="894" y="2006"/>
                    <a:pt x="1016" y="2028"/>
                    <a:pt x="1136" y="2028"/>
                  </a:cubicBezTo>
                  <a:cubicBezTo>
                    <a:pt x="1537" y="2028"/>
                    <a:pt x="1917" y="1784"/>
                    <a:pt x="2093" y="1387"/>
                  </a:cubicBezTo>
                  <a:cubicBezTo>
                    <a:pt x="2294" y="871"/>
                    <a:pt x="2065" y="298"/>
                    <a:pt x="1549" y="68"/>
                  </a:cubicBezTo>
                  <a:cubicBezTo>
                    <a:pt x="1430" y="22"/>
                    <a:pt x="1306" y="0"/>
                    <a:pt x="118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1648;p41">
              <a:extLst>
                <a:ext uri="{FF2B5EF4-FFF2-40B4-BE49-F238E27FC236}">
                  <a16:creationId xmlns:a16="http://schemas.microsoft.com/office/drawing/2014/main" id="{E4C2FC72-FB2D-3B34-E1A2-9DCCD4D904D2}"/>
                </a:ext>
              </a:extLst>
            </p:cNvPr>
            <p:cNvSpPr/>
            <p:nvPr/>
          </p:nvSpPr>
          <p:spPr>
            <a:xfrm>
              <a:off x="485490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1649;p41">
              <a:extLst>
                <a:ext uri="{FF2B5EF4-FFF2-40B4-BE49-F238E27FC236}">
                  <a16:creationId xmlns:a16="http://schemas.microsoft.com/office/drawing/2014/main" id="{5997E22B-8F4A-AD45-F336-7F0296CBEBA5}"/>
                </a:ext>
              </a:extLst>
            </p:cNvPr>
            <p:cNvSpPr/>
            <p:nvPr/>
          </p:nvSpPr>
          <p:spPr>
            <a:xfrm>
              <a:off x="485490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1650;p41">
              <a:extLst>
                <a:ext uri="{FF2B5EF4-FFF2-40B4-BE49-F238E27FC236}">
                  <a16:creationId xmlns:a16="http://schemas.microsoft.com/office/drawing/2014/main" id="{A1ABF2BA-5069-DD07-4521-C64282465364}"/>
                </a:ext>
              </a:extLst>
            </p:cNvPr>
            <p:cNvSpPr/>
            <p:nvPr/>
          </p:nvSpPr>
          <p:spPr>
            <a:xfrm>
              <a:off x="4854900"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1651;p41">
              <a:extLst>
                <a:ext uri="{FF2B5EF4-FFF2-40B4-BE49-F238E27FC236}">
                  <a16:creationId xmlns:a16="http://schemas.microsoft.com/office/drawing/2014/main" id="{772DCDE0-1A0C-A768-DC87-F6371064F61E}"/>
                </a:ext>
              </a:extLst>
            </p:cNvPr>
            <p:cNvSpPr/>
            <p:nvPr/>
          </p:nvSpPr>
          <p:spPr>
            <a:xfrm>
              <a:off x="4927275" y="1644875"/>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1652;p41">
              <a:extLst>
                <a:ext uri="{FF2B5EF4-FFF2-40B4-BE49-F238E27FC236}">
                  <a16:creationId xmlns:a16="http://schemas.microsoft.com/office/drawing/2014/main" id="{9FC65FD5-FD3D-8A8C-990A-177CC5A71C4A}"/>
                </a:ext>
              </a:extLst>
            </p:cNvPr>
            <p:cNvSpPr/>
            <p:nvPr/>
          </p:nvSpPr>
          <p:spPr>
            <a:xfrm>
              <a:off x="4927275"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1653;p41">
              <a:extLst>
                <a:ext uri="{FF2B5EF4-FFF2-40B4-BE49-F238E27FC236}">
                  <a16:creationId xmlns:a16="http://schemas.microsoft.com/office/drawing/2014/main" id="{4C2EC98D-5B09-1BE8-87E8-12CA573A87AC}"/>
                </a:ext>
              </a:extLst>
            </p:cNvPr>
            <p:cNvSpPr/>
            <p:nvPr/>
          </p:nvSpPr>
          <p:spPr>
            <a:xfrm>
              <a:off x="4927275" y="178892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1654;p41">
              <a:extLst>
                <a:ext uri="{FF2B5EF4-FFF2-40B4-BE49-F238E27FC236}">
                  <a16:creationId xmlns:a16="http://schemas.microsoft.com/office/drawing/2014/main" id="{6EC982DB-1355-490D-D64E-5A113C16E32D}"/>
                </a:ext>
              </a:extLst>
            </p:cNvPr>
            <p:cNvSpPr/>
            <p:nvPr/>
          </p:nvSpPr>
          <p:spPr>
            <a:xfrm>
              <a:off x="4927275" y="186130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1655;p41">
              <a:extLst>
                <a:ext uri="{FF2B5EF4-FFF2-40B4-BE49-F238E27FC236}">
                  <a16:creationId xmlns:a16="http://schemas.microsoft.com/office/drawing/2014/main" id="{E2DF6975-42C4-ED9B-69C7-F5F83C1FCE78}"/>
                </a:ext>
              </a:extLst>
            </p:cNvPr>
            <p:cNvSpPr/>
            <p:nvPr/>
          </p:nvSpPr>
          <p:spPr>
            <a:xfrm>
              <a:off x="4927275" y="19329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1656;p41">
              <a:extLst>
                <a:ext uri="{FF2B5EF4-FFF2-40B4-BE49-F238E27FC236}">
                  <a16:creationId xmlns:a16="http://schemas.microsoft.com/office/drawing/2014/main" id="{E6E3FFD5-387A-E0FB-2983-9CBA308FF356}"/>
                </a:ext>
              </a:extLst>
            </p:cNvPr>
            <p:cNvSpPr/>
            <p:nvPr/>
          </p:nvSpPr>
          <p:spPr>
            <a:xfrm>
              <a:off x="4927275" y="2005350"/>
              <a:ext cx="50900" cy="50925"/>
            </a:xfrm>
            <a:custGeom>
              <a:avLst/>
              <a:gdLst/>
              <a:ahLst/>
              <a:cxnLst/>
              <a:rect l="l" t="t" r="r" b="b"/>
              <a:pathLst>
                <a:path w="2036" h="2037" extrusionOk="0">
                  <a:moveTo>
                    <a:pt x="1004" y="1"/>
                  </a:moveTo>
                  <a:cubicBezTo>
                    <a:pt x="459" y="1"/>
                    <a:pt x="0" y="460"/>
                    <a:pt x="0" y="1004"/>
                  </a:cubicBezTo>
                  <a:cubicBezTo>
                    <a:pt x="0"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1657;p41">
              <a:extLst>
                <a:ext uri="{FF2B5EF4-FFF2-40B4-BE49-F238E27FC236}">
                  <a16:creationId xmlns:a16="http://schemas.microsoft.com/office/drawing/2014/main" id="{0EB4BA8B-3A4D-88C6-C1DC-93A965314249}"/>
                </a:ext>
              </a:extLst>
            </p:cNvPr>
            <p:cNvSpPr/>
            <p:nvPr/>
          </p:nvSpPr>
          <p:spPr>
            <a:xfrm>
              <a:off x="4927275" y="20777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1658;p41">
              <a:extLst>
                <a:ext uri="{FF2B5EF4-FFF2-40B4-BE49-F238E27FC236}">
                  <a16:creationId xmlns:a16="http://schemas.microsoft.com/office/drawing/2014/main" id="{2FF51077-BF4C-C325-BC88-086A9C328455}"/>
                </a:ext>
              </a:extLst>
            </p:cNvPr>
            <p:cNvSpPr/>
            <p:nvPr/>
          </p:nvSpPr>
          <p:spPr>
            <a:xfrm>
              <a:off x="4927275" y="21494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1659;p41">
              <a:extLst>
                <a:ext uri="{FF2B5EF4-FFF2-40B4-BE49-F238E27FC236}">
                  <a16:creationId xmlns:a16="http://schemas.microsoft.com/office/drawing/2014/main" id="{3211D6C3-CC0F-297E-98A6-6AA658E0BE9D}"/>
                </a:ext>
              </a:extLst>
            </p:cNvPr>
            <p:cNvSpPr/>
            <p:nvPr/>
          </p:nvSpPr>
          <p:spPr>
            <a:xfrm>
              <a:off x="4927275" y="2221800"/>
              <a:ext cx="50900" cy="50900"/>
            </a:xfrm>
            <a:custGeom>
              <a:avLst/>
              <a:gdLst/>
              <a:ahLst/>
              <a:cxnLst/>
              <a:rect l="l" t="t" r="r" b="b"/>
              <a:pathLst>
                <a:path w="2036" h="2036" extrusionOk="0">
                  <a:moveTo>
                    <a:pt x="1004" y="0"/>
                  </a:moveTo>
                  <a:cubicBezTo>
                    <a:pt x="459" y="0"/>
                    <a:pt x="0" y="459"/>
                    <a:pt x="0" y="1004"/>
                  </a:cubicBezTo>
                  <a:cubicBezTo>
                    <a:pt x="0"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1660;p41">
              <a:extLst>
                <a:ext uri="{FF2B5EF4-FFF2-40B4-BE49-F238E27FC236}">
                  <a16:creationId xmlns:a16="http://schemas.microsoft.com/office/drawing/2014/main" id="{0D68C68A-1593-F521-8C3F-8001ED899F58}"/>
                </a:ext>
              </a:extLst>
            </p:cNvPr>
            <p:cNvSpPr/>
            <p:nvPr/>
          </p:nvSpPr>
          <p:spPr>
            <a:xfrm>
              <a:off x="4927275" y="229417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1661;p41">
              <a:extLst>
                <a:ext uri="{FF2B5EF4-FFF2-40B4-BE49-F238E27FC236}">
                  <a16:creationId xmlns:a16="http://schemas.microsoft.com/office/drawing/2014/main" id="{AADC8F30-98E8-0936-2834-7B94BD1F926B}"/>
                </a:ext>
              </a:extLst>
            </p:cNvPr>
            <p:cNvSpPr/>
            <p:nvPr/>
          </p:nvSpPr>
          <p:spPr>
            <a:xfrm>
              <a:off x="4927275" y="236655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1662;p41">
              <a:extLst>
                <a:ext uri="{FF2B5EF4-FFF2-40B4-BE49-F238E27FC236}">
                  <a16:creationId xmlns:a16="http://schemas.microsoft.com/office/drawing/2014/main" id="{19E0DCE7-A603-854A-FCE7-471FA389B735}"/>
                </a:ext>
              </a:extLst>
            </p:cNvPr>
            <p:cNvSpPr/>
            <p:nvPr/>
          </p:nvSpPr>
          <p:spPr>
            <a:xfrm>
              <a:off x="4927275" y="243822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1663;p41">
              <a:extLst>
                <a:ext uri="{FF2B5EF4-FFF2-40B4-BE49-F238E27FC236}">
                  <a16:creationId xmlns:a16="http://schemas.microsoft.com/office/drawing/2014/main" id="{92FD3807-5BDB-9FA3-BCD5-C2432D08C2CD}"/>
                </a:ext>
              </a:extLst>
            </p:cNvPr>
            <p:cNvSpPr/>
            <p:nvPr/>
          </p:nvSpPr>
          <p:spPr>
            <a:xfrm>
              <a:off x="4927275" y="2510600"/>
              <a:ext cx="50900" cy="50200"/>
            </a:xfrm>
            <a:custGeom>
              <a:avLst/>
              <a:gdLst/>
              <a:ahLst/>
              <a:cxnLst/>
              <a:rect l="l" t="t" r="r" b="b"/>
              <a:pathLst>
                <a:path w="2036" h="2008" extrusionOk="0">
                  <a:moveTo>
                    <a:pt x="1004" y="1"/>
                  </a:moveTo>
                  <a:cubicBezTo>
                    <a:pt x="459" y="1"/>
                    <a:pt x="0" y="460"/>
                    <a:pt x="0" y="1004"/>
                  </a:cubicBezTo>
                  <a:cubicBezTo>
                    <a:pt x="0"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1664;p41">
              <a:extLst>
                <a:ext uri="{FF2B5EF4-FFF2-40B4-BE49-F238E27FC236}">
                  <a16:creationId xmlns:a16="http://schemas.microsoft.com/office/drawing/2014/main" id="{0078642D-5AFD-FF0E-CA9F-8FEE627DE27A}"/>
                </a:ext>
              </a:extLst>
            </p:cNvPr>
            <p:cNvSpPr/>
            <p:nvPr/>
          </p:nvSpPr>
          <p:spPr>
            <a:xfrm>
              <a:off x="4927275" y="258300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1665;p41">
              <a:extLst>
                <a:ext uri="{FF2B5EF4-FFF2-40B4-BE49-F238E27FC236}">
                  <a16:creationId xmlns:a16="http://schemas.microsoft.com/office/drawing/2014/main" id="{A69D67AC-6447-1C5A-C835-E58A7D3469CE}"/>
                </a:ext>
              </a:extLst>
            </p:cNvPr>
            <p:cNvSpPr/>
            <p:nvPr/>
          </p:nvSpPr>
          <p:spPr>
            <a:xfrm>
              <a:off x="4999650" y="258300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1666;p41">
              <a:extLst>
                <a:ext uri="{FF2B5EF4-FFF2-40B4-BE49-F238E27FC236}">
                  <a16:creationId xmlns:a16="http://schemas.microsoft.com/office/drawing/2014/main" id="{7AE10024-CEEF-5F8E-9B64-22658629AC14}"/>
                </a:ext>
              </a:extLst>
            </p:cNvPr>
            <p:cNvSpPr/>
            <p:nvPr/>
          </p:nvSpPr>
          <p:spPr>
            <a:xfrm>
              <a:off x="4999650" y="265465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1667;p41">
              <a:extLst>
                <a:ext uri="{FF2B5EF4-FFF2-40B4-BE49-F238E27FC236}">
                  <a16:creationId xmlns:a16="http://schemas.microsoft.com/office/drawing/2014/main" id="{6791C4E1-B19C-11B8-E77C-53D1A54651EC}"/>
                </a:ext>
              </a:extLst>
            </p:cNvPr>
            <p:cNvSpPr/>
            <p:nvPr/>
          </p:nvSpPr>
          <p:spPr>
            <a:xfrm>
              <a:off x="5071325"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1668;p41">
              <a:extLst>
                <a:ext uri="{FF2B5EF4-FFF2-40B4-BE49-F238E27FC236}">
                  <a16:creationId xmlns:a16="http://schemas.microsoft.com/office/drawing/2014/main" id="{9B0F882F-FFCE-EBEB-098F-AEE018B0E9E8}"/>
                </a:ext>
              </a:extLst>
            </p:cNvPr>
            <p:cNvSpPr/>
            <p:nvPr/>
          </p:nvSpPr>
          <p:spPr>
            <a:xfrm>
              <a:off x="5071325"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1669;p41">
              <a:extLst>
                <a:ext uri="{FF2B5EF4-FFF2-40B4-BE49-F238E27FC236}">
                  <a16:creationId xmlns:a16="http://schemas.microsoft.com/office/drawing/2014/main" id="{5DD7A28D-D383-5161-2582-4F1C86142B88}"/>
                </a:ext>
              </a:extLst>
            </p:cNvPr>
            <p:cNvSpPr/>
            <p:nvPr/>
          </p:nvSpPr>
          <p:spPr>
            <a:xfrm>
              <a:off x="507132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1670;p41">
              <a:extLst>
                <a:ext uri="{FF2B5EF4-FFF2-40B4-BE49-F238E27FC236}">
                  <a16:creationId xmlns:a16="http://schemas.microsoft.com/office/drawing/2014/main" id="{24AA9BA2-384F-63EB-CB84-951A94D2BEF0}"/>
                </a:ext>
              </a:extLst>
            </p:cNvPr>
            <p:cNvSpPr/>
            <p:nvPr/>
          </p:nvSpPr>
          <p:spPr>
            <a:xfrm>
              <a:off x="5071325"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1671;p41">
              <a:extLst>
                <a:ext uri="{FF2B5EF4-FFF2-40B4-BE49-F238E27FC236}">
                  <a16:creationId xmlns:a16="http://schemas.microsoft.com/office/drawing/2014/main" id="{7DB8D0FF-1371-3CF6-B295-247B697D3842}"/>
                </a:ext>
              </a:extLst>
            </p:cNvPr>
            <p:cNvSpPr/>
            <p:nvPr/>
          </p:nvSpPr>
          <p:spPr>
            <a:xfrm>
              <a:off x="5071325"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1672;p41">
              <a:extLst>
                <a:ext uri="{FF2B5EF4-FFF2-40B4-BE49-F238E27FC236}">
                  <a16:creationId xmlns:a16="http://schemas.microsoft.com/office/drawing/2014/main" id="{836C9C98-852B-796E-823D-203CED3D35E6}"/>
                </a:ext>
              </a:extLst>
            </p:cNvPr>
            <p:cNvSpPr/>
            <p:nvPr/>
          </p:nvSpPr>
          <p:spPr>
            <a:xfrm>
              <a:off x="5071325"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1673;p41">
              <a:extLst>
                <a:ext uri="{FF2B5EF4-FFF2-40B4-BE49-F238E27FC236}">
                  <a16:creationId xmlns:a16="http://schemas.microsoft.com/office/drawing/2014/main" id="{7F9221A7-0221-54B3-2C29-F9F6DABAFC41}"/>
                </a:ext>
              </a:extLst>
            </p:cNvPr>
            <p:cNvSpPr/>
            <p:nvPr/>
          </p:nvSpPr>
          <p:spPr>
            <a:xfrm>
              <a:off x="5071325"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1674;p41">
              <a:extLst>
                <a:ext uri="{FF2B5EF4-FFF2-40B4-BE49-F238E27FC236}">
                  <a16:creationId xmlns:a16="http://schemas.microsoft.com/office/drawing/2014/main" id="{99F47EEF-5D6D-D484-5815-F1A97C316500}"/>
                </a:ext>
              </a:extLst>
            </p:cNvPr>
            <p:cNvSpPr/>
            <p:nvPr/>
          </p:nvSpPr>
          <p:spPr>
            <a:xfrm>
              <a:off x="5071325"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1675;p41">
              <a:extLst>
                <a:ext uri="{FF2B5EF4-FFF2-40B4-BE49-F238E27FC236}">
                  <a16:creationId xmlns:a16="http://schemas.microsoft.com/office/drawing/2014/main" id="{43298468-EEE0-26CF-1B8F-E1358D4EF51B}"/>
                </a:ext>
              </a:extLst>
            </p:cNvPr>
            <p:cNvSpPr/>
            <p:nvPr/>
          </p:nvSpPr>
          <p:spPr>
            <a:xfrm>
              <a:off x="5071325"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1676;p41">
              <a:extLst>
                <a:ext uri="{FF2B5EF4-FFF2-40B4-BE49-F238E27FC236}">
                  <a16:creationId xmlns:a16="http://schemas.microsoft.com/office/drawing/2014/main" id="{D3F5CC3E-412D-AACA-5C49-8C175B7D81C6}"/>
                </a:ext>
              </a:extLst>
            </p:cNvPr>
            <p:cNvSpPr/>
            <p:nvPr/>
          </p:nvSpPr>
          <p:spPr>
            <a:xfrm>
              <a:off x="5071325"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1677;p41">
              <a:extLst>
                <a:ext uri="{FF2B5EF4-FFF2-40B4-BE49-F238E27FC236}">
                  <a16:creationId xmlns:a16="http://schemas.microsoft.com/office/drawing/2014/main" id="{B8DA309C-A74B-C617-500C-CE3D89B2A17E}"/>
                </a:ext>
              </a:extLst>
            </p:cNvPr>
            <p:cNvSpPr/>
            <p:nvPr/>
          </p:nvSpPr>
          <p:spPr>
            <a:xfrm>
              <a:off x="5071325"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1678;p41">
              <a:extLst>
                <a:ext uri="{FF2B5EF4-FFF2-40B4-BE49-F238E27FC236}">
                  <a16:creationId xmlns:a16="http://schemas.microsoft.com/office/drawing/2014/main" id="{A3273FED-8CF3-8B18-E6D1-94BE5AFD8048}"/>
                </a:ext>
              </a:extLst>
            </p:cNvPr>
            <p:cNvSpPr/>
            <p:nvPr/>
          </p:nvSpPr>
          <p:spPr>
            <a:xfrm>
              <a:off x="5071325"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1679;p41">
              <a:extLst>
                <a:ext uri="{FF2B5EF4-FFF2-40B4-BE49-F238E27FC236}">
                  <a16:creationId xmlns:a16="http://schemas.microsoft.com/office/drawing/2014/main" id="{BC8452BA-79BC-AA5A-D09A-1765A65FE18F}"/>
                </a:ext>
              </a:extLst>
            </p:cNvPr>
            <p:cNvSpPr/>
            <p:nvPr/>
          </p:nvSpPr>
          <p:spPr>
            <a:xfrm>
              <a:off x="5071325"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1680;p41">
              <a:extLst>
                <a:ext uri="{FF2B5EF4-FFF2-40B4-BE49-F238E27FC236}">
                  <a16:creationId xmlns:a16="http://schemas.microsoft.com/office/drawing/2014/main" id="{5833D68D-B338-69E3-C39D-4D9AC7C808F5}"/>
                </a:ext>
              </a:extLst>
            </p:cNvPr>
            <p:cNvSpPr/>
            <p:nvPr/>
          </p:nvSpPr>
          <p:spPr>
            <a:xfrm>
              <a:off x="5071325"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1681;p41">
              <a:extLst>
                <a:ext uri="{FF2B5EF4-FFF2-40B4-BE49-F238E27FC236}">
                  <a16:creationId xmlns:a16="http://schemas.microsoft.com/office/drawing/2014/main" id="{40691345-DB7F-E3A8-C420-8482DF041A9F}"/>
                </a:ext>
              </a:extLst>
            </p:cNvPr>
            <p:cNvSpPr/>
            <p:nvPr/>
          </p:nvSpPr>
          <p:spPr>
            <a:xfrm>
              <a:off x="5071325"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1682;p41">
              <a:extLst>
                <a:ext uri="{FF2B5EF4-FFF2-40B4-BE49-F238E27FC236}">
                  <a16:creationId xmlns:a16="http://schemas.microsoft.com/office/drawing/2014/main" id="{D55D281D-C548-F56A-B367-04E540B508EA}"/>
                </a:ext>
              </a:extLst>
            </p:cNvPr>
            <p:cNvSpPr/>
            <p:nvPr/>
          </p:nvSpPr>
          <p:spPr>
            <a:xfrm>
              <a:off x="5071325"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1683;p41">
              <a:extLst>
                <a:ext uri="{FF2B5EF4-FFF2-40B4-BE49-F238E27FC236}">
                  <a16:creationId xmlns:a16="http://schemas.microsoft.com/office/drawing/2014/main" id="{F109A6E1-0A20-1E95-4D4B-10EB80753F60}"/>
                </a:ext>
              </a:extLst>
            </p:cNvPr>
            <p:cNvSpPr/>
            <p:nvPr/>
          </p:nvSpPr>
          <p:spPr>
            <a:xfrm>
              <a:off x="5071325" y="272705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1684;p41">
              <a:extLst>
                <a:ext uri="{FF2B5EF4-FFF2-40B4-BE49-F238E27FC236}">
                  <a16:creationId xmlns:a16="http://schemas.microsoft.com/office/drawing/2014/main" id="{F2445476-D103-AAED-0B23-D7AD2BC1DEF0}"/>
                </a:ext>
              </a:extLst>
            </p:cNvPr>
            <p:cNvSpPr/>
            <p:nvPr/>
          </p:nvSpPr>
          <p:spPr>
            <a:xfrm>
              <a:off x="5071325"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1685;p41">
              <a:extLst>
                <a:ext uri="{FF2B5EF4-FFF2-40B4-BE49-F238E27FC236}">
                  <a16:creationId xmlns:a16="http://schemas.microsoft.com/office/drawing/2014/main" id="{43C6C903-A7DD-05B5-33FE-6898B5226BC1}"/>
                </a:ext>
              </a:extLst>
            </p:cNvPr>
            <p:cNvSpPr/>
            <p:nvPr/>
          </p:nvSpPr>
          <p:spPr>
            <a:xfrm>
              <a:off x="5143700" y="14284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1686;p41">
              <a:extLst>
                <a:ext uri="{FF2B5EF4-FFF2-40B4-BE49-F238E27FC236}">
                  <a16:creationId xmlns:a16="http://schemas.microsoft.com/office/drawing/2014/main" id="{BF97924F-24D9-2ABB-19C1-879197D1035D}"/>
                </a:ext>
              </a:extLst>
            </p:cNvPr>
            <p:cNvSpPr/>
            <p:nvPr/>
          </p:nvSpPr>
          <p:spPr>
            <a:xfrm>
              <a:off x="5143700" y="150010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1687;p41">
              <a:extLst>
                <a:ext uri="{FF2B5EF4-FFF2-40B4-BE49-F238E27FC236}">
                  <a16:creationId xmlns:a16="http://schemas.microsoft.com/office/drawing/2014/main" id="{5EC24E7B-F61F-8A83-D031-81E013BB38D1}"/>
                </a:ext>
              </a:extLst>
            </p:cNvPr>
            <p:cNvSpPr/>
            <p:nvPr/>
          </p:nvSpPr>
          <p:spPr>
            <a:xfrm>
              <a:off x="5143700" y="1572500"/>
              <a:ext cx="50925" cy="50175"/>
            </a:xfrm>
            <a:custGeom>
              <a:avLst/>
              <a:gdLst/>
              <a:ahLst/>
              <a:cxnLst/>
              <a:rect l="l" t="t" r="r" b="b"/>
              <a:pathLst>
                <a:path w="2037" h="2007" extrusionOk="0">
                  <a:moveTo>
                    <a:pt x="1004" y="0"/>
                  </a:moveTo>
                  <a:cubicBezTo>
                    <a:pt x="459" y="0"/>
                    <a:pt x="1" y="459"/>
                    <a:pt x="1" y="1004"/>
                  </a:cubicBezTo>
                  <a:cubicBezTo>
                    <a:pt x="1"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1688;p41">
              <a:extLst>
                <a:ext uri="{FF2B5EF4-FFF2-40B4-BE49-F238E27FC236}">
                  <a16:creationId xmlns:a16="http://schemas.microsoft.com/office/drawing/2014/main" id="{9DCAEE01-82C7-DD10-1034-F53751904D14}"/>
                </a:ext>
              </a:extLst>
            </p:cNvPr>
            <p:cNvSpPr/>
            <p:nvPr/>
          </p:nvSpPr>
          <p:spPr>
            <a:xfrm>
              <a:off x="5143700" y="164487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1689;p41">
              <a:extLst>
                <a:ext uri="{FF2B5EF4-FFF2-40B4-BE49-F238E27FC236}">
                  <a16:creationId xmlns:a16="http://schemas.microsoft.com/office/drawing/2014/main" id="{D06332A3-956F-E15F-FA9F-BB733D2CEE64}"/>
                </a:ext>
              </a:extLst>
            </p:cNvPr>
            <p:cNvSpPr/>
            <p:nvPr/>
          </p:nvSpPr>
          <p:spPr>
            <a:xfrm>
              <a:off x="5143700" y="1716550"/>
              <a:ext cx="50925" cy="50900"/>
            </a:xfrm>
            <a:custGeom>
              <a:avLst/>
              <a:gdLst/>
              <a:ahLst/>
              <a:cxnLst/>
              <a:rect l="l" t="t" r="r" b="b"/>
              <a:pathLst>
                <a:path w="2037" h="2036" extrusionOk="0">
                  <a:moveTo>
                    <a:pt x="1004" y="0"/>
                  </a:moveTo>
                  <a:cubicBezTo>
                    <a:pt x="459" y="0"/>
                    <a:pt x="1" y="459"/>
                    <a:pt x="1" y="1032"/>
                  </a:cubicBezTo>
                  <a:cubicBezTo>
                    <a:pt x="1"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1690;p41">
              <a:extLst>
                <a:ext uri="{FF2B5EF4-FFF2-40B4-BE49-F238E27FC236}">
                  <a16:creationId xmlns:a16="http://schemas.microsoft.com/office/drawing/2014/main" id="{3589A027-28BA-B805-1B04-14639B96BD42}"/>
                </a:ext>
              </a:extLst>
            </p:cNvPr>
            <p:cNvSpPr/>
            <p:nvPr/>
          </p:nvSpPr>
          <p:spPr>
            <a:xfrm>
              <a:off x="5143700" y="178892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1691;p41">
              <a:extLst>
                <a:ext uri="{FF2B5EF4-FFF2-40B4-BE49-F238E27FC236}">
                  <a16:creationId xmlns:a16="http://schemas.microsoft.com/office/drawing/2014/main" id="{E0C1C196-D8E8-91B1-73E6-995432F91388}"/>
                </a:ext>
              </a:extLst>
            </p:cNvPr>
            <p:cNvSpPr/>
            <p:nvPr/>
          </p:nvSpPr>
          <p:spPr>
            <a:xfrm>
              <a:off x="5143700" y="1861300"/>
              <a:ext cx="50925" cy="50200"/>
            </a:xfrm>
            <a:custGeom>
              <a:avLst/>
              <a:gdLst/>
              <a:ahLst/>
              <a:cxnLst/>
              <a:rect l="l" t="t" r="r" b="b"/>
              <a:pathLst>
                <a:path w="2037" h="2008" extrusionOk="0">
                  <a:moveTo>
                    <a:pt x="1004" y="1"/>
                  </a:moveTo>
                  <a:cubicBezTo>
                    <a:pt x="459" y="1"/>
                    <a:pt x="1" y="460"/>
                    <a:pt x="1" y="1004"/>
                  </a:cubicBezTo>
                  <a:cubicBezTo>
                    <a:pt x="1"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1692;p41">
              <a:extLst>
                <a:ext uri="{FF2B5EF4-FFF2-40B4-BE49-F238E27FC236}">
                  <a16:creationId xmlns:a16="http://schemas.microsoft.com/office/drawing/2014/main" id="{E509F89F-0952-A745-5ED0-B41A48C33CAA}"/>
                </a:ext>
              </a:extLst>
            </p:cNvPr>
            <p:cNvSpPr/>
            <p:nvPr/>
          </p:nvSpPr>
          <p:spPr>
            <a:xfrm>
              <a:off x="5143700" y="193297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1693;p41">
              <a:extLst>
                <a:ext uri="{FF2B5EF4-FFF2-40B4-BE49-F238E27FC236}">
                  <a16:creationId xmlns:a16="http://schemas.microsoft.com/office/drawing/2014/main" id="{5BF433A3-B603-385B-888F-38F0CE3CAEE4}"/>
                </a:ext>
              </a:extLst>
            </p:cNvPr>
            <p:cNvSpPr/>
            <p:nvPr/>
          </p:nvSpPr>
          <p:spPr>
            <a:xfrm>
              <a:off x="5143700" y="2005350"/>
              <a:ext cx="50925" cy="50925"/>
            </a:xfrm>
            <a:custGeom>
              <a:avLst/>
              <a:gdLst/>
              <a:ahLst/>
              <a:cxnLst/>
              <a:rect l="l" t="t" r="r" b="b"/>
              <a:pathLst>
                <a:path w="2037"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1694;p41">
              <a:extLst>
                <a:ext uri="{FF2B5EF4-FFF2-40B4-BE49-F238E27FC236}">
                  <a16:creationId xmlns:a16="http://schemas.microsoft.com/office/drawing/2014/main" id="{EECF47E5-4CD4-E583-9025-E8DDA058B502}"/>
                </a:ext>
              </a:extLst>
            </p:cNvPr>
            <p:cNvSpPr/>
            <p:nvPr/>
          </p:nvSpPr>
          <p:spPr>
            <a:xfrm>
              <a:off x="5143700" y="20777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1695;p41">
              <a:extLst>
                <a:ext uri="{FF2B5EF4-FFF2-40B4-BE49-F238E27FC236}">
                  <a16:creationId xmlns:a16="http://schemas.microsoft.com/office/drawing/2014/main" id="{57230E10-92AC-6AF3-893E-622B9A11C50B}"/>
                </a:ext>
              </a:extLst>
            </p:cNvPr>
            <p:cNvSpPr/>
            <p:nvPr/>
          </p:nvSpPr>
          <p:spPr>
            <a:xfrm>
              <a:off x="5143700" y="214940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1696;p41">
              <a:extLst>
                <a:ext uri="{FF2B5EF4-FFF2-40B4-BE49-F238E27FC236}">
                  <a16:creationId xmlns:a16="http://schemas.microsoft.com/office/drawing/2014/main" id="{E727F1F2-0E2F-25A4-4D7C-0B3F1DD55353}"/>
                </a:ext>
              </a:extLst>
            </p:cNvPr>
            <p:cNvSpPr/>
            <p:nvPr/>
          </p:nvSpPr>
          <p:spPr>
            <a:xfrm>
              <a:off x="5143700" y="2221800"/>
              <a:ext cx="50925" cy="50900"/>
            </a:xfrm>
            <a:custGeom>
              <a:avLst/>
              <a:gdLst/>
              <a:ahLst/>
              <a:cxnLst/>
              <a:rect l="l" t="t" r="r" b="b"/>
              <a:pathLst>
                <a:path w="2037"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1697;p41">
              <a:extLst>
                <a:ext uri="{FF2B5EF4-FFF2-40B4-BE49-F238E27FC236}">
                  <a16:creationId xmlns:a16="http://schemas.microsoft.com/office/drawing/2014/main" id="{15F5FBEE-DBCB-1E2F-F029-09DED009F047}"/>
                </a:ext>
              </a:extLst>
            </p:cNvPr>
            <p:cNvSpPr/>
            <p:nvPr/>
          </p:nvSpPr>
          <p:spPr>
            <a:xfrm>
              <a:off x="5143700" y="229417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1698;p41">
              <a:extLst>
                <a:ext uri="{FF2B5EF4-FFF2-40B4-BE49-F238E27FC236}">
                  <a16:creationId xmlns:a16="http://schemas.microsoft.com/office/drawing/2014/main" id="{226F2D1D-4718-3786-0C26-85B4C1E61DFF}"/>
                </a:ext>
              </a:extLst>
            </p:cNvPr>
            <p:cNvSpPr/>
            <p:nvPr/>
          </p:nvSpPr>
          <p:spPr>
            <a:xfrm>
              <a:off x="5143700" y="2366550"/>
              <a:ext cx="50925" cy="50200"/>
            </a:xfrm>
            <a:custGeom>
              <a:avLst/>
              <a:gdLst/>
              <a:ahLst/>
              <a:cxnLst/>
              <a:rect l="l" t="t" r="r" b="b"/>
              <a:pathLst>
                <a:path w="2037" h="2008" extrusionOk="0">
                  <a:moveTo>
                    <a:pt x="1004" y="1"/>
                  </a:moveTo>
                  <a:cubicBezTo>
                    <a:pt x="459" y="1"/>
                    <a:pt x="1" y="460"/>
                    <a:pt x="1" y="1004"/>
                  </a:cubicBezTo>
                  <a:cubicBezTo>
                    <a:pt x="1"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1699;p41">
              <a:extLst>
                <a:ext uri="{FF2B5EF4-FFF2-40B4-BE49-F238E27FC236}">
                  <a16:creationId xmlns:a16="http://schemas.microsoft.com/office/drawing/2014/main" id="{17E8234C-F84F-2911-8386-19CD35E4586B}"/>
                </a:ext>
              </a:extLst>
            </p:cNvPr>
            <p:cNvSpPr/>
            <p:nvPr/>
          </p:nvSpPr>
          <p:spPr>
            <a:xfrm>
              <a:off x="5143700" y="243822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1700;p41">
              <a:extLst>
                <a:ext uri="{FF2B5EF4-FFF2-40B4-BE49-F238E27FC236}">
                  <a16:creationId xmlns:a16="http://schemas.microsoft.com/office/drawing/2014/main" id="{01FCD00E-6ECF-8F1C-2531-43BECABAAD06}"/>
                </a:ext>
              </a:extLst>
            </p:cNvPr>
            <p:cNvSpPr/>
            <p:nvPr/>
          </p:nvSpPr>
          <p:spPr>
            <a:xfrm>
              <a:off x="5143700" y="2510600"/>
              <a:ext cx="50925" cy="50200"/>
            </a:xfrm>
            <a:custGeom>
              <a:avLst/>
              <a:gdLst/>
              <a:ahLst/>
              <a:cxnLst/>
              <a:rect l="l" t="t" r="r" b="b"/>
              <a:pathLst>
                <a:path w="2037"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1701;p41">
              <a:extLst>
                <a:ext uri="{FF2B5EF4-FFF2-40B4-BE49-F238E27FC236}">
                  <a16:creationId xmlns:a16="http://schemas.microsoft.com/office/drawing/2014/main" id="{F9F23BEA-DF47-8139-0A4D-AD3D9507E6F4}"/>
                </a:ext>
              </a:extLst>
            </p:cNvPr>
            <p:cNvSpPr/>
            <p:nvPr/>
          </p:nvSpPr>
          <p:spPr>
            <a:xfrm>
              <a:off x="5143700" y="258300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1702;p41">
              <a:extLst>
                <a:ext uri="{FF2B5EF4-FFF2-40B4-BE49-F238E27FC236}">
                  <a16:creationId xmlns:a16="http://schemas.microsoft.com/office/drawing/2014/main" id="{31FFA8DB-8511-7815-74FD-B3F414012B87}"/>
                </a:ext>
              </a:extLst>
            </p:cNvPr>
            <p:cNvSpPr/>
            <p:nvPr/>
          </p:nvSpPr>
          <p:spPr>
            <a:xfrm>
              <a:off x="5143700" y="265465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1703;p41">
              <a:extLst>
                <a:ext uri="{FF2B5EF4-FFF2-40B4-BE49-F238E27FC236}">
                  <a16:creationId xmlns:a16="http://schemas.microsoft.com/office/drawing/2014/main" id="{1A30B576-A634-E3E2-409C-F583C070C07A}"/>
                </a:ext>
              </a:extLst>
            </p:cNvPr>
            <p:cNvSpPr/>
            <p:nvPr/>
          </p:nvSpPr>
          <p:spPr>
            <a:xfrm>
              <a:off x="5216100" y="14284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1704;p41">
              <a:extLst>
                <a:ext uri="{FF2B5EF4-FFF2-40B4-BE49-F238E27FC236}">
                  <a16:creationId xmlns:a16="http://schemas.microsoft.com/office/drawing/2014/main" id="{033FB00E-533D-768B-89BB-F34FB96B474E}"/>
                </a:ext>
              </a:extLst>
            </p:cNvPr>
            <p:cNvSpPr/>
            <p:nvPr/>
          </p:nvSpPr>
          <p:spPr>
            <a:xfrm>
              <a:off x="5216100"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1705;p41">
              <a:extLst>
                <a:ext uri="{FF2B5EF4-FFF2-40B4-BE49-F238E27FC236}">
                  <a16:creationId xmlns:a16="http://schemas.microsoft.com/office/drawing/2014/main" id="{D4149483-5112-B724-C737-385EB82D8C17}"/>
                </a:ext>
              </a:extLst>
            </p:cNvPr>
            <p:cNvSpPr/>
            <p:nvPr/>
          </p:nvSpPr>
          <p:spPr>
            <a:xfrm>
              <a:off x="5216100"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1706;p41">
              <a:extLst>
                <a:ext uri="{FF2B5EF4-FFF2-40B4-BE49-F238E27FC236}">
                  <a16:creationId xmlns:a16="http://schemas.microsoft.com/office/drawing/2014/main" id="{4753C771-F011-6308-F117-6EB5913D90EB}"/>
                </a:ext>
              </a:extLst>
            </p:cNvPr>
            <p:cNvSpPr/>
            <p:nvPr/>
          </p:nvSpPr>
          <p:spPr>
            <a:xfrm>
              <a:off x="5216100"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1707;p41">
              <a:extLst>
                <a:ext uri="{FF2B5EF4-FFF2-40B4-BE49-F238E27FC236}">
                  <a16:creationId xmlns:a16="http://schemas.microsoft.com/office/drawing/2014/main" id="{0F2CA45C-E814-EC22-9152-18DAC81F4BF0}"/>
                </a:ext>
              </a:extLst>
            </p:cNvPr>
            <p:cNvSpPr/>
            <p:nvPr/>
          </p:nvSpPr>
          <p:spPr>
            <a:xfrm>
              <a:off x="5216100"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77" y="2036"/>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1708;p41">
              <a:extLst>
                <a:ext uri="{FF2B5EF4-FFF2-40B4-BE49-F238E27FC236}">
                  <a16:creationId xmlns:a16="http://schemas.microsoft.com/office/drawing/2014/main" id="{E53E64A5-A56C-871E-9C66-44A20CB35B3C}"/>
                </a:ext>
              </a:extLst>
            </p:cNvPr>
            <p:cNvSpPr/>
            <p:nvPr/>
          </p:nvSpPr>
          <p:spPr>
            <a:xfrm>
              <a:off x="5216100"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77"/>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1709;p41">
              <a:extLst>
                <a:ext uri="{FF2B5EF4-FFF2-40B4-BE49-F238E27FC236}">
                  <a16:creationId xmlns:a16="http://schemas.microsoft.com/office/drawing/2014/main" id="{AC6C33C0-02D1-9D8B-C377-BDBAB1D380E4}"/>
                </a:ext>
              </a:extLst>
            </p:cNvPr>
            <p:cNvSpPr/>
            <p:nvPr/>
          </p:nvSpPr>
          <p:spPr>
            <a:xfrm>
              <a:off x="5216100"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1710;p41">
              <a:extLst>
                <a:ext uri="{FF2B5EF4-FFF2-40B4-BE49-F238E27FC236}">
                  <a16:creationId xmlns:a16="http://schemas.microsoft.com/office/drawing/2014/main" id="{721DBFA2-767E-46A3-7FAE-D6AACC422A02}"/>
                </a:ext>
              </a:extLst>
            </p:cNvPr>
            <p:cNvSpPr/>
            <p:nvPr/>
          </p:nvSpPr>
          <p:spPr>
            <a:xfrm>
              <a:off x="5216100"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1711;p41">
              <a:extLst>
                <a:ext uri="{FF2B5EF4-FFF2-40B4-BE49-F238E27FC236}">
                  <a16:creationId xmlns:a16="http://schemas.microsoft.com/office/drawing/2014/main" id="{4210A44B-4E6D-029E-B379-0DEC6F641610}"/>
                </a:ext>
              </a:extLst>
            </p:cNvPr>
            <p:cNvSpPr/>
            <p:nvPr/>
          </p:nvSpPr>
          <p:spPr>
            <a:xfrm>
              <a:off x="5216100"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77" y="2036"/>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1712;p41">
              <a:extLst>
                <a:ext uri="{FF2B5EF4-FFF2-40B4-BE49-F238E27FC236}">
                  <a16:creationId xmlns:a16="http://schemas.microsoft.com/office/drawing/2014/main" id="{D95656F1-EE57-AA26-1A88-780CEDF85C78}"/>
                </a:ext>
              </a:extLst>
            </p:cNvPr>
            <p:cNvSpPr/>
            <p:nvPr/>
          </p:nvSpPr>
          <p:spPr>
            <a:xfrm>
              <a:off x="5216100"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1713;p41">
              <a:extLst>
                <a:ext uri="{FF2B5EF4-FFF2-40B4-BE49-F238E27FC236}">
                  <a16:creationId xmlns:a16="http://schemas.microsoft.com/office/drawing/2014/main" id="{40BAD216-2EF3-7170-93DD-AD63EB06AE97}"/>
                </a:ext>
              </a:extLst>
            </p:cNvPr>
            <p:cNvSpPr/>
            <p:nvPr/>
          </p:nvSpPr>
          <p:spPr>
            <a:xfrm>
              <a:off x="5216100"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1714;p41">
              <a:extLst>
                <a:ext uri="{FF2B5EF4-FFF2-40B4-BE49-F238E27FC236}">
                  <a16:creationId xmlns:a16="http://schemas.microsoft.com/office/drawing/2014/main" id="{D4A005A5-F2D2-AFE3-F849-4AA6DDE9F100}"/>
                </a:ext>
              </a:extLst>
            </p:cNvPr>
            <p:cNvSpPr/>
            <p:nvPr/>
          </p:nvSpPr>
          <p:spPr>
            <a:xfrm>
              <a:off x="5216100"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1715;p41">
              <a:extLst>
                <a:ext uri="{FF2B5EF4-FFF2-40B4-BE49-F238E27FC236}">
                  <a16:creationId xmlns:a16="http://schemas.microsoft.com/office/drawing/2014/main" id="{0C382DFD-AE0A-E1D3-8122-CAF154020EEC}"/>
                </a:ext>
              </a:extLst>
            </p:cNvPr>
            <p:cNvSpPr/>
            <p:nvPr/>
          </p:nvSpPr>
          <p:spPr>
            <a:xfrm>
              <a:off x="5216100"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1716;p41">
              <a:extLst>
                <a:ext uri="{FF2B5EF4-FFF2-40B4-BE49-F238E27FC236}">
                  <a16:creationId xmlns:a16="http://schemas.microsoft.com/office/drawing/2014/main" id="{D9B3A61D-D2E7-1312-B322-6E43E39F7882}"/>
                </a:ext>
              </a:extLst>
            </p:cNvPr>
            <p:cNvSpPr/>
            <p:nvPr/>
          </p:nvSpPr>
          <p:spPr>
            <a:xfrm>
              <a:off x="5216100"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1717;p41">
              <a:extLst>
                <a:ext uri="{FF2B5EF4-FFF2-40B4-BE49-F238E27FC236}">
                  <a16:creationId xmlns:a16="http://schemas.microsoft.com/office/drawing/2014/main" id="{654E914E-5199-F83A-BC17-5632DADFC75B}"/>
                </a:ext>
              </a:extLst>
            </p:cNvPr>
            <p:cNvSpPr/>
            <p:nvPr/>
          </p:nvSpPr>
          <p:spPr>
            <a:xfrm>
              <a:off x="5216100" y="251060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77" y="2008"/>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1718;p41">
              <a:extLst>
                <a:ext uri="{FF2B5EF4-FFF2-40B4-BE49-F238E27FC236}">
                  <a16:creationId xmlns:a16="http://schemas.microsoft.com/office/drawing/2014/main" id="{3B8914AC-30A5-E462-8440-9EF659368A5F}"/>
                </a:ext>
              </a:extLst>
            </p:cNvPr>
            <p:cNvSpPr/>
            <p:nvPr/>
          </p:nvSpPr>
          <p:spPr>
            <a:xfrm>
              <a:off x="5216100" y="258300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1719;p41">
              <a:extLst>
                <a:ext uri="{FF2B5EF4-FFF2-40B4-BE49-F238E27FC236}">
                  <a16:creationId xmlns:a16="http://schemas.microsoft.com/office/drawing/2014/main" id="{C45BAA41-7E6B-9435-1D08-FE93DDAF8395}"/>
                </a:ext>
              </a:extLst>
            </p:cNvPr>
            <p:cNvSpPr/>
            <p:nvPr/>
          </p:nvSpPr>
          <p:spPr>
            <a:xfrm>
              <a:off x="5216100" y="265465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1720;p41">
              <a:extLst>
                <a:ext uri="{FF2B5EF4-FFF2-40B4-BE49-F238E27FC236}">
                  <a16:creationId xmlns:a16="http://schemas.microsoft.com/office/drawing/2014/main" id="{86287C28-C23E-FF3D-510E-92DC0BEAFDBB}"/>
                </a:ext>
              </a:extLst>
            </p:cNvPr>
            <p:cNvSpPr/>
            <p:nvPr/>
          </p:nvSpPr>
          <p:spPr>
            <a:xfrm>
              <a:off x="5287750" y="1428450"/>
              <a:ext cx="50925" cy="50175"/>
            </a:xfrm>
            <a:custGeom>
              <a:avLst/>
              <a:gdLst/>
              <a:ahLst/>
              <a:cxnLst/>
              <a:rect l="l" t="t" r="r" b="b"/>
              <a:pathLst>
                <a:path w="2037" h="2007" extrusionOk="0">
                  <a:moveTo>
                    <a:pt x="1033" y="0"/>
                  </a:moveTo>
                  <a:cubicBezTo>
                    <a:pt x="459" y="0"/>
                    <a:pt x="29"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1721;p41">
              <a:extLst>
                <a:ext uri="{FF2B5EF4-FFF2-40B4-BE49-F238E27FC236}">
                  <a16:creationId xmlns:a16="http://schemas.microsoft.com/office/drawing/2014/main" id="{5F3E4440-46B6-F354-6D58-B94336FB81E6}"/>
                </a:ext>
              </a:extLst>
            </p:cNvPr>
            <p:cNvSpPr/>
            <p:nvPr/>
          </p:nvSpPr>
          <p:spPr>
            <a:xfrm>
              <a:off x="5287750" y="15001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1722;p41">
              <a:extLst>
                <a:ext uri="{FF2B5EF4-FFF2-40B4-BE49-F238E27FC236}">
                  <a16:creationId xmlns:a16="http://schemas.microsoft.com/office/drawing/2014/main" id="{A0CD7C55-2094-25E1-2DB1-061AE25FD296}"/>
                </a:ext>
              </a:extLst>
            </p:cNvPr>
            <p:cNvSpPr/>
            <p:nvPr/>
          </p:nvSpPr>
          <p:spPr>
            <a:xfrm>
              <a:off x="5287750" y="157250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1723;p41">
              <a:extLst>
                <a:ext uri="{FF2B5EF4-FFF2-40B4-BE49-F238E27FC236}">
                  <a16:creationId xmlns:a16="http://schemas.microsoft.com/office/drawing/2014/main" id="{CD008655-8C99-DD48-1E60-698F956316C0}"/>
                </a:ext>
              </a:extLst>
            </p:cNvPr>
            <p:cNvSpPr/>
            <p:nvPr/>
          </p:nvSpPr>
          <p:spPr>
            <a:xfrm>
              <a:off x="5287750" y="1644875"/>
              <a:ext cx="50925" cy="50200"/>
            </a:xfrm>
            <a:custGeom>
              <a:avLst/>
              <a:gdLst/>
              <a:ahLst/>
              <a:cxnLst/>
              <a:rect l="l" t="t" r="r" b="b"/>
              <a:pathLst>
                <a:path w="2037" h="2008" extrusionOk="0">
                  <a:moveTo>
                    <a:pt x="1033" y="1"/>
                  </a:moveTo>
                  <a:cubicBezTo>
                    <a:pt x="459" y="1"/>
                    <a:pt x="29"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1724;p41">
              <a:extLst>
                <a:ext uri="{FF2B5EF4-FFF2-40B4-BE49-F238E27FC236}">
                  <a16:creationId xmlns:a16="http://schemas.microsoft.com/office/drawing/2014/main" id="{AD4D9B3C-6FBE-5D03-CDA8-62ACF1C145B9}"/>
                </a:ext>
              </a:extLst>
            </p:cNvPr>
            <p:cNvSpPr/>
            <p:nvPr/>
          </p:nvSpPr>
          <p:spPr>
            <a:xfrm>
              <a:off x="5287750"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1725;p41">
              <a:extLst>
                <a:ext uri="{FF2B5EF4-FFF2-40B4-BE49-F238E27FC236}">
                  <a16:creationId xmlns:a16="http://schemas.microsoft.com/office/drawing/2014/main" id="{9DC15060-949E-A79F-A49F-0D4CDFC74244}"/>
                </a:ext>
              </a:extLst>
            </p:cNvPr>
            <p:cNvSpPr/>
            <p:nvPr/>
          </p:nvSpPr>
          <p:spPr>
            <a:xfrm>
              <a:off x="5287750" y="1788925"/>
              <a:ext cx="50925" cy="50200"/>
            </a:xfrm>
            <a:custGeom>
              <a:avLst/>
              <a:gdLst/>
              <a:ahLst/>
              <a:cxnLst/>
              <a:rect l="l" t="t" r="r" b="b"/>
              <a:pathLst>
                <a:path w="2037" h="2008" extrusionOk="0">
                  <a:moveTo>
                    <a:pt x="1033" y="1"/>
                  </a:moveTo>
                  <a:cubicBezTo>
                    <a:pt x="459" y="1"/>
                    <a:pt x="29"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1726;p41">
              <a:extLst>
                <a:ext uri="{FF2B5EF4-FFF2-40B4-BE49-F238E27FC236}">
                  <a16:creationId xmlns:a16="http://schemas.microsoft.com/office/drawing/2014/main" id="{8B8279E6-5B92-7323-F692-267F1414346A}"/>
                </a:ext>
              </a:extLst>
            </p:cNvPr>
            <p:cNvSpPr/>
            <p:nvPr/>
          </p:nvSpPr>
          <p:spPr>
            <a:xfrm>
              <a:off x="5287750"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1727;p41">
              <a:extLst>
                <a:ext uri="{FF2B5EF4-FFF2-40B4-BE49-F238E27FC236}">
                  <a16:creationId xmlns:a16="http://schemas.microsoft.com/office/drawing/2014/main" id="{2161F0C5-D1B1-C3A3-3FC1-83E1971DB248}"/>
                </a:ext>
              </a:extLst>
            </p:cNvPr>
            <p:cNvSpPr/>
            <p:nvPr/>
          </p:nvSpPr>
          <p:spPr>
            <a:xfrm>
              <a:off x="5287750" y="19329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1728;p41">
              <a:extLst>
                <a:ext uri="{FF2B5EF4-FFF2-40B4-BE49-F238E27FC236}">
                  <a16:creationId xmlns:a16="http://schemas.microsoft.com/office/drawing/2014/main" id="{0ECF766B-DCA6-CCE0-A27E-7D6131616208}"/>
                </a:ext>
              </a:extLst>
            </p:cNvPr>
            <p:cNvSpPr/>
            <p:nvPr/>
          </p:nvSpPr>
          <p:spPr>
            <a:xfrm>
              <a:off x="5287750" y="2005350"/>
              <a:ext cx="50925" cy="50925"/>
            </a:xfrm>
            <a:custGeom>
              <a:avLst/>
              <a:gdLst/>
              <a:ahLst/>
              <a:cxnLst/>
              <a:rect l="l" t="t" r="r" b="b"/>
              <a:pathLst>
                <a:path w="2037" h="2037" extrusionOk="0">
                  <a:moveTo>
                    <a:pt x="1033" y="1"/>
                  </a:moveTo>
                  <a:cubicBezTo>
                    <a:pt x="459" y="1"/>
                    <a:pt x="29"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1729;p41">
              <a:extLst>
                <a:ext uri="{FF2B5EF4-FFF2-40B4-BE49-F238E27FC236}">
                  <a16:creationId xmlns:a16="http://schemas.microsoft.com/office/drawing/2014/main" id="{E461A497-8AE8-D480-DCA6-F797C69E8BC3}"/>
                </a:ext>
              </a:extLst>
            </p:cNvPr>
            <p:cNvSpPr/>
            <p:nvPr/>
          </p:nvSpPr>
          <p:spPr>
            <a:xfrm>
              <a:off x="5287750"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1730;p41">
              <a:extLst>
                <a:ext uri="{FF2B5EF4-FFF2-40B4-BE49-F238E27FC236}">
                  <a16:creationId xmlns:a16="http://schemas.microsoft.com/office/drawing/2014/main" id="{BBB809A3-13B4-5B3F-DA92-CAAE3D9990A6}"/>
                </a:ext>
              </a:extLst>
            </p:cNvPr>
            <p:cNvSpPr/>
            <p:nvPr/>
          </p:nvSpPr>
          <p:spPr>
            <a:xfrm>
              <a:off x="5287750" y="2149400"/>
              <a:ext cx="50925" cy="50925"/>
            </a:xfrm>
            <a:custGeom>
              <a:avLst/>
              <a:gdLst/>
              <a:ahLst/>
              <a:cxnLst/>
              <a:rect l="l" t="t" r="r" b="b"/>
              <a:pathLst>
                <a:path w="2037" h="2037" extrusionOk="0">
                  <a:moveTo>
                    <a:pt x="1033" y="1"/>
                  </a:moveTo>
                  <a:cubicBezTo>
                    <a:pt x="459" y="1"/>
                    <a:pt x="29"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1731;p41">
              <a:extLst>
                <a:ext uri="{FF2B5EF4-FFF2-40B4-BE49-F238E27FC236}">
                  <a16:creationId xmlns:a16="http://schemas.microsoft.com/office/drawing/2014/main" id="{653FD0BA-5909-E5C2-239C-6FC2EDB0CBCF}"/>
                </a:ext>
              </a:extLst>
            </p:cNvPr>
            <p:cNvSpPr/>
            <p:nvPr/>
          </p:nvSpPr>
          <p:spPr>
            <a:xfrm>
              <a:off x="5287750"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1732;p41">
              <a:extLst>
                <a:ext uri="{FF2B5EF4-FFF2-40B4-BE49-F238E27FC236}">
                  <a16:creationId xmlns:a16="http://schemas.microsoft.com/office/drawing/2014/main" id="{EF9A6404-0DE6-4E09-D2FF-15F815197D02}"/>
                </a:ext>
              </a:extLst>
            </p:cNvPr>
            <p:cNvSpPr/>
            <p:nvPr/>
          </p:nvSpPr>
          <p:spPr>
            <a:xfrm>
              <a:off x="5287750" y="2294175"/>
              <a:ext cx="50925" cy="50200"/>
            </a:xfrm>
            <a:custGeom>
              <a:avLst/>
              <a:gdLst/>
              <a:ahLst/>
              <a:cxnLst/>
              <a:rect l="l" t="t" r="r" b="b"/>
              <a:pathLst>
                <a:path w="2037" h="2008" extrusionOk="0">
                  <a:moveTo>
                    <a:pt x="1033" y="1"/>
                  </a:moveTo>
                  <a:cubicBezTo>
                    <a:pt x="459" y="1"/>
                    <a:pt x="29"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1733;p41">
              <a:extLst>
                <a:ext uri="{FF2B5EF4-FFF2-40B4-BE49-F238E27FC236}">
                  <a16:creationId xmlns:a16="http://schemas.microsoft.com/office/drawing/2014/main" id="{11BE058B-0DB7-8A8C-AC91-2709E32910CA}"/>
                </a:ext>
              </a:extLst>
            </p:cNvPr>
            <p:cNvSpPr/>
            <p:nvPr/>
          </p:nvSpPr>
          <p:spPr>
            <a:xfrm>
              <a:off x="5287750" y="2366550"/>
              <a:ext cx="50925" cy="50200"/>
            </a:xfrm>
            <a:custGeom>
              <a:avLst/>
              <a:gdLst/>
              <a:ahLst/>
              <a:cxnLst/>
              <a:rect l="l" t="t" r="r" b="b"/>
              <a:pathLst>
                <a:path w="2037" h="2008" extrusionOk="0">
                  <a:moveTo>
                    <a:pt x="1033" y="1"/>
                  </a:moveTo>
                  <a:cubicBezTo>
                    <a:pt x="459" y="1"/>
                    <a:pt x="1" y="431"/>
                    <a:pt x="1" y="1004"/>
                  </a:cubicBezTo>
                  <a:cubicBezTo>
                    <a:pt x="1" y="1549"/>
                    <a:pt x="459" y="2008"/>
                    <a:pt x="1033" y="2008"/>
                  </a:cubicBezTo>
                  <a:cubicBezTo>
                    <a:pt x="1577" y="2008"/>
                    <a:pt x="2036" y="1549"/>
                    <a:pt x="2036" y="1004"/>
                  </a:cubicBezTo>
                  <a:cubicBezTo>
                    <a:pt x="2036" y="431"/>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1734;p41">
              <a:extLst>
                <a:ext uri="{FF2B5EF4-FFF2-40B4-BE49-F238E27FC236}">
                  <a16:creationId xmlns:a16="http://schemas.microsoft.com/office/drawing/2014/main" id="{D3C51782-DBDF-D83A-B01C-BFC624BDCAA3}"/>
                </a:ext>
              </a:extLst>
            </p:cNvPr>
            <p:cNvSpPr/>
            <p:nvPr/>
          </p:nvSpPr>
          <p:spPr>
            <a:xfrm>
              <a:off x="5287750" y="2510600"/>
              <a:ext cx="50925" cy="50200"/>
            </a:xfrm>
            <a:custGeom>
              <a:avLst/>
              <a:gdLst/>
              <a:ahLst/>
              <a:cxnLst/>
              <a:rect l="l" t="t" r="r" b="b"/>
              <a:pathLst>
                <a:path w="2037" h="2008" extrusionOk="0">
                  <a:moveTo>
                    <a:pt x="1033" y="1"/>
                  </a:moveTo>
                  <a:cubicBezTo>
                    <a:pt x="459" y="1"/>
                    <a:pt x="29"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1735;p41">
              <a:extLst>
                <a:ext uri="{FF2B5EF4-FFF2-40B4-BE49-F238E27FC236}">
                  <a16:creationId xmlns:a16="http://schemas.microsoft.com/office/drawing/2014/main" id="{2EAD60DF-BA10-AB75-067E-7CB207813A40}"/>
                </a:ext>
              </a:extLst>
            </p:cNvPr>
            <p:cNvSpPr/>
            <p:nvPr/>
          </p:nvSpPr>
          <p:spPr>
            <a:xfrm>
              <a:off x="5287750" y="2583000"/>
              <a:ext cx="50925" cy="50175"/>
            </a:xfrm>
            <a:custGeom>
              <a:avLst/>
              <a:gdLst/>
              <a:ahLst/>
              <a:cxnLst/>
              <a:rect l="l" t="t" r="r" b="b"/>
              <a:pathLst>
                <a:path w="2037" h="2007" extrusionOk="0">
                  <a:moveTo>
                    <a:pt x="1033" y="0"/>
                  </a:moveTo>
                  <a:cubicBezTo>
                    <a:pt x="459" y="0"/>
                    <a:pt x="29"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1736;p41">
              <a:extLst>
                <a:ext uri="{FF2B5EF4-FFF2-40B4-BE49-F238E27FC236}">
                  <a16:creationId xmlns:a16="http://schemas.microsoft.com/office/drawing/2014/main" id="{318C272C-DA10-016E-809F-AED77108FF09}"/>
                </a:ext>
              </a:extLst>
            </p:cNvPr>
            <p:cNvSpPr/>
            <p:nvPr/>
          </p:nvSpPr>
          <p:spPr>
            <a:xfrm>
              <a:off x="5287750" y="2654650"/>
              <a:ext cx="50925" cy="50925"/>
            </a:xfrm>
            <a:custGeom>
              <a:avLst/>
              <a:gdLst/>
              <a:ahLst/>
              <a:cxnLst/>
              <a:rect l="l" t="t" r="r" b="b"/>
              <a:pathLst>
                <a:path w="2037" h="2037" extrusionOk="0">
                  <a:moveTo>
                    <a:pt x="1033" y="1"/>
                  </a:moveTo>
                  <a:cubicBezTo>
                    <a:pt x="459" y="1"/>
                    <a:pt x="29"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1737;p41">
              <a:extLst>
                <a:ext uri="{FF2B5EF4-FFF2-40B4-BE49-F238E27FC236}">
                  <a16:creationId xmlns:a16="http://schemas.microsoft.com/office/drawing/2014/main" id="{A12CAFAA-E5B3-B1FE-BA5A-89056827D243}"/>
                </a:ext>
              </a:extLst>
            </p:cNvPr>
            <p:cNvSpPr/>
            <p:nvPr/>
          </p:nvSpPr>
          <p:spPr>
            <a:xfrm>
              <a:off x="5287750" y="272705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1738;p41">
              <a:extLst>
                <a:ext uri="{FF2B5EF4-FFF2-40B4-BE49-F238E27FC236}">
                  <a16:creationId xmlns:a16="http://schemas.microsoft.com/office/drawing/2014/main" id="{69D1ACA9-3DCF-6A43-54CE-1FC44F87B06F}"/>
                </a:ext>
              </a:extLst>
            </p:cNvPr>
            <p:cNvSpPr/>
            <p:nvPr/>
          </p:nvSpPr>
          <p:spPr>
            <a:xfrm>
              <a:off x="5360150" y="135605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1739;p41">
              <a:extLst>
                <a:ext uri="{FF2B5EF4-FFF2-40B4-BE49-F238E27FC236}">
                  <a16:creationId xmlns:a16="http://schemas.microsoft.com/office/drawing/2014/main" id="{6AC3B3F4-9258-2EF5-C62D-61CE579EBFD0}"/>
                </a:ext>
              </a:extLst>
            </p:cNvPr>
            <p:cNvSpPr/>
            <p:nvPr/>
          </p:nvSpPr>
          <p:spPr>
            <a:xfrm>
              <a:off x="5360150"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1740;p41">
              <a:extLst>
                <a:ext uri="{FF2B5EF4-FFF2-40B4-BE49-F238E27FC236}">
                  <a16:creationId xmlns:a16="http://schemas.microsoft.com/office/drawing/2014/main" id="{BE189257-BDD9-0ED5-E398-8F04778D8E6C}"/>
                </a:ext>
              </a:extLst>
            </p:cNvPr>
            <p:cNvSpPr/>
            <p:nvPr/>
          </p:nvSpPr>
          <p:spPr>
            <a:xfrm>
              <a:off x="5360150"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1741;p41">
              <a:extLst>
                <a:ext uri="{FF2B5EF4-FFF2-40B4-BE49-F238E27FC236}">
                  <a16:creationId xmlns:a16="http://schemas.microsoft.com/office/drawing/2014/main" id="{B1EF7539-2A66-110A-5B57-E29F2B301F41}"/>
                </a:ext>
              </a:extLst>
            </p:cNvPr>
            <p:cNvSpPr/>
            <p:nvPr/>
          </p:nvSpPr>
          <p:spPr>
            <a:xfrm>
              <a:off x="5360150"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1742;p41">
              <a:extLst>
                <a:ext uri="{FF2B5EF4-FFF2-40B4-BE49-F238E27FC236}">
                  <a16:creationId xmlns:a16="http://schemas.microsoft.com/office/drawing/2014/main" id="{F9BD364D-88EB-82A9-3F3C-6C4771DB58D0}"/>
                </a:ext>
              </a:extLst>
            </p:cNvPr>
            <p:cNvSpPr/>
            <p:nvPr/>
          </p:nvSpPr>
          <p:spPr>
            <a:xfrm>
              <a:off x="536015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1743;p41">
              <a:extLst>
                <a:ext uri="{FF2B5EF4-FFF2-40B4-BE49-F238E27FC236}">
                  <a16:creationId xmlns:a16="http://schemas.microsoft.com/office/drawing/2014/main" id="{AF66B306-F16E-E3DF-D0A7-DC82026F7A89}"/>
                </a:ext>
              </a:extLst>
            </p:cNvPr>
            <p:cNvSpPr/>
            <p:nvPr/>
          </p:nvSpPr>
          <p:spPr>
            <a:xfrm>
              <a:off x="6154200" y="15001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1744;p41">
              <a:extLst>
                <a:ext uri="{FF2B5EF4-FFF2-40B4-BE49-F238E27FC236}">
                  <a16:creationId xmlns:a16="http://schemas.microsoft.com/office/drawing/2014/main" id="{940504EB-B624-0970-4AA2-4A703EDF4A0D}"/>
                </a:ext>
              </a:extLst>
            </p:cNvPr>
            <p:cNvSpPr/>
            <p:nvPr/>
          </p:nvSpPr>
          <p:spPr>
            <a:xfrm>
              <a:off x="6154200" y="157250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1745;p41">
              <a:extLst>
                <a:ext uri="{FF2B5EF4-FFF2-40B4-BE49-F238E27FC236}">
                  <a16:creationId xmlns:a16="http://schemas.microsoft.com/office/drawing/2014/main" id="{68AC4DF4-9D51-28DF-D173-F37B0730EADA}"/>
                </a:ext>
              </a:extLst>
            </p:cNvPr>
            <p:cNvSpPr/>
            <p:nvPr/>
          </p:nvSpPr>
          <p:spPr>
            <a:xfrm>
              <a:off x="6225875" y="15001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1746;p41">
              <a:extLst>
                <a:ext uri="{FF2B5EF4-FFF2-40B4-BE49-F238E27FC236}">
                  <a16:creationId xmlns:a16="http://schemas.microsoft.com/office/drawing/2014/main" id="{2E595A8F-2CAB-C682-C1CB-4692A7CED962}"/>
                </a:ext>
              </a:extLst>
            </p:cNvPr>
            <p:cNvSpPr/>
            <p:nvPr/>
          </p:nvSpPr>
          <p:spPr>
            <a:xfrm>
              <a:off x="6225875" y="157250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1747;p41">
              <a:extLst>
                <a:ext uri="{FF2B5EF4-FFF2-40B4-BE49-F238E27FC236}">
                  <a16:creationId xmlns:a16="http://schemas.microsoft.com/office/drawing/2014/main" id="{C01C877F-B970-D268-FA35-8F6EFF792E97}"/>
                </a:ext>
              </a:extLst>
            </p:cNvPr>
            <p:cNvSpPr/>
            <p:nvPr/>
          </p:nvSpPr>
          <p:spPr>
            <a:xfrm>
              <a:off x="6298250" y="14284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1748;p41">
              <a:extLst>
                <a:ext uri="{FF2B5EF4-FFF2-40B4-BE49-F238E27FC236}">
                  <a16:creationId xmlns:a16="http://schemas.microsoft.com/office/drawing/2014/main" id="{EB6C7651-0E64-0B88-A9D0-50BBDBE7E6DC}"/>
                </a:ext>
              </a:extLst>
            </p:cNvPr>
            <p:cNvSpPr/>
            <p:nvPr/>
          </p:nvSpPr>
          <p:spPr>
            <a:xfrm>
              <a:off x="6298250" y="150010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1749;p41">
              <a:extLst>
                <a:ext uri="{FF2B5EF4-FFF2-40B4-BE49-F238E27FC236}">
                  <a16:creationId xmlns:a16="http://schemas.microsoft.com/office/drawing/2014/main" id="{F0EA35F6-1B52-14FC-C216-15DCC86E62C7}"/>
                </a:ext>
              </a:extLst>
            </p:cNvPr>
            <p:cNvSpPr/>
            <p:nvPr/>
          </p:nvSpPr>
          <p:spPr>
            <a:xfrm>
              <a:off x="6298250" y="1572500"/>
              <a:ext cx="50925" cy="50175"/>
            </a:xfrm>
            <a:custGeom>
              <a:avLst/>
              <a:gdLst/>
              <a:ahLst/>
              <a:cxnLst/>
              <a:rect l="l" t="t" r="r" b="b"/>
              <a:pathLst>
                <a:path w="2037" h="2007" extrusionOk="0">
                  <a:moveTo>
                    <a:pt x="1004" y="0"/>
                  </a:moveTo>
                  <a:cubicBezTo>
                    <a:pt x="460" y="0"/>
                    <a:pt x="1" y="459"/>
                    <a:pt x="1" y="1004"/>
                  </a:cubicBezTo>
                  <a:cubicBezTo>
                    <a:pt x="1" y="1577"/>
                    <a:pt x="460" y="2007"/>
                    <a:pt x="1004" y="2007"/>
                  </a:cubicBezTo>
                  <a:cubicBezTo>
                    <a:pt x="1578" y="2007"/>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1750;p41">
              <a:extLst>
                <a:ext uri="{FF2B5EF4-FFF2-40B4-BE49-F238E27FC236}">
                  <a16:creationId xmlns:a16="http://schemas.microsoft.com/office/drawing/2014/main" id="{8F13BF13-7B23-4F2E-6D7C-05C94D3F0C0F}"/>
                </a:ext>
              </a:extLst>
            </p:cNvPr>
            <p:cNvSpPr/>
            <p:nvPr/>
          </p:nvSpPr>
          <p:spPr>
            <a:xfrm>
              <a:off x="6370650" y="1500100"/>
              <a:ext cx="50175" cy="50925"/>
            </a:xfrm>
            <a:custGeom>
              <a:avLst/>
              <a:gdLst/>
              <a:ahLst/>
              <a:cxnLst/>
              <a:rect l="l" t="t" r="r" b="b"/>
              <a:pathLst>
                <a:path w="2007" h="2037" extrusionOk="0">
                  <a:moveTo>
                    <a:pt x="1004" y="1"/>
                  </a:moveTo>
                  <a:cubicBezTo>
                    <a:pt x="430" y="1"/>
                    <a:pt x="0" y="460"/>
                    <a:pt x="0" y="1033"/>
                  </a:cubicBezTo>
                  <a:cubicBezTo>
                    <a:pt x="0" y="1578"/>
                    <a:pt x="430"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1751;p41">
              <a:extLst>
                <a:ext uri="{FF2B5EF4-FFF2-40B4-BE49-F238E27FC236}">
                  <a16:creationId xmlns:a16="http://schemas.microsoft.com/office/drawing/2014/main" id="{16D5565E-2937-25AA-ABDF-28F7BC636142}"/>
                </a:ext>
              </a:extLst>
            </p:cNvPr>
            <p:cNvSpPr/>
            <p:nvPr/>
          </p:nvSpPr>
          <p:spPr>
            <a:xfrm>
              <a:off x="6370650" y="1572500"/>
              <a:ext cx="50175" cy="50175"/>
            </a:xfrm>
            <a:custGeom>
              <a:avLst/>
              <a:gdLst/>
              <a:ahLst/>
              <a:cxnLst/>
              <a:rect l="l" t="t" r="r" b="b"/>
              <a:pathLst>
                <a:path w="2007" h="2007" extrusionOk="0">
                  <a:moveTo>
                    <a:pt x="1004" y="0"/>
                  </a:moveTo>
                  <a:cubicBezTo>
                    <a:pt x="430" y="0"/>
                    <a:pt x="0" y="459"/>
                    <a:pt x="0" y="1004"/>
                  </a:cubicBezTo>
                  <a:cubicBezTo>
                    <a:pt x="0" y="1577"/>
                    <a:pt x="430"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1752;p41">
              <a:extLst>
                <a:ext uri="{FF2B5EF4-FFF2-40B4-BE49-F238E27FC236}">
                  <a16:creationId xmlns:a16="http://schemas.microsoft.com/office/drawing/2014/main" id="{E83ECD0B-35A5-3731-2C9F-2B0F4D1AE409}"/>
                </a:ext>
              </a:extLst>
            </p:cNvPr>
            <p:cNvSpPr/>
            <p:nvPr/>
          </p:nvSpPr>
          <p:spPr>
            <a:xfrm>
              <a:off x="6442300" y="1500100"/>
              <a:ext cx="50925" cy="50925"/>
            </a:xfrm>
            <a:custGeom>
              <a:avLst/>
              <a:gdLst/>
              <a:ahLst/>
              <a:cxnLst/>
              <a:rect l="l" t="t" r="r" b="b"/>
              <a:pathLst>
                <a:path w="2037" h="2037" extrusionOk="0">
                  <a:moveTo>
                    <a:pt x="1033" y="1"/>
                  </a:moveTo>
                  <a:cubicBezTo>
                    <a:pt x="460" y="1"/>
                    <a:pt x="1" y="460"/>
                    <a:pt x="1" y="1033"/>
                  </a:cubicBezTo>
                  <a:cubicBezTo>
                    <a:pt x="1"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1753;p41">
              <a:extLst>
                <a:ext uri="{FF2B5EF4-FFF2-40B4-BE49-F238E27FC236}">
                  <a16:creationId xmlns:a16="http://schemas.microsoft.com/office/drawing/2014/main" id="{D453FF77-2F32-5511-BE8B-BE0184D13682}"/>
                </a:ext>
              </a:extLst>
            </p:cNvPr>
            <p:cNvSpPr/>
            <p:nvPr/>
          </p:nvSpPr>
          <p:spPr>
            <a:xfrm>
              <a:off x="6875900" y="1572500"/>
              <a:ext cx="50175" cy="50175"/>
            </a:xfrm>
            <a:custGeom>
              <a:avLst/>
              <a:gdLst/>
              <a:ahLst/>
              <a:cxnLst/>
              <a:rect l="l" t="t" r="r" b="b"/>
              <a:pathLst>
                <a:path w="2007" h="2007" extrusionOk="0">
                  <a:moveTo>
                    <a:pt x="1004" y="0"/>
                  </a:moveTo>
                  <a:cubicBezTo>
                    <a:pt x="430" y="0"/>
                    <a:pt x="0" y="459"/>
                    <a:pt x="0" y="1004"/>
                  </a:cubicBezTo>
                  <a:cubicBezTo>
                    <a:pt x="0" y="1577"/>
                    <a:pt x="430"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1754;p41">
              <a:extLst>
                <a:ext uri="{FF2B5EF4-FFF2-40B4-BE49-F238E27FC236}">
                  <a16:creationId xmlns:a16="http://schemas.microsoft.com/office/drawing/2014/main" id="{1C38BEEB-94FB-331A-8065-6C4CC723B6F1}"/>
                </a:ext>
              </a:extLst>
            </p:cNvPr>
            <p:cNvSpPr/>
            <p:nvPr/>
          </p:nvSpPr>
          <p:spPr>
            <a:xfrm>
              <a:off x="6514700" y="15001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1755;p41">
              <a:extLst>
                <a:ext uri="{FF2B5EF4-FFF2-40B4-BE49-F238E27FC236}">
                  <a16:creationId xmlns:a16="http://schemas.microsoft.com/office/drawing/2014/main" id="{B2D6A0FC-F095-2F55-B148-D7281AAEF93A}"/>
                </a:ext>
              </a:extLst>
            </p:cNvPr>
            <p:cNvSpPr/>
            <p:nvPr/>
          </p:nvSpPr>
          <p:spPr>
            <a:xfrm>
              <a:off x="6587075"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1756;p41">
              <a:extLst>
                <a:ext uri="{FF2B5EF4-FFF2-40B4-BE49-F238E27FC236}">
                  <a16:creationId xmlns:a16="http://schemas.microsoft.com/office/drawing/2014/main" id="{5E89FFF7-4621-6980-001B-C7C4A75B6AB1}"/>
                </a:ext>
              </a:extLst>
            </p:cNvPr>
            <p:cNvSpPr/>
            <p:nvPr/>
          </p:nvSpPr>
          <p:spPr>
            <a:xfrm>
              <a:off x="6659450" y="1500100"/>
              <a:ext cx="50200" cy="50925"/>
            </a:xfrm>
            <a:custGeom>
              <a:avLst/>
              <a:gdLst/>
              <a:ahLst/>
              <a:cxnLst/>
              <a:rect l="l" t="t" r="r" b="b"/>
              <a:pathLst>
                <a:path w="2008" h="2037" extrusionOk="0">
                  <a:moveTo>
                    <a:pt x="1004" y="1"/>
                  </a:moveTo>
                  <a:cubicBezTo>
                    <a:pt x="431" y="1"/>
                    <a:pt x="1" y="460"/>
                    <a:pt x="1" y="1033"/>
                  </a:cubicBezTo>
                  <a:cubicBezTo>
                    <a:pt x="1" y="1578"/>
                    <a:pt x="431"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1757;p41">
              <a:extLst>
                <a:ext uri="{FF2B5EF4-FFF2-40B4-BE49-F238E27FC236}">
                  <a16:creationId xmlns:a16="http://schemas.microsoft.com/office/drawing/2014/main" id="{3C3C43C8-648F-5060-C5DF-CEB3E96F24FB}"/>
                </a:ext>
              </a:extLst>
            </p:cNvPr>
            <p:cNvSpPr/>
            <p:nvPr/>
          </p:nvSpPr>
          <p:spPr>
            <a:xfrm>
              <a:off x="6803500" y="157250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78" y="2007"/>
                    <a:pt x="2008" y="1577"/>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1758;p41">
              <a:extLst>
                <a:ext uri="{FF2B5EF4-FFF2-40B4-BE49-F238E27FC236}">
                  <a16:creationId xmlns:a16="http://schemas.microsoft.com/office/drawing/2014/main" id="{C986321C-1F16-82F1-2C73-19B85DE6A1C3}"/>
                </a:ext>
              </a:extLst>
            </p:cNvPr>
            <p:cNvSpPr/>
            <p:nvPr/>
          </p:nvSpPr>
          <p:spPr>
            <a:xfrm>
              <a:off x="6731125" y="157250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1759;p41">
              <a:extLst>
                <a:ext uri="{FF2B5EF4-FFF2-40B4-BE49-F238E27FC236}">
                  <a16:creationId xmlns:a16="http://schemas.microsoft.com/office/drawing/2014/main" id="{A2BB04D0-E1EE-48BB-5E34-75470886C079}"/>
                </a:ext>
              </a:extLst>
            </p:cNvPr>
            <p:cNvSpPr/>
            <p:nvPr/>
          </p:nvSpPr>
          <p:spPr>
            <a:xfrm>
              <a:off x="6659450" y="1572500"/>
              <a:ext cx="50200" cy="50175"/>
            </a:xfrm>
            <a:custGeom>
              <a:avLst/>
              <a:gdLst/>
              <a:ahLst/>
              <a:cxnLst/>
              <a:rect l="l" t="t" r="r" b="b"/>
              <a:pathLst>
                <a:path w="2008" h="2007" extrusionOk="0">
                  <a:moveTo>
                    <a:pt x="1004" y="0"/>
                  </a:moveTo>
                  <a:cubicBezTo>
                    <a:pt x="431" y="0"/>
                    <a:pt x="1" y="459"/>
                    <a:pt x="1" y="1004"/>
                  </a:cubicBezTo>
                  <a:cubicBezTo>
                    <a:pt x="1" y="1577"/>
                    <a:pt x="431"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1760;p41">
              <a:extLst>
                <a:ext uri="{FF2B5EF4-FFF2-40B4-BE49-F238E27FC236}">
                  <a16:creationId xmlns:a16="http://schemas.microsoft.com/office/drawing/2014/main" id="{9E9FB354-ABCD-7231-83C4-A76E2CFCC1FB}"/>
                </a:ext>
              </a:extLst>
            </p:cNvPr>
            <p:cNvSpPr/>
            <p:nvPr/>
          </p:nvSpPr>
          <p:spPr>
            <a:xfrm>
              <a:off x="6587075"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1761;p41">
              <a:extLst>
                <a:ext uri="{FF2B5EF4-FFF2-40B4-BE49-F238E27FC236}">
                  <a16:creationId xmlns:a16="http://schemas.microsoft.com/office/drawing/2014/main" id="{739125EF-6346-DF3A-968B-1F0EFC94443A}"/>
                </a:ext>
              </a:extLst>
            </p:cNvPr>
            <p:cNvSpPr/>
            <p:nvPr/>
          </p:nvSpPr>
          <p:spPr>
            <a:xfrm>
              <a:off x="6514700" y="157250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1762;p41">
              <a:extLst>
                <a:ext uri="{FF2B5EF4-FFF2-40B4-BE49-F238E27FC236}">
                  <a16:creationId xmlns:a16="http://schemas.microsoft.com/office/drawing/2014/main" id="{FCF3B7AA-D036-463E-9FC4-95578C8D6229}"/>
                </a:ext>
              </a:extLst>
            </p:cNvPr>
            <p:cNvSpPr/>
            <p:nvPr/>
          </p:nvSpPr>
          <p:spPr>
            <a:xfrm>
              <a:off x="6442300" y="1572500"/>
              <a:ext cx="50925" cy="50175"/>
            </a:xfrm>
            <a:custGeom>
              <a:avLst/>
              <a:gdLst/>
              <a:ahLst/>
              <a:cxnLst/>
              <a:rect l="l" t="t" r="r" b="b"/>
              <a:pathLst>
                <a:path w="2037" h="2007" extrusionOk="0">
                  <a:moveTo>
                    <a:pt x="1033" y="0"/>
                  </a:moveTo>
                  <a:cubicBezTo>
                    <a:pt x="460" y="0"/>
                    <a:pt x="1" y="459"/>
                    <a:pt x="1" y="1004"/>
                  </a:cubicBezTo>
                  <a:cubicBezTo>
                    <a:pt x="1"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1763;p41">
              <a:extLst>
                <a:ext uri="{FF2B5EF4-FFF2-40B4-BE49-F238E27FC236}">
                  <a16:creationId xmlns:a16="http://schemas.microsoft.com/office/drawing/2014/main" id="{3D489B1F-AF56-3D4A-D76A-61A6FCB61522}"/>
                </a:ext>
              </a:extLst>
            </p:cNvPr>
            <p:cNvSpPr/>
            <p:nvPr/>
          </p:nvSpPr>
          <p:spPr>
            <a:xfrm>
              <a:off x="6442300" y="1644875"/>
              <a:ext cx="50925" cy="50200"/>
            </a:xfrm>
            <a:custGeom>
              <a:avLst/>
              <a:gdLst/>
              <a:ahLst/>
              <a:cxnLst/>
              <a:rect l="l" t="t" r="r" b="b"/>
              <a:pathLst>
                <a:path w="2037" h="2008" extrusionOk="0">
                  <a:moveTo>
                    <a:pt x="1033" y="1"/>
                  </a:moveTo>
                  <a:cubicBezTo>
                    <a:pt x="460" y="1"/>
                    <a:pt x="1" y="459"/>
                    <a:pt x="1" y="1004"/>
                  </a:cubicBezTo>
                  <a:cubicBezTo>
                    <a:pt x="1"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1764;p41">
              <a:extLst>
                <a:ext uri="{FF2B5EF4-FFF2-40B4-BE49-F238E27FC236}">
                  <a16:creationId xmlns:a16="http://schemas.microsoft.com/office/drawing/2014/main" id="{7A18F19A-FCF8-2E35-A399-402C1918F674}"/>
                </a:ext>
              </a:extLst>
            </p:cNvPr>
            <p:cNvSpPr/>
            <p:nvPr/>
          </p:nvSpPr>
          <p:spPr>
            <a:xfrm>
              <a:off x="6370650" y="164487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1765;p41">
              <a:extLst>
                <a:ext uri="{FF2B5EF4-FFF2-40B4-BE49-F238E27FC236}">
                  <a16:creationId xmlns:a16="http://schemas.microsoft.com/office/drawing/2014/main" id="{8426B9E7-B899-BA2C-FC68-7E2BEB42B736}"/>
                </a:ext>
              </a:extLst>
            </p:cNvPr>
            <p:cNvSpPr/>
            <p:nvPr/>
          </p:nvSpPr>
          <p:spPr>
            <a:xfrm>
              <a:off x="6298250" y="1644875"/>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1766;p41">
              <a:extLst>
                <a:ext uri="{FF2B5EF4-FFF2-40B4-BE49-F238E27FC236}">
                  <a16:creationId xmlns:a16="http://schemas.microsoft.com/office/drawing/2014/main" id="{5CD76F9F-214F-A73E-CD4C-3E8C71B82086}"/>
                </a:ext>
              </a:extLst>
            </p:cNvPr>
            <p:cNvSpPr/>
            <p:nvPr/>
          </p:nvSpPr>
          <p:spPr>
            <a:xfrm>
              <a:off x="6225875" y="164487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1767;p41">
              <a:extLst>
                <a:ext uri="{FF2B5EF4-FFF2-40B4-BE49-F238E27FC236}">
                  <a16:creationId xmlns:a16="http://schemas.microsoft.com/office/drawing/2014/main" id="{733D8EF9-640D-1752-2A0E-12EAAEDEC6BF}"/>
                </a:ext>
              </a:extLst>
            </p:cNvPr>
            <p:cNvSpPr/>
            <p:nvPr/>
          </p:nvSpPr>
          <p:spPr>
            <a:xfrm>
              <a:off x="6154200"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1768;p41">
              <a:extLst>
                <a:ext uri="{FF2B5EF4-FFF2-40B4-BE49-F238E27FC236}">
                  <a16:creationId xmlns:a16="http://schemas.microsoft.com/office/drawing/2014/main" id="{5A6A329B-4CFB-60CC-F223-24B62265B041}"/>
                </a:ext>
              </a:extLst>
            </p:cNvPr>
            <p:cNvSpPr/>
            <p:nvPr/>
          </p:nvSpPr>
          <p:spPr>
            <a:xfrm>
              <a:off x="5721350" y="2221800"/>
              <a:ext cx="50175" cy="50900"/>
            </a:xfrm>
            <a:custGeom>
              <a:avLst/>
              <a:gdLst/>
              <a:ahLst/>
              <a:cxnLst/>
              <a:rect l="l" t="t" r="r" b="b"/>
              <a:pathLst>
                <a:path w="2007"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1769;p41">
              <a:extLst>
                <a:ext uri="{FF2B5EF4-FFF2-40B4-BE49-F238E27FC236}">
                  <a16:creationId xmlns:a16="http://schemas.microsoft.com/office/drawing/2014/main" id="{E7B78FB1-3894-B363-BA31-D1BA0C7E0550}"/>
                </a:ext>
              </a:extLst>
            </p:cNvPr>
            <p:cNvSpPr/>
            <p:nvPr/>
          </p:nvSpPr>
          <p:spPr>
            <a:xfrm>
              <a:off x="5721350" y="2438225"/>
              <a:ext cx="50175" cy="50900"/>
            </a:xfrm>
            <a:custGeom>
              <a:avLst/>
              <a:gdLst/>
              <a:ahLst/>
              <a:cxnLst/>
              <a:rect l="l" t="t" r="r" b="b"/>
              <a:pathLst>
                <a:path w="2007"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1770;p41">
              <a:extLst>
                <a:ext uri="{FF2B5EF4-FFF2-40B4-BE49-F238E27FC236}">
                  <a16:creationId xmlns:a16="http://schemas.microsoft.com/office/drawing/2014/main" id="{AFB6A731-AED9-ACE4-341F-7F0F7096A6D0}"/>
                </a:ext>
              </a:extLst>
            </p:cNvPr>
            <p:cNvSpPr/>
            <p:nvPr/>
          </p:nvSpPr>
          <p:spPr>
            <a:xfrm>
              <a:off x="5793000" y="150010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1771;p41">
              <a:extLst>
                <a:ext uri="{FF2B5EF4-FFF2-40B4-BE49-F238E27FC236}">
                  <a16:creationId xmlns:a16="http://schemas.microsoft.com/office/drawing/2014/main" id="{049ED847-6D90-2D66-BF22-853DE4FB287F}"/>
                </a:ext>
              </a:extLst>
            </p:cNvPr>
            <p:cNvSpPr/>
            <p:nvPr/>
          </p:nvSpPr>
          <p:spPr>
            <a:xfrm>
              <a:off x="5793000" y="1572500"/>
              <a:ext cx="50925" cy="50175"/>
            </a:xfrm>
            <a:custGeom>
              <a:avLst/>
              <a:gdLst/>
              <a:ahLst/>
              <a:cxnLst/>
              <a:rect l="l" t="t" r="r" b="b"/>
              <a:pathLst>
                <a:path w="2037" h="2007" extrusionOk="0">
                  <a:moveTo>
                    <a:pt x="1004" y="0"/>
                  </a:moveTo>
                  <a:cubicBezTo>
                    <a:pt x="460" y="0"/>
                    <a:pt x="1" y="459"/>
                    <a:pt x="1" y="1004"/>
                  </a:cubicBezTo>
                  <a:cubicBezTo>
                    <a:pt x="1" y="1577"/>
                    <a:pt x="460" y="2007"/>
                    <a:pt x="1004" y="2007"/>
                  </a:cubicBezTo>
                  <a:cubicBezTo>
                    <a:pt x="1578" y="2007"/>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1772;p41">
              <a:extLst>
                <a:ext uri="{FF2B5EF4-FFF2-40B4-BE49-F238E27FC236}">
                  <a16:creationId xmlns:a16="http://schemas.microsoft.com/office/drawing/2014/main" id="{939AC781-3321-9591-6616-6BFD58DBF43D}"/>
                </a:ext>
              </a:extLst>
            </p:cNvPr>
            <p:cNvSpPr/>
            <p:nvPr/>
          </p:nvSpPr>
          <p:spPr>
            <a:xfrm>
              <a:off x="5793000" y="1644875"/>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1773;p41">
              <a:extLst>
                <a:ext uri="{FF2B5EF4-FFF2-40B4-BE49-F238E27FC236}">
                  <a16:creationId xmlns:a16="http://schemas.microsoft.com/office/drawing/2014/main" id="{6C193522-9995-55EF-1DF9-30BC41079300}"/>
                </a:ext>
              </a:extLst>
            </p:cNvPr>
            <p:cNvSpPr/>
            <p:nvPr/>
          </p:nvSpPr>
          <p:spPr>
            <a:xfrm>
              <a:off x="5793000" y="1716550"/>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1774;p41">
              <a:extLst>
                <a:ext uri="{FF2B5EF4-FFF2-40B4-BE49-F238E27FC236}">
                  <a16:creationId xmlns:a16="http://schemas.microsoft.com/office/drawing/2014/main" id="{371CDB66-7BB7-3B0B-5962-87E399B42E18}"/>
                </a:ext>
              </a:extLst>
            </p:cNvPr>
            <p:cNvSpPr/>
            <p:nvPr/>
          </p:nvSpPr>
          <p:spPr>
            <a:xfrm>
              <a:off x="5793000" y="1788925"/>
              <a:ext cx="50925" cy="50200"/>
            </a:xfrm>
            <a:custGeom>
              <a:avLst/>
              <a:gdLst/>
              <a:ahLst/>
              <a:cxnLst/>
              <a:rect l="l" t="t" r="r" b="b"/>
              <a:pathLst>
                <a:path w="2037" h="2008" extrusionOk="0">
                  <a:moveTo>
                    <a:pt x="1004" y="1"/>
                  </a:moveTo>
                  <a:cubicBezTo>
                    <a:pt x="460" y="1"/>
                    <a:pt x="1" y="459"/>
                    <a:pt x="1" y="1004"/>
                  </a:cubicBezTo>
                  <a:cubicBezTo>
                    <a:pt x="1" y="1577"/>
                    <a:pt x="460" y="2007"/>
                    <a:pt x="1004" y="2007"/>
                  </a:cubicBezTo>
                  <a:cubicBezTo>
                    <a:pt x="1578" y="2007"/>
                    <a:pt x="2036" y="1577"/>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1775;p41">
              <a:extLst>
                <a:ext uri="{FF2B5EF4-FFF2-40B4-BE49-F238E27FC236}">
                  <a16:creationId xmlns:a16="http://schemas.microsoft.com/office/drawing/2014/main" id="{884559E9-499F-B1E1-DB23-0A3B6C121447}"/>
                </a:ext>
              </a:extLst>
            </p:cNvPr>
            <p:cNvSpPr/>
            <p:nvPr/>
          </p:nvSpPr>
          <p:spPr>
            <a:xfrm>
              <a:off x="5793000" y="1861300"/>
              <a:ext cx="50925" cy="50200"/>
            </a:xfrm>
            <a:custGeom>
              <a:avLst/>
              <a:gdLst/>
              <a:ahLst/>
              <a:cxnLst/>
              <a:rect l="l" t="t" r="r" b="b"/>
              <a:pathLst>
                <a:path w="2037" h="2008" extrusionOk="0">
                  <a:moveTo>
                    <a:pt x="1004" y="1"/>
                  </a:moveTo>
                  <a:cubicBezTo>
                    <a:pt x="460" y="1"/>
                    <a:pt x="1" y="460"/>
                    <a:pt x="1" y="1004"/>
                  </a:cubicBezTo>
                  <a:cubicBezTo>
                    <a:pt x="1" y="1549"/>
                    <a:pt x="460" y="2008"/>
                    <a:pt x="1004" y="2008"/>
                  </a:cubicBezTo>
                  <a:cubicBezTo>
                    <a:pt x="1578" y="2008"/>
                    <a:pt x="2036" y="1549"/>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1776;p41">
              <a:extLst>
                <a:ext uri="{FF2B5EF4-FFF2-40B4-BE49-F238E27FC236}">
                  <a16:creationId xmlns:a16="http://schemas.microsoft.com/office/drawing/2014/main" id="{976DBD5E-B7A1-F932-9E5C-8E38C4CF7AA2}"/>
                </a:ext>
              </a:extLst>
            </p:cNvPr>
            <p:cNvSpPr/>
            <p:nvPr/>
          </p:nvSpPr>
          <p:spPr>
            <a:xfrm>
              <a:off x="5793000" y="1932975"/>
              <a:ext cx="50925" cy="50900"/>
            </a:xfrm>
            <a:custGeom>
              <a:avLst/>
              <a:gdLst/>
              <a:ahLst/>
              <a:cxnLst/>
              <a:rect l="l" t="t" r="r" b="b"/>
              <a:pathLst>
                <a:path w="2037" h="2036"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1777;p41">
              <a:extLst>
                <a:ext uri="{FF2B5EF4-FFF2-40B4-BE49-F238E27FC236}">
                  <a16:creationId xmlns:a16="http://schemas.microsoft.com/office/drawing/2014/main" id="{90D2DD23-B986-CA5F-6D22-0C71620CED29}"/>
                </a:ext>
              </a:extLst>
            </p:cNvPr>
            <p:cNvSpPr/>
            <p:nvPr/>
          </p:nvSpPr>
          <p:spPr>
            <a:xfrm>
              <a:off x="5793000" y="2005350"/>
              <a:ext cx="50925" cy="50925"/>
            </a:xfrm>
            <a:custGeom>
              <a:avLst/>
              <a:gdLst/>
              <a:ahLst/>
              <a:cxnLst/>
              <a:rect l="l" t="t" r="r" b="b"/>
              <a:pathLst>
                <a:path w="2037" h="2037" extrusionOk="0">
                  <a:moveTo>
                    <a:pt x="1004" y="1"/>
                  </a:moveTo>
                  <a:cubicBezTo>
                    <a:pt x="460" y="1"/>
                    <a:pt x="1" y="460"/>
                    <a:pt x="1" y="1004"/>
                  </a:cubicBezTo>
                  <a:cubicBezTo>
                    <a:pt x="1" y="1578"/>
                    <a:pt x="460" y="2036"/>
                    <a:pt x="1004" y="2036"/>
                  </a:cubicBezTo>
                  <a:cubicBezTo>
                    <a:pt x="1578" y="2036"/>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1778;p41">
              <a:extLst>
                <a:ext uri="{FF2B5EF4-FFF2-40B4-BE49-F238E27FC236}">
                  <a16:creationId xmlns:a16="http://schemas.microsoft.com/office/drawing/2014/main" id="{BBA9DE3B-5C86-61FD-91CF-F3982B29B0A9}"/>
                </a:ext>
              </a:extLst>
            </p:cNvPr>
            <p:cNvSpPr/>
            <p:nvPr/>
          </p:nvSpPr>
          <p:spPr>
            <a:xfrm>
              <a:off x="5793000" y="20777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1779;p41">
              <a:extLst>
                <a:ext uri="{FF2B5EF4-FFF2-40B4-BE49-F238E27FC236}">
                  <a16:creationId xmlns:a16="http://schemas.microsoft.com/office/drawing/2014/main" id="{E5D72C17-6F8F-26AD-62F9-7909617BFD96}"/>
                </a:ext>
              </a:extLst>
            </p:cNvPr>
            <p:cNvSpPr/>
            <p:nvPr/>
          </p:nvSpPr>
          <p:spPr>
            <a:xfrm>
              <a:off x="5865400" y="15001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1780;p41">
              <a:extLst>
                <a:ext uri="{FF2B5EF4-FFF2-40B4-BE49-F238E27FC236}">
                  <a16:creationId xmlns:a16="http://schemas.microsoft.com/office/drawing/2014/main" id="{31EE26DF-248D-7FAB-6525-C13C6EE1D23D}"/>
                </a:ext>
              </a:extLst>
            </p:cNvPr>
            <p:cNvSpPr/>
            <p:nvPr/>
          </p:nvSpPr>
          <p:spPr>
            <a:xfrm>
              <a:off x="5865400" y="157250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1781;p41">
              <a:extLst>
                <a:ext uri="{FF2B5EF4-FFF2-40B4-BE49-F238E27FC236}">
                  <a16:creationId xmlns:a16="http://schemas.microsoft.com/office/drawing/2014/main" id="{81C49DF1-CB7B-7B14-FDD7-8AFB8901F773}"/>
                </a:ext>
              </a:extLst>
            </p:cNvPr>
            <p:cNvSpPr/>
            <p:nvPr/>
          </p:nvSpPr>
          <p:spPr>
            <a:xfrm>
              <a:off x="5865400" y="1644875"/>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1782;p41">
              <a:extLst>
                <a:ext uri="{FF2B5EF4-FFF2-40B4-BE49-F238E27FC236}">
                  <a16:creationId xmlns:a16="http://schemas.microsoft.com/office/drawing/2014/main" id="{6B3A1613-D76E-52DA-C878-0AF24A970CE9}"/>
                </a:ext>
              </a:extLst>
            </p:cNvPr>
            <p:cNvSpPr/>
            <p:nvPr/>
          </p:nvSpPr>
          <p:spPr>
            <a:xfrm>
              <a:off x="5865400"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1783;p41">
              <a:extLst>
                <a:ext uri="{FF2B5EF4-FFF2-40B4-BE49-F238E27FC236}">
                  <a16:creationId xmlns:a16="http://schemas.microsoft.com/office/drawing/2014/main" id="{65C04AA9-E35D-1692-C7F3-DA1F90E4B07E}"/>
                </a:ext>
              </a:extLst>
            </p:cNvPr>
            <p:cNvSpPr/>
            <p:nvPr/>
          </p:nvSpPr>
          <p:spPr>
            <a:xfrm>
              <a:off x="5865400" y="178892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1784;p41">
              <a:extLst>
                <a:ext uri="{FF2B5EF4-FFF2-40B4-BE49-F238E27FC236}">
                  <a16:creationId xmlns:a16="http://schemas.microsoft.com/office/drawing/2014/main" id="{895B0C44-B920-F5F2-BCC8-BA112D90B335}"/>
                </a:ext>
              </a:extLst>
            </p:cNvPr>
            <p:cNvSpPr/>
            <p:nvPr/>
          </p:nvSpPr>
          <p:spPr>
            <a:xfrm>
              <a:off x="5865400" y="186130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1785;p41">
              <a:extLst>
                <a:ext uri="{FF2B5EF4-FFF2-40B4-BE49-F238E27FC236}">
                  <a16:creationId xmlns:a16="http://schemas.microsoft.com/office/drawing/2014/main" id="{9A5C870C-DC55-92C5-36EF-DD5BFAFD32BB}"/>
                </a:ext>
              </a:extLst>
            </p:cNvPr>
            <p:cNvSpPr/>
            <p:nvPr/>
          </p:nvSpPr>
          <p:spPr>
            <a:xfrm>
              <a:off x="5865400" y="19329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1786;p41">
              <a:extLst>
                <a:ext uri="{FF2B5EF4-FFF2-40B4-BE49-F238E27FC236}">
                  <a16:creationId xmlns:a16="http://schemas.microsoft.com/office/drawing/2014/main" id="{4C71C102-0913-11DE-7CCE-73CF1B8E700D}"/>
                </a:ext>
              </a:extLst>
            </p:cNvPr>
            <p:cNvSpPr/>
            <p:nvPr/>
          </p:nvSpPr>
          <p:spPr>
            <a:xfrm>
              <a:off x="5865400" y="2005350"/>
              <a:ext cx="50900" cy="50925"/>
            </a:xfrm>
            <a:custGeom>
              <a:avLst/>
              <a:gdLst/>
              <a:ahLst/>
              <a:cxnLst/>
              <a:rect l="l" t="t" r="r" b="b"/>
              <a:pathLst>
                <a:path w="2036" h="2037" extrusionOk="0">
                  <a:moveTo>
                    <a:pt x="1004" y="1"/>
                  </a:moveTo>
                  <a:cubicBezTo>
                    <a:pt x="459" y="1"/>
                    <a:pt x="0" y="460"/>
                    <a:pt x="0" y="1004"/>
                  </a:cubicBezTo>
                  <a:cubicBezTo>
                    <a:pt x="0"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1787;p41">
              <a:extLst>
                <a:ext uri="{FF2B5EF4-FFF2-40B4-BE49-F238E27FC236}">
                  <a16:creationId xmlns:a16="http://schemas.microsoft.com/office/drawing/2014/main" id="{DF3D2D80-6280-6945-405A-18B5004EB229}"/>
                </a:ext>
              </a:extLst>
            </p:cNvPr>
            <p:cNvSpPr/>
            <p:nvPr/>
          </p:nvSpPr>
          <p:spPr>
            <a:xfrm>
              <a:off x="5937775"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1788;p41">
              <a:extLst>
                <a:ext uri="{FF2B5EF4-FFF2-40B4-BE49-F238E27FC236}">
                  <a16:creationId xmlns:a16="http://schemas.microsoft.com/office/drawing/2014/main" id="{F2B877DE-A76A-3CC7-750E-C1A4849AE71A}"/>
                </a:ext>
              </a:extLst>
            </p:cNvPr>
            <p:cNvSpPr/>
            <p:nvPr/>
          </p:nvSpPr>
          <p:spPr>
            <a:xfrm>
              <a:off x="5937775"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1789;p41">
              <a:extLst>
                <a:ext uri="{FF2B5EF4-FFF2-40B4-BE49-F238E27FC236}">
                  <a16:creationId xmlns:a16="http://schemas.microsoft.com/office/drawing/2014/main" id="{4C7368EC-AF43-1F2F-6288-1FF34526DADE}"/>
                </a:ext>
              </a:extLst>
            </p:cNvPr>
            <p:cNvSpPr/>
            <p:nvPr/>
          </p:nvSpPr>
          <p:spPr>
            <a:xfrm>
              <a:off x="593777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1790;p41">
              <a:extLst>
                <a:ext uri="{FF2B5EF4-FFF2-40B4-BE49-F238E27FC236}">
                  <a16:creationId xmlns:a16="http://schemas.microsoft.com/office/drawing/2014/main" id="{E21B478B-AFEB-F968-DE66-7E1EC49102CA}"/>
                </a:ext>
              </a:extLst>
            </p:cNvPr>
            <p:cNvSpPr/>
            <p:nvPr/>
          </p:nvSpPr>
          <p:spPr>
            <a:xfrm>
              <a:off x="5937775"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1791;p41">
              <a:extLst>
                <a:ext uri="{FF2B5EF4-FFF2-40B4-BE49-F238E27FC236}">
                  <a16:creationId xmlns:a16="http://schemas.microsoft.com/office/drawing/2014/main" id="{D1184147-9BA6-AAC4-A10C-117C6C6B9781}"/>
                </a:ext>
              </a:extLst>
            </p:cNvPr>
            <p:cNvSpPr/>
            <p:nvPr/>
          </p:nvSpPr>
          <p:spPr>
            <a:xfrm>
              <a:off x="593777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1792;p41">
              <a:extLst>
                <a:ext uri="{FF2B5EF4-FFF2-40B4-BE49-F238E27FC236}">
                  <a16:creationId xmlns:a16="http://schemas.microsoft.com/office/drawing/2014/main" id="{C9302BFD-9823-98D3-799D-8418D2FA2F93}"/>
                </a:ext>
              </a:extLst>
            </p:cNvPr>
            <p:cNvSpPr/>
            <p:nvPr/>
          </p:nvSpPr>
          <p:spPr>
            <a:xfrm>
              <a:off x="593777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1793;p41">
              <a:extLst>
                <a:ext uri="{FF2B5EF4-FFF2-40B4-BE49-F238E27FC236}">
                  <a16:creationId xmlns:a16="http://schemas.microsoft.com/office/drawing/2014/main" id="{7FAC0B21-C5E7-CF1A-F53F-51BAE82B0241}"/>
                </a:ext>
              </a:extLst>
            </p:cNvPr>
            <p:cNvSpPr/>
            <p:nvPr/>
          </p:nvSpPr>
          <p:spPr>
            <a:xfrm>
              <a:off x="5937775"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1794;p41">
              <a:extLst>
                <a:ext uri="{FF2B5EF4-FFF2-40B4-BE49-F238E27FC236}">
                  <a16:creationId xmlns:a16="http://schemas.microsoft.com/office/drawing/2014/main" id="{F4314922-147F-A192-F6FE-A595C2C275D9}"/>
                </a:ext>
              </a:extLst>
            </p:cNvPr>
            <p:cNvSpPr/>
            <p:nvPr/>
          </p:nvSpPr>
          <p:spPr>
            <a:xfrm>
              <a:off x="5937775"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1795;p41">
              <a:extLst>
                <a:ext uri="{FF2B5EF4-FFF2-40B4-BE49-F238E27FC236}">
                  <a16:creationId xmlns:a16="http://schemas.microsoft.com/office/drawing/2014/main" id="{391779C8-17BA-DA0B-9602-FEC60B809BC1}"/>
                </a:ext>
              </a:extLst>
            </p:cNvPr>
            <p:cNvSpPr/>
            <p:nvPr/>
          </p:nvSpPr>
          <p:spPr>
            <a:xfrm>
              <a:off x="6009450"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1796;p41">
              <a:extLst>
                <a:ext uri="{FF2B5EF4-FFF2-40B4-BE49-F238E27FC236}">
                  <a16:creationId xmlns:a16="http://schemas.microsoft.com/office/drawing/2014/main" id="{9FDEF12D-9202-BEA4-E1F8-A7412454EC5A}"/>
                </a:ext>
              </a:extLst>
            </p:cNvPr>
            <p:cNvSpPr/>
            <p:nvPr/>
          </p:nvSpPr>
          <p:spPr>
            <a:xfrm>
              <a:off x="6009450"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1797;p41">
              <a:extLst>
                <a:ext uri="{FF2B5EF4-FFF2-40B4-BE49-F238E27FC236}">
                  <a16:creationId xmlns:a16="http://schemas.microsoft.com/office/drawing/2014/main" id="{76880643-2C7F-4E17-3DFE-1FB5304C8DCB}"/>
                </a:ext>
              </a:extLst>
            </p:cNvPr>
            <p:cNvSpPr/>
            <p:nvPr/>
          </p:nvSpPr>
          <p:spPr>
            <a:xfrm>
              <a:off x="600945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1798;p41">
              <a:extLst>
                <a:ext uri="{FF2B5EF4-FFF2-40B4-BE49-F238E27FC236}">
                  <a16:creationId xmlns:a16="http://schemas.microsoft.com/office/drawing/2014/main" id="{049D11D3-458B-B4A9-042D-1938D3BF844D}"/>
                </a:ext>
              </a:extLst>
            </p:cNvPr>
            <p:cNvSpPr/>
            <p:nvPr/>
          </p:nvSpPr>
          <p:spPr>
            <a:xfrm>
              <a:off x="6081825" y="1500100"/>
              <a:ext cx="50900" cy="50925"/>
            </a:xfrm>
            <a:custGeom>
              <a:avLst/>
              <a:gdLst/>
              <a:ahLst/>
              <a:cxnLst/>
              <a:rect l="l" t="t" r="r" b="b"/>
              <a:pathLst>
                <a:path w="2036"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1799;p41">
              <a:extLst>
                <a:ext uri="{FF2B5EF4-FFF2-40B4-BE49-F238E27FC236}">
                  <a16:creationId xmlns:a16="http://schemas.microsoft.com/office/drawing/2014/main" id="{C3B76114-A89E-B7D9-58D3-11BDAB3DEFBB}"/>
                </a:ext>
              </a:extLst>
            </p:cNvPr>
            <p:cNvSpPr/>
            <p:nvPr/>
          </p:nvSpPr>
          <p:spPr>
            <a:xfrm>
              <a:off x="6081825" y="1572500"/>
              <a:ext cx="50900" cy="50175"/>
            </a:xfrm>
            <a:custGeom>
              <a:avLst/>
              <a:gdLst/>
              <a:ahLst/>
              <a:cxnLst/>
              <a:rect l="l" t="t" r="r" b="b"/>
              <a:pathLst>
                <a:path w="2036" h="2007" extrusionOk="0">
                  <a:moveTo>
                    <a:pt x="1004" y="0"/>
                  </a:moveTo>
                  <a:cubicBezTo>
                    <a:pt x="459" y="0"/>
                    <a:pt x="1" y="459"/>
                    <a:pt x="1" y="1004"/>
                  </a:cubicBezTo>
                  <a:cubicBezTo>
                    <a:pt x="1"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1800;p41">
              <a:extLst>
                <a:ext uri="{FF2B5EF4-FFF2-40B4-BE49-F238E27FC236}">
                  <a16:creationId xmlns:a16="http://schemas.microsoft.com/office/drawing/2014/main" id="{D42038E9-772E-DCC9-C933-2234EC85A345}"/>
                </a:ext>
              </a:extLst>
            </p:cNvPr>
            <p:cNvSpPr/>
            <p:nvPr/>
          </p:nvSpPr>
          <p:spPr>
            <a:xfrm>
              <a:off x="6081825" y="1644875"/>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1801;p41">
              <a:extLst>
                <a:ext uri="{FF2B5EF4-FFF2-40B4-BE49-F238E27FC236}">
                  <a16:creationId xmlns:a16="http://schemas.microsoft.com/office/drawing/2014/main" id="{7A82F460-CA3A-E278-324D-334A2D556515}"/>
                </a:ext>
              </a:extLst>
            </p:cNvPr>
            <p:cNvSpPr/>
            <p:nvPr/>
          </p:nvSpPr>
          <p:spPr>
            <a:xfrm>
              <a:off x="6081825" y="1716550"/>
              <a:ext cx="50900" cy="50900"/>
            </a:xfrm>
            <a:custGeom>
              <a:avLst/>
              <a:gdLst/>
              <a:ahLst/>
              <a:cxnLst/>
              <a:rect l="l" t="t" r="r" b="b"/>
              <a:pathLst>
                <a:path w="2036" h="2036" extrusionOk="0">
                  <a:moveTo>
                    <a:pt x="1004" y="0"/>
                  </a:moveTo>
                  <a:cubicBezTo>
                    <a:pt x="459" y="0"/>
                    <a:pt x="1" y="459"/>
                    <a:pt x="1" y="1032"/>
                  </a:cubicBezTo>
                  <a:cubicBezTo>
                    <a:pt x="1"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1802;p41">
              <a:extLst>
                <a:ext uri="{FF2B5EF4-FFF2-40B4-BE49-F238E27FC236}">
                  <a16:creationId xmlns:a16="http://schemas.microsoft.com/office/drawing/2014/main" id="{44F6639E-1D80-F41D-A897-4FB804B9B5BE}"/>
                </a:ext>
              </a:extLst>
            </p:cNvPr>
            <p:cNvSpPr/>
            <p:nvPr/>
          </p:nvSpPr>
          <p:spPr>
            <a:xfrm>
              <a:off x="600945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1803;p41">
              <a:extLst>
                <a:ext uri="{FF2B5EF4-FFF2-40B4-BE49-F238E27FC236}">
                  <a16:creationId xmlns:a16="http://schemas.microsoft.com/office/drawing/2014/main" id="{3ECE34E6-781B-8BCD-2DE3-3828C15E879A}"/>
                </a:ext>
              </a:extLst>
            </p:cNvPr>
            <p:cNvSpPr/>
            <p:nvPr/>
          </p:nvSpPr>
          <p:spPr>
            <a:xfrm>
              <a:off x="600945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1804;p41">
              <a:extLst>
                <a:ext uri="{FF2B5EF4-FFF2-40B4-BE49-F238E27FC236}">
                  <a16:creationId xmlns:a16="http://schemas.microsoft.com/office/drawing/2014/main" id="{640EDE60-3D97-CB41-D7FB-2283449D3004}"/>
                </a:ext>
              </a:extLst>
            </p:cNvPr>
            <p:cNvSpPr/>
            <p:nvPr/>
          </p:nvSpPr>
          <p:spPr>
            <a:xfrm>
              <a:off x="6009450"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1805;p41">
              <a:extLst>
                <a:ext uri="{FF2B5EF4-FFF2-40B4-BE49-F238E27FC236}">
                  <a16:creationId xmlns:a16="http://schemas.microsoft.com/office/drawing/2014/main" id="{11579EDA-E0C0-F7D3-C0A0-7044FA520507}"/>
                </a:ext>
              </a:extLst>
            </p:cNvPr>
            <p:cNvSpPr/>
            <p:nvPr/>
          </p:nvSpPr>
          <p:spPr>
            <a:xfrm>
              <a:off x="600945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1806;p41">
              <a:extLst>
                <a:ext uri="{FF2B5EF4-FFF2-40B4-BE49-F238E27FC236}">
                  <a16:creationId xmlns:a16="http://schemas.microsoft.com/office/drawing/2014/main" id="{EB948BB6-F94C-532E-51B5-29AB9646A1A8}"/>
                </a:ext>
              </a:extLst>
            </p:cNvPr>
            <p:cNvSpPr/>
            <p:nvPr/>
          </p:nvSpPr>
          <p:spPr>
            <a:xfrm>
              <a:off x="600945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1807;p41">
              <a:extLst>
                <a:ext uri="{FF2B5EF4-FFF2-40B4-BE49-F238E27FC236}">
                  <a16:creationId xmlns:a16="http://schemas.microsoft.com/office/drawing/2014/main" id="{9C65EEDC-A3CD-E13A-FE60-BFF6874B14D3}"/>
                </a:ext>
              </a:extLst>
            </p:cNvPr>
            <p:cNvSpPr/>
            <p:nvPr/>
          </p:nvSpPr>
          <p:spPr>
            <a:xfrm>
              <a:off x="6009450"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1808;p41">
              <a:extLst>
                <a:ext uri="{FF2B5EF4-FFF2-40B4-BE49-F238E27FC236}">
                  <a16:creationId xmlns:a16="http://schemas.microsoft.com/office/drawing/2014/main" id="{F02CE4BD-418B-2286-FB4B-1DD538A94015}"/>
                </a:ext>
              </a:extLst>
            </p:cNvPr>
            <p:cNvSpPr/>
            <p:nvPr/>
          </p:nvSpPr>
          <p:spPr>
            <a:xfrm>
              <a:off x="5937775"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1809;p41">
              <a:extLst>
                <a:ext uri="{FF2B5EF4-FFF2-40B4-BE49-F238E27FC236}">
                  <a16:creationId xmlns:a16="http://schemas.microsoft.com/office/drawing/2014/main" id="{6098A929-13D3-1846-EBD8-2889A3B53438}"/>
                </a:ext>
              </a:extLst>
            </p:cNvPr>
            <p:cNvSpPr/>
            <p:nvPr/>
          </p:nvSpPr>
          <p:spPr>
            <a:xfrm>
              <a:off x="5865400" y="20777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1810;p41">
              <a:extLst>
                <a:ext uri="{FF2B5EF4-FFF2-40B4-BE49-F238E27FC236}">
                  <a16:creationId xmlns:a16="http://schemas.microsoft.com/office/drawing/2014/main" id="{FD92F97A-4440-AEBF-FB9C-B030DCA45051}"/>
                </a:ext>
              </a:extLst>
            </p:cNvPr>
            <p:cNvSpPr/>
            <p:nvPr/>
          </p:nvSpPr>
          <p:spPr>
            <a:xfrm>
              <a:off x="5865400" y="21494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1811;p41">
              <a:extLst>
                <a:ext uri="{FF2B5EF4-FFF2-40B4-BE49-F238E27FC236}">
                  <a16:creationId xmlns:a16="http://schemas.microsoft.com/office/drawing/2014/main" id="{414C779B-FE34-0D1B-332F-3B82F8789111}"/>
                </a:ext>
              </a:extLst>
            </p:cNvPr>
            <p:cNvSpPr/>
            <p:nvPr/>
          </p:nvSpPr>
          <p:spPr>
            <a:xfrm>
              <a:off x="5793000" y="214940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1812;p41">
              <a:extLst>
                <a:ext uri="{FF2B5EF4-FFF2-40B4-BE49-F238E27FC236}">
                  <a16:creationId xmlns:a16="http://schemas.microsoft.com/office/drawing/2014/main" id="{E33B346A-92E5-1A7F-0788-3806CCC7AD02}"/>
                </a:ext>
              </a:extLst>
            </p:cNvPr>
            <p:cNvSpPr/>
            <p:nvPr/>
          </p:nvSpPr>
          <p:spPr>
            <a:xfrm>
              <a:off x="536015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1813;p41">
              <a:extLst>
                <a:ext uri="{FF2B5EF4-FFF2-40B4-BE49-F238E27FC236}">
                  <a16:creationId xmlns:a16="http://schemas.microsoft.com/office/drawing/2014/main" id="{74B31F79-F3A5-6DA6-9217-C58020AB5A0A}"/>
                </a:ext>
              </a:extLst>
            </p:cNvPr>
            <p:cNvSpPr/>
            <p:nvPr/>
          </p:nvSpPr>
          <p:spPr>
            <a:xfrm>
              <a:off x="536015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77"/>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1814;p41">
              <a:extLst>
                <a:ext uri="{FF2B5EF4-FFF2-40B4-BE49-F238E27FC236}">
                  <a16:creationId xmlns:a16="http://schemas.microsoft.com/office/drawing/2014/main" id="{3C30F558-FBC8-3EEB-D4CE-55CD60BF141F}"/>
                </a:ext>
              </a:extLst>
            </p:cNvPr>
            <p:cNvSpPr/>
            <p:nvPr/>
          </p:nvSpPr>
          <p:spPr>
            <a:xfrm>
              <a:off x="5360150"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5" y="1549"/>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1815;p41">
              <a:extLst>
                <a:ext uri="{FF2B5EF4-FFF2-40B4-BE49-F238E27FC236}">
                  <a16:creationId xmlns:a16="http://schemas.microsoft.com/office/drawing/2014/main" id="{59A95042-015C-68B7-DE07-CE01B8E28FF1}"/>
                </a:ext>
              </a:extLst>
            </p:cNvPr>
            <p:cNvSpPr/>
            <p:nvPr/>
          </p:nvSpPr>
          <p:spPr>
            <a:xfrm>
              <a:off x="536015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1816;p41">
              <a:extLst>
                <a:ext uri="{FF2B5EF4-FFF2-40B4-BE49-F238E27FC236}">
                  <a16:creationId xmlns:a16="http://schemas.microsoft.com/office/drawing/2014/main" id="{BDC6FC81-F9CD-6019-F3DD-8085C6A79555}"/>
                </a:ext>
              </a:extLst>
            </p:cNvPr>
            <p:cNvSpPr/>
            <p:nvPr/>
          </p:nvSpPr>
          <p:spPr>
            <a:xfrm>
              <a:off x="536015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1817;p41">
              <a:extLst>
                <a:ext uri="{FF2B5EF4-FFF2-40B4-BE49-F238E27FC236}">
                  <a16:creationId xmlns:a16="http://schemas.microsoft.com/office/drawing/2014/main" id="{8D456BDF-26C3-C8F8-A301-B3028B685F1A}"/>
                </a:ext>
              </a:extLst>
            </p:cNvPr>
            <p:cNvSpPr/>
            <p:nvPr/>
          </p:nvSpPr>
          <p:spPr>
            <a:xfrm>
              <a:off x="5360150"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1818;p41">
              <a:extLst>
                <a:ext uri="{FF2B5EF4-FFF2-40B4-BE49-F238E27FC236}">
                  <a16:creationId xmlns:a16="http://schemas.microsoft.com/office/drawing/2014/main" id="{87B7338E-46A7-3F5E-03BC-88D2932324FD}"/>
                </a:ext>
              </a:extLst>
            </p:cNvPr>
            <p:cNvSpPr/>
            <p:nvPr/>
          </p:nvSpPr>
          <p:spPr>
            <a:xfrm>
              <a:off x="536015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1819;p41">
              <a:extLst>
                <a:ext uri="{FF2B5EF4-FFF2-40B4-BE49-F238E27FC236}">
                  <a16:creationId xmlns:a16="http://schemas.microsoft.com/office/drawing/2014/main" id="{C455D927-D066-2077-A75A-6118F1AA37AC}"/>
                </a:ext>
              </a:extLst>
            </p:cNvPr>
            <p:cNvSpPr/>
            <p:nvPr/>
          </p:nvSpPr>
          <p:spPr>
            <a:xfrm>
              <a:off x="5360150"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1820;p41">
              <a:extLst>
                <a:ext uri="{FF2B5EF4-FFF2-40B4-BE49-F238E27FC236}">
                  <a16:creationId xmlns:a16="http://schemas.microsoft.com/office/drawing/2014/main" id="{E542FDF4-180B-90B2-08CA-C155B85D5780}"/>
                </a:ext>
              </a:extLst>
            </p:cNvPr>
            <p:cNvSpPr/>
            <p:nvPr/>
          </p:nvSpPr>
          <p:spPr>
            <a:xfrm>
              <a:off x="5360150"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1821;p41">
              <a:extLst>
                <a:ext uri="{FF2B5EF4-FFF2-40B4-BE49-F238E27FC236}">
                  <a16:creationId xmlns:a16="http://schemas.microsoft.com/office/drawing/2014/main" id="{3928606B-56C8-B404-0AFA-301C640CC213}"/>
                </a:ext>
              </a:extLst>
            </p:cNvPr>
            <p:cNvSpPr/>
            <p:nvPr/>
          </p:nvSpPr>
          <p:spPr>
            <a:xfrm>
              <a:off x="5360150"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5" y="1549"/>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1822;p41">
              <a:extLst>
                <a:ext uri="{FF2B5EF4-FFF2-40B4-BE49-F238E27FC236}">
                  <a16:creationId xmlns:a16="http://schemas.microsoft.com/office/drawing/2014/main" id="{23F66145-931B-9735-CB9A-6C1BE39929AE}"/>
                </a:ext>
              </a:extLst>
            </p:cNvPr>
            <p:cNvSpPr/>
            <p:nvPr/>
          </p:nvSpPr>
          <p:spPr>
            <a:xfrm>
              <a:off x="536015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1823;p41">
              <a:extLst>
                <a:ext uri="{FF2B5EF4-FFF2-40B4-BE49-F238E27FC236}">
                  <a16:creationId xmlns:a16="http://schemas.microsoft.com/office/drawing/2014/main" id="{2F02F1F6-6881-B8B1-E748-E28E4C5BA1B2}"/>
                </a:ext>
              </a:extLst>
            </p:cNvPr>
            <p:cNvSpPr/>
            <p:nvPr/>
          </p:nvSpPr>
          <p:spPr>
            <a:xfrm>
              <a:off x="5360150"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1824;p41">
              <a:extLst>
                <a:ext uri="{FF2B5EF4-FFF2-40B4-BE49-F238E27FC236}">
                  <a16:creationId xmlns:a16="http://schemas.microsoft.com/office/drawing/2014/main" id="{3C962469-0D35-DE14-8B5F-3D88E3022E52}"/>
                </a:ext>
              </a:extLst>
            </p:cNvPr>
            <p:cNvSpPr/>
            <p:nvPr/>
          </p:nvSpPr>
          <p:spPr>
            <a:xfrm>
              <a:off x="5360150"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1825;p41">
              <a:extLst>
                <a:ext uri="{FF2B5EF4-FFF2-40B4-BE49-F238E27FC236}">
                  <a16:creationId xmlns:a16="http://schemas.microsoft.com/office/drawing/2014/main" id="{33DA4FCE-E752-416B-60B8-2DCFCE6C75D2}"/>
                </a:ext>
              </a:extLst>
            </p:cNvPr>
            <p:cNvSpPr/>
            <p:nvPr/>
          </p:nvSpPr>
          <p:spPr>
            <a:xfrm>
              <a:off x="5360150" y="272705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1826;p41">
              <a:extLst>
                <a:ext uri="{FF2B5EF4-FFF2-40B4-BE49-F238E27FC236}">
                  <a16:creationId xmlns:a16="http://schemas.microsoft.com/office/drawing/2014/main" id="{59EA5A15-08DF-EE78-1E40-7EDAB0132990}"/>
                </a:ext>
              </a:extLst>
            </p:cNvPr>
            <p:cNvSpPr/>
            <p:nvPr/>
          </p:nvSpPr>
          <p:spPr>
            <a:xfrm>
              <a:off x="5360150"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1827;p41">
              <a:extLst>
                <a:ext uri="{FF2B5EF4-FFF2-40B4-BE49-F238E27FC236}">
                  <a16:creationId xmlns:a16="http://schemas.microsoft.com/office/drawing/2014/main" id="{D3904671-FCCA-42F4-A337-6C040C84CB32}"/>
                </a:ext>
              </a:extLst>
            </p:cNvPr>
            <p:cNvSpPr/>
            <p:nvPr/>
          </p:nvSpPr>
          <p:spPr>
            <a:xfrm>
              <a:off x="5432525" y="135605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77"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1828;p41">
              <a:extLst>
                <a:ext uri="{FF2B5EF4-FFF2-40B4-BE49-F238E27FC236}">
                  <a16:creationId xmlns:a16="http://schemas.microsoft.com/office/drawing/2014/main" id="{4C3FF0AF-8092-810A-850D-D73F3A1DB4DC}"/>
                </a:ext>
              </a:extLst>
            </p:cNvPr>
            <p:cNvSpPr/>
            <p:nvPr/>
          </p:nvSpPr>
          <p:spPr>
            <a:xfrm>
              <a:off x="5432525" y="14284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1829;p41">
              <a:extLst>
                <a:ext uri="{FF2B5EF4-FFF2-40B4-BE49-F238E27FC236}">
                  <a16:creationId xmlns:a16="http://schemas.microsoft.com/office/drawing/2014/main" id="{B4F9D968-D78A-BF92-7998-FFA6BA8EAAF2}"/>
                </a:ext>
              </a:extLst>
            </p:cNvPr>
            <p:cNvSpPr/>
            <p:nvPr/>
          </p:nvSpPr>
          <p:spPr>
            <a:xfrm>
              <a:off x="5432525" y="15001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1830;p41">
              <a:extLst>
                <a:ext uri="{FF2B5EF4-FFF2-40B4-BE49-F238E27FC236}">
                  <a16:creationId xmlns:a16="http://schemas.microsoft.com/office/drawing/2014/main" id="{C684F303-5028-F83D-65B5-F1CE16C860F6}"/>
                </a:ext>
              </a:extLst>
            </p:cNvPr>
            <p:cNvSpPr/>
            <p:nvPr/>
          </p:nvSpPr>
          <p:spPr>
            <a:xfrm>
              <a:off x="5432525" y="157250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1831;p41">
              <a:extLst>
                <a:ext uri="{FF2B5EF4-FFF2-40B4-BE49-F238E27FC236}">
                  <a16:creationId xmlns:a16="http://schemas.microsoft.com/office/drawing/2014/main" id="{7FDDB149-2DE4-1FD6-E91C-376E7FE00021}"/>
                </a:ext>
              </a:extLst>
            </p:cNvPr>
            <p:cNvSpPr/>
            <p:nvPr/>
          </p:nvSpPr>
          <p:spPr>
            <a:xfrm>
              <a:off x="5432525"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1832;p41">
              <a:extLst>
                <a:ext uri="{FF2B5EF4-FFF2-40B4-BE49-F238E27FC236}">
                  <a16:creationId xmlns:a16="http://schemas.microsoft.com/office/drawing/2014/main" id="{613F3173-B712-09C3-1515-55877E263FD0}"/>
                </a:ext>
              </a:extLst>
            </p:cNvPr>
            <p:cNvSpPr/>
            <p:nvPr/>
          </p:nvSpPr>
          <p:spPr>
            <a:xfrm>
              <a:off x="5432525"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1833;p41">
              <a:extLst>
                <a:ext uri="{FF2B5EF4-FFF2-40B4-BE49-F238E27FC236}">
                  <a16:creationId xmlns:a16="http://schemas.microsoft.com/office/drawing/2014/main" id="{DD2AD14A-B761-25E7-A03E-5191E9166691}"/>
                </a:ext>
              </a:extLst>
            </p:cNvPr>
            <p:cNvSpPr/>
            <p:nvPr/>
          </p:nvSpPr>
          <p:spPr>
            <a:xfrm>
              <a:off x="5432525"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1834;p41">
              <a:extLst>
                <a:ext uri="{FF2B5EF4-FFF2-40B4-BE49-F238E27FC236}">
                  <a16:creationId xmlns:a16="http://schemas.microsoft.com/office/drawing/2014/main" id="{D072C346-78CA-7666-3A60-ABD0C75E2A8D}"/>
                </a:ext>
              </a:extLst>
            </p:cNvPr>
            <p:cNvSpPr/>
            <p:nvPr/>
          </p:nvSpPr>
          <p:spPr>
            <a:xfrm>
              <a:off x="5432525"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1835;p41">
              <a:extLst>
                <a:ext uri="{FF2B5EF4-FFF2-40B4-BE49-F238E27FC236}">
                  <a16:creationId xmlns:a16="http://schemas.microsoft.com/office/drawing/2014/main" id="{2ADE911E-E62E-0BB1-8827-48CDCE6F8555}"/>
                </a:ext>
              </a:extLst>
            </p:cNvPr>
            <p:cNvSpPr/>
            <p:nvPr/>
          </p:nvSpPr>
          <p:spPr>
            <a:xfrm>
              <a:off x="5432525" y="19329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1836;p41">
              <a:extLst>
                <a:ext uri="{FF2B5EF4-FFF2-40B4-BE49-F238E27FC236}">
                  <a16:creationId xmlns:a16="http://schemas.microsoft.com/office/drawing/2014/main" id="{0056B3FA-5E3F-8CC6-8E4B-D4B537E3A6D5}"/>
                </a:ext>
              </a:extLst>
            </p:cNvPr>
            <p:cNvSpPr/>
            <p:nvPr/>
          </p:nvSpPr>
          <p:spPr>
            <a:xfrm>
              <a:off x="5432525"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77"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1837;p41">
              <a:extLst>
                <a:ext uri="{FF2B5EF4-FFF2-40B4-BE49-F238E27FC236}">
                  <a16:creationId xmlns:a16="http://schemas.microsoft.com/office/drawing/2014/main" id="{835A7392-C4F5-E16F-3290-9F82E42A7100}"/>
                </a:ext>
              </a:extLst>
            </p:cNvPr>
            <p:cNvSpPr/>
            <p:nvPr/>
          </p:nvSpPr>
          <p:spPr>
            <a:xfrm>
              <a:off x="5432525" y="20777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1838;p41">
              <a:extLst>
                <a:ext uri="{FF2B5EF4-FFF2-40B4-BE49-F238E27FC236}">
                  <a16:creationId xmlns:a16="http://schemas.microsoft.com/office/drawing/2014/main" id="{867494A3-565F-6062-D17D-F602D2C067F9}"/>
                </a:ext>
              </a:extLst>
            </p:cNvPr>
            <p:cNvSpPr/>
            <p:nvPr/>
          </p:nvSpPr>
          <p:spPr>
            <a:xfrm>
              <a:off x="5432525"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1839;p41">
              <a:extLst>
                <a:ext uri="{FF2B5EF4-FFF2-40B4-BE49-F238E27FC236}">
                  <a16:creationId xmlns:a16="http://schemas.microsoft.com/office/drawing/2014/main" id="{59FC56AF-0103-9DF9-A27F-F0A21DCC65C7}"/>
                </a:ext>
              </a:extLst>
            </p:cNvPr>
            <p:cNvSpPr/>
            <p:nvPr/>
          </p:nvSpPr>
          <p:spPr>
            <a:xfrm>
              <a:off x="5432525" y="2221800"/>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1840;p41">
              <a:extLst>
                <a:ext uri="{FF2B5EF4-FFF2-40B4-BE49-F238E27FC236}">
                  <a16:creationId xmlns:a16="http://schemas.microsoft.com/office/drawing/2014/main" id="{63DE7C1B-9357-9A0A-9B5F-DA664BD88711}"/>
                </a:ext>
              </a:extLst>
            </p:cNvPr>
            <p:cNvSpPr/>
            <p:nvPr/>
          </p:nvSpPr>
          <p:spPr>
            <a:xfrm>
              <a:off x="5432525"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1841;p41">
              <a:extLst>
                <a:ext uri="{FF2B5EF4-FFF2-40B4-BE49-F238E27FC236}">
                  <a16:creationId xmlns:a16="http://schemas.microsoft.com/office/drawing/2014/main" id="{33EFAE8B-CD72-71AE-0D2D-778D3A5A2CAA}"/>
                </a:ext>
              </a:extLst>
            </p:cNvPr>
            <p:cNvSpPr/>
            <p:nvPr/>
          </p:nvSpPr>
          <p:spPr>
            <a:xfrm>
              <a:off x="5432525" y="236655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1842;p41">
              <a:extLst>
                <a:ext uri="{FF2B5EF4-FFF2-40B4-BE49-F238E27FC236}">
                  <a16:creationId xmlns:a16="http://schemas.microsoft.com/office/drawing/2014/main" id="{477CCAF8-4AB2-CFA8-948C-BE2CE3936182}"/>
                </a:ext>
              </a:extLst>
            </p:cNvPr>
            <p:cNvSpPr/>
            <p:nvPr/>
          </p:nvSpPr>
          <p:spPr>
            <a:xfrm>
              <a:off x="5432525"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77"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1843;p41">
              <a:extLst>
                <a:ext uri="{FF2B5EF4-FFF2-40B4-BE49-F238E27FC236}">
                  <a16:creationId xmlns:a16="http://schemas.microsoft.com/office/drawing/2014/main" id="{7D06B13B-9B72-3A68-B8DE-88838CC9645D}"/>
                </a:ext>
              </a:extLst>
            </p:cNvPr>
            <p:cNvSpPr/>
            <p:nvPr/>
          </p:nvSpPr>
          <p:spPr>
            <a:xfrm>
              <a:off x="5432525"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1844;p41">
              <a:extLst>
                <a:ext uri="{FF2B5EF4-FFF2-40B4-BE49-F238E27FC236}">
                  <a16:creationId xmlns:a16="http://schemas.microsoft.com/office/drawing/2014/main" id="{3E14F70E-3D4A-FAE1-EE7C-2F1D726740C3}"/>
                </a:ext>
              </a:extLst>
            </p:cNvPr>
            <p:cNvSpPr/>
            <p:nvPr/>
          </p:nvSpPr>
          <p:spPr>
            <a:xfrm>
              <a:off x="5432525" y="265465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1845;p41">
              <a:extLst>
                <a:ext uri="{FF2B5EF4-FFF2-40B4-BE49-F238E27FC236}">
                  <a16:creationId xmlns:a16="http://schemas.microsoft.com/office/drawing/2014/main" id="{04146550-60D4-84CC-7E5F-7D390E55F7C6}"/>
                </a:ext>
              </a:extLst>
            </p:cNvPr>
            <p:cNvSpPr/>
            <p:nvPr/>
          </p:nvSpPr>
          <p:spPr>
            <a:xfrm>
              <a:off x="5432525" y="2871100"/>
              <a:ext cx="50200" cy="50900"/>
            </a:xfrm>
            <a:custGeom>
              <a:avLst/>
              <a:gdLst/>
              <a:ahLst/>
              <a:cxnLst/>
              <a:rect l="l" t="t" r="r" b="b"/>
              <a:pathLst>
                <a:path w="2008" h="2036" extrusionOk="0">
                  <a:moveTo>
                    <a:pt x="1004" y="0"/>
                  </a:moveTo>
                  <a:cubicBezTo>
                    <a:pt x="459" y="0"/>
                    <a:pt x="0" y="459"/>
                    <a:pt x="0" y="1032"/>
                  </a:cubicBezTo>
                  <a:cubicBezTo>
                    <a:pt x="0" y="1577"/>
                    <a:pt x="459" y="2035"/>
                    <a:pt x="1004" y="2035"/>
                  </a:cubicBezTo>
                  <a:cubicBezTo>
                    <a:pt x="1577"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1846;p41">
              <a:extLst>
                <a:ext uri="{FF2B5EF4-FFF2-40B4-BE49-F238E27FC236}">
                  <a16:creationId xmlns:a16="http://schemas.microsoft.com/office/drawing/2014/main" id="{5F5F1CF2-5DAA-4030-3F67-3612D355FB3F}"/>
                </a:ext>
              </a:extLst>
            </p:cNvPr>
            <p:cNvSpPr/>
            <p:nvPr/>
          </p:nvSpPr>
          <p:spPr>
            <a:xfrm>
              <a:off x="5432525" y="279942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1847;p41">
              <a:extLst>
                <a:ext uri="{FF2B5EF4-FFF2-40B4-BE49-F238E27FC236}">
                  <a16:creationId xmlns:a16="http://schemas.microsoft.com/office/drawing/2014/main" id="{70E3CAE3-0533-CC04-FEC7-8B2244059B08}"/>
                </a:ext>
              </a:extLst>
            </p:cNvPr>
            <p:cNvSpPr/>
            <p:nvPr/>
          </p:nvSpPr>
          <p:spPr>
            <a:xfrm>
              <a:off x="5432525" y="272705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1848;p41">
              <a:extLst>
                <a:ext uri="{FF2B5EF4-FFF2-40B4-BE49-F238E27FC236}">
                  <a16:creationId xmlns:a16="http://schemas.microsoft.com/office/drawing/2014/main" id="{CB1BDE83-9059-2778-2780-CAD411D49A05}"/>
                </a:ext>
              </a:extLst>
            </p:cNvPr>
            <p:cNvSpPr/>
            <p:nvPr/>
          </p:nvSpPr>
          <p:spPr>
            <a:xfrm>
              <a:off x="5504900" y="15001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1849;p41">
              <a:extLst>
                <a:ext uri="{FF2B5EF4-FFF2-40B4-BE49-F238E27FC236}">
                  <a16:creationId xmlns:a16="http://schemas.microsoft.com/office/drawing/2014/main" id="{6C6831AF-348B-66AB-E229-4312A8115652}"/>
                </a:ext>
              </a:extLst>
            </p:cNvPr>
            <p:cNvSpPr/>
            <p:nvPr/>
          </p:nvSpPr>
          <p:spPr>
            <a:xfrm>
              <a:off x="5504900" y="157250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1850;p41">
              <a:extLst>
                <a:ext uri="{FF2B5EF4-FFF2-40B4-BE49-F238E27FC236}">
                  <a16:creationId xmlns:a16="http://schemas.microsoft.com/office/drawing/2014/main" id="{3649BA7C-8E29-AAB9-93C0-8394424131F5}"/>
                </a:ext>
              </a:extLst>
            </p:cNvPr>
            <p:cNvSpPr/>
            <p:nvPr/>
          </p:nvSpPr>
          <p:spPr>
            <a:xfrm>
              <a:off x="5504900"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1851;p41">
              <a:extLst>
                <a:ext uri="{FF2B5EF4-FFF2-40B4-BE49-F238E27FC236}">
                  <a16:creationId xmlns:a16="http://schemas.microsoft.com/office/drawing/2014/main" id="{5AF991A3-7C94-A8BA-F7FA-19100624CCC0}"/>
                </a:ext>
              </a:extLst>
            </p:cNvPr>
            <p:cNvSpPr/>
            <p:nvPr/>
          </p:nvSpPr>
          <p:spPr>
            <a:xfrm>
              <a:off x="5504900" y="1716550"/>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1852;p41">
              <a:extLst>
                <a:ext uri="{FF2B5EF4-FFF2-40B4-BE49-F238E27FC236}">
                  <a16:creationId xmlns:a16="http://schemas.microsoft.com/office/drawing/2014/main" id="{BCB4DB6B-CD7E-4D41-90DD-041BE2F2AA86}"/>
                </a:ext>
              </a:extLst>
            </p:cNvPr>
            <p:cNvSpPr/>
            <p:nvPr/>
          </p:nvSpPr>
          <p:spPr>
            <a:xfrm>
              <a:off x="5504900" y="178892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1853;p41">
              <a:extLst>
                <a:ext uri="{FF2B5EF4-FFF2-40B4-BE49-F238E27FC236}">
                  <a16:creationId xmlns:a16="http://schemas.microsoft.com/office/drawing/2014/main" id="{E94A352E-4307-623A-93B4-01881506B51A}"/>
                </a:ext>
              </a:extLst>
            </p:cNvPr>
            <p:cNvSpPr/>
            <p:nvPr/>
          </p:nvSpPr>
          <p:spPr>
            <a:xfrm>
              <a:off x="5504900" y="186130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1854;p41">
              <a:extLst>
                <a:ext uri="{FF2B5EF4-FFF2-40B4-BE49-F238E27FC236}">
                  <a16:creationId xmlns:a16="http://schemas.microsoft.com/office/drawing/2014/main" id="{85F58EBC-E828-BC9B-2994-024021A90CBC}"/>
                </a:ext>
              </a:extLst>
            </p:cNvPr>
            <p:cNvSpPr/>
            <p:nvPr/>
          </p:nvSpPr>
          <p:spPr>
            <a:xfrm>
              <a:off x="5504900" y="19329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1855;p41">
              <a:extLst>
                <a:ext uri="{FF2B5EF4-FFF2-40B4-BE49-F238E27FC236}">
                  <a16:creationId xmlns:a16="http://schemas.microsoft.com/office/drawing/2014/main" id="{FF4F33A1-2B50-CAD4-8BD7-B9402F1512FA}"/>
                </a:ext>
              </a:extLst>
            </p:cNvPr>
            <p:cNvSpPr/>
            <p:nvPr/>
          </p:nvSpPr>
          <p:spPr>
            <a:xfrm>
              <a:off x="5504900" y="2005350"/>
              <a:ext cx="50200" cy="50925"/>
            </a:xfrm>
            <a:custGeom>
              <a:avLst/>
              <a:gdLst/>
              <a:ahLst/>
              <a:cxnLst/>
              <a:rect l="l" t="t" r="r" b="b"/>
              <a:pathLst>
                <a:path w="2008" h="2037" extrusionOk="0">
                  <a:moveTo>
                    <a:pt x="1004" y="1"/>
                  </a:moveTo>
                  <a:cubicBezTo>
                    <a:pt x="460" y="1"/>
                    <a:pt x="1" y="460"/>
                    <a:pt x="1" y="1004"/>
                  </a:cubicBezTo>
                  <a:cubicBezTo>
                    <a:pt x="1" y="1578"/>
                    <a:pt x="460" y="2036"/>
                    <a:pt x="1004" y="2036"/>
                  </a:cubicBezTo>
                  <a:cubicBezTo>
                    <a:pt x="1549"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1856;p41">
              <a:extLst>
                <a:ext uri="{FF2B5EF4-FFF2-40B4-BE49-F238E27FC236}">
                  <a16:creationId xmlns:a16="http://schemas.microsoft.com/office/drawing/2014/main" id="{372395F7-BEE5-60C8-F4E6-C378BF22ADEC}"/>
                </a:ext>
              </a:extLst>
            </p:cNvPr>
            <p:cNvSpPr/>
            <p:nvPr/>
          </p:nvSpPr>
          <p:spPr>
            <a:xfrm>
              <a:off x="5504900" y="20777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1857;p41">
              <a:extLst>
                <a:ext uri="{FF2B5EF4-FFF2-40B4-BE49-F238E27FC236}">
                  <a16:creationId xmlns:a16="http://schemas.microsoft.com/office/drawing/2014/main" id="{C8603F3E-A195-A306-77B8-FF9216DD86F2}"/>
                </a:ext>
              </a:extLst>
            </p:cNvPr>
            <p:cNvSpPr/>
            <p:nvPr/>
          </p:nvSpPr>
          <p:spPr>
            <a:xfrm>
              <a:off x="5504900" y="21494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1858;p41">
              <a:extLst>
                <a:ext uri="{FF2B5EF4-FFF2-40B4-BE49-F238E27FC236}">
                  <a16:creationId xmlns:a16="http://schemas.microsoft.com/office/drawing/2014/main" id="{C70A2736-A548-ABF1-76AF-F4724B2B1456}"/>
                </a:ext>
              </a:extLst>
            </p:cNvPr>
            <p:cNvSpPr/>
            <p:nvPr/>
          </p:nvSpPr>
          <p:spPr>
            <a:xfrm>
              <a:off x="5504900" y="2221800"/>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1859;p41">
              <a:extLst>
                <a:ext uri="{FF2B5EF4-FFF2-40B4-BE49-F238E27FC236}">
                  <a16:creationId xmlns:a16="http://schemas.microsoft.com/office/drawing/2014/main" id="{E22E7D94-8F88-6F9E-7855-D520B4D431A1}"/>
                </a:ext>
              </a:extLst>
            </p:cNvPr>
            <p:cNvSpPr/>
            <p:nvPr/>
          </p:nvSpPr>
          <p:spPr>
            <a:xfrm>
              <a:off x="5504900" y="229417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1860;p41">
              <a:extLst>
                <a:ext uri="{FF2B5EF4-FFF2-40B4-BE49-F238E27FC236}">
                  <a16:creationId xmlns:a16="http://schemas.microsoft.com/office/drawing/2014/main" id="{997D6070-676A-45D0-A92C-D54BBFD3B06A}"/>
                </a:ext>
              </a:extLst>
            </p:cNvPr>
            <p:cNvSpPr/>
            <p:nvPr/>
          </p:nvSpPr>
          <p:spPr>
            <a:xfrm>
              <a:off x="5504900" y="236655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1861;p41">
              <a:extLst>
                <a:ext uri="{FF2B5EF4-FFF2-40B4-BE49-F238E27FC236}">
                  <a16:creationId xmlns:a16="http://schemas.microsoft.com/office/drawing/2014/main" id="{1AF7F70C-9323-51F1-38FD-46961E88DB76}"/>
                </a:ext>
              </a:extLst>
            </p:cNvPr>
            <p:cNvSpPr/>
            <p:nvPr/>
          </p:nvSpPr>
          <p:spPr>
            <a:xfrm>
              <a:off x="5504900" y="251060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49"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1862;p41">
              <a:extLst>
                <a:ext uri="{FF2B5EF4-FFF2-40B4-BE49-F238E27FC236}">
                  <a16:creationId xmlns:a16="http://schemas.microsoft.com/office/drawing/2014/main" id="{80CCB0E3-B750-D7BB-9B83-822D4ACCDF55}"/>
                </a:ext>
              </a:extLst>
            </p:cNvPr>
            <p:cNvSpPr/>
            <p:nvPr/>
          </p:nvSpPr>
          <p:spPr>
            <a:xfrm>
              <a:off x="5504900" y="258300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1863;p41">
              <a:extLst>
                <a:ext uri="{FF2B5EF4-FFF2-40B4-BE49-F238E27FC236}">
                  <a16:creationId xmlns:a16="http://schemas.microsoft.com/office/drawing/2014/main" id="{F748CC57-03D9-EFE2-C14B-CAC1F10BC7FF}"/>
                </a:ext>
              </a:extLst>
            </p:cNvPr>
            <p:cNvSpPr/>
            <p:nvPr/>
          </p:nvSpPr>
          <p:spPr>
            <a:xfrm>
              <a:off x="5504900" y="272705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1864;p41">
              <a:extLst>
                <a:ext uri="{FF2B5EF4-FFF2-40B4-BE49-F238E27FC236}">
                  <a16:creationId xmlns:a16="http://schemas.microsoft.com/office/drawing/2014/main" id="{0128256C-4A79-434B-FA78-5F6F007E2098}"/>
                </a:ext>
              </a:extLst>
            </p:cNvPr>
            <p:cNvSpPr/>
            <p:nvPr/>
          </p:nvSpPr>
          <p:spPr>
            <a:xfrm>
              <a:off x="5504900" y="265465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1865;p41">
              <a:extLst>
                <a:ext uri="{FF2B5EF4-FFF2-40B4-BE49-F238E27FC236}">
                  <a16:creationId xmlns:a16="http://schemas.microsoft.com/office/drawing/2014/main" id="{84A610C7-37C9-1CF4-5FA5-0BD0A2AADCB7}"/>
                </a:ext>
              </a:extLst>
            </p:cNvPr>
            <p:cNvSpPr/>
            <p:nvPr/>
          </p:nvSpPr>
          <p:spPr>
            <a:xfrm>
              <a:off x="5576575" y="15001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1866;p41">
              <a:extLst>
                <a:ext uri="{FF2B5EF4-FFF2-40B4-BE49-F238E27FC236}">
                  <a16:creationId xmlns:a16="http://schemas.microsoft.com/office/drawing/2014/main" id="{B2EF5D02-3F0E-E7D6-3F94-6381634ADCF7}"/>
                </a:ext>
              </a:extLst>
            </p:cNvPr>
            <p:cNvSpPr/>
            <p:nvPr/>
          </p:nvSpPr>
          <p:spPr>
            <a:xfrm>
              <a:off x="5576575" y="157250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1867;p41">
              <a:extLst>
                <a:ext uri="{FF2B5EF4-FFF2-40B4-BE49-F238E27FC236}">
                  <a16:creationId xmlns:a16="http://schemas.microsoft.com/office/drawing/2014/main" id="{D84726BE-83CB-C0FB-C7E2-E9BCB5F077A8}"/>
                </a:ext>
              </a:extLst>
            </p:cNvPr>
            <p:cNvSpPr/>
            <p:nvPr/>
          </p:nvSpPr>
          <p:spPr>
            <a:xfrm>
              <a:off x="5576575" y="164487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1868;p41">
              <a:extLst>
                <a:ext uri="{FF2B5EF4-FFF2-40B4-BE49-F238E27FC236}">
                  <a16:creationId xmlns:a16="http://schemas.microsoft.com/office/drawing/2014/main" id="{D8A34CD1-4A14-3D5C-8DEE-5E6561BCB5FA}"/>
                </a:ext>
              </a:extLst>
            </p:cNvPr>
            <p:cNvSpPr/>
            <p:nvPr/>
          </p:nvSpPr>
          <p:spPr>
            <a:xfrm>
              <a:off x="5576575" y="1716550"/>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1869;p41">
              <a:extLst>
                <a:ext uri="{FF2B5EF4-FFF2-40B4-BE49-F238E27FC236}">
                  <a16:creationId xmlns:a16="http://schemas.microsoft.com/office/drawing/2014/main" id="{B2EBE604-C944-3E89-073A-63F44FF603E4}"/>
                </a:ext>
              </a:extLst>
            </p:cNvPr>
            <p:cNvSpPr/>
            <p:nvPr/>
          </p:nvSpPr>
          <p:spPr>
            <a:xfrm>
              <a:off x="5576575" y="178892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1870;p41">
              <a:extLst>
                <a:ext uri="{FF2B5EF4-FFF2-40B4-BE49-F238E27FC236}">
                  <a16:creationId xmlns:a16="http://schemas.microsoft.com/office/drawing/2014/main" id="{7121FB5C-919F-79E6-2521-EEB435AD3373}"/>
                </a:ext>
              </a:extLst>
            </p:cNvPr>
            <p:cNvSpPr/>
            <p:nvPr/>
          </p:nvSpPr>
          <p:spPr>
            <a:xfrm>
              <a:off x="5576575" y="186130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1871;p41">
              <a:extLst>
                <a:ext uri="{FF2B5EF4-FFF2-40B4-BE49-F238E27FC236}">
                  <a16:creationId xmlns:a16="http://schemas.microsoft.com/office/drawing/2014/main" id="{DC3886F6-1476-FFB9-60F2-330F6D255761}"/>
                </a:ext>
              </a:extLst>
            </p:cNvPr>
            <p:cNvSpPr/>
            <p:nvPr/>
          </p:nvSpPr>
          <p:spPr>
            <a:xfrm>
              <a:off x="5576575" y="193297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1872;p41">
              <a:extLst>
                <a:ext uri="{FF2B5EF4-FFF2-40B4-BE49-F238E27FC236}">
                  <a16:creationId xmlns:a16="http://schemas.microsoft.com/office/drawing/2014/main" id="{EFA0852A-35CF-CA1F-EFEE-EC89D8CC59C8}"/>
                </a:ext>
              </a:extLst>
            </p:cNvPr>
            <p:cNvSpPr/>
            <p:nvPr/>
          </p:nvSpPr>
          <p:spPr>
            <a:xfrm>
              <a:off x="5576575" y="2005350"/>
              <a:ext cx="50900" cy="50925"/>
            </a:xfrm>
            <a:custGeom>
              <a:avLst/>
              <a:gdLst/>
              <a:ahLst/>
              <a:cxnLst/>
              <a:rect l="l" t="t" r="r" b="b"/>
              <a:pathLst>
                <a:path w="2036"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1873;p41">
              <a:extLst>
                <a:ext uri="{FF2B5EF4-FFF2-40B4-BE49-F238E27FC236}">
                  <a16:creationId xmlns:a16="http://schemas.microsoft.com/office/drawing/2014/main" id="{722434DE-DB8F-023A-7E64-F457B2088841}"/>
                </a:ext>
              </a:extLst>
            </p:cNvPr>
            <p:cNvSpPr/>
            <p:nvPr/>
          </p:nvSpPr>
          <p:spPr>
            <a:xfrm>
              <a:off x="5576575" y="20777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1874;p41">
              <a:extLst>
                <a:ext uri="{FF2B5EF4-FFF2-40B4-BE49-F238E27FC236}">
                  <a16:creationId xmlns:a16="http://schemas.microsoft.com/office/drawing/2014/main" id="{68C0D7F1-9CDC-FB10-FAC8-17CDB20A8C76}"/>
                </a:ext>
              </a:extLst>
            </p:cNvPr>
            <p:cNvSpPr/>
            <p:nvPr/>
          </p:nvSpPr>
          <p:spPr>
            <a:xfrm>
              <a:off x="5576575" y="21494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1875;p41">
              <a:extLst>
                <a:ext uri="{FF2B5EF4-FFF2-40B4-BE49-F238E27FC236}">
                  <a16:creationId xmlns:a16="http://schemas.microsoft.com/office/drawing/2014/main" id="{7DA20654-97CE-38D4-5A90-66BC4FA3199F}"/>
                </a:ext>
              </a:extLst>
            </p:cNvPr>
            <p:cNvSpPr/>
            <p:nvPr/>
          </p:nvSpPr>
          <p:spPr>
            <a:xfrm>
              <a:off x="5576575" y="2221800"/>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1876;p41">
              <a:extLst>
                <a:ext uri="{FF2B5EF4-FFF2-40B4-BE49-F238E27FC236}">
                  <a16:creationId xmlns:a16="http://schemas.microsoft.com/office/drawing/2014/main" id="{77267238-E358-01F0-1B75-DD4A4282AA3D}"/>
                </a:ext>
              </a:extLst>
            </p:cNvPr>
            <p:cNvSpPr/>
            <p:nvPr/>
          </p:nvSpPr>
          <p:spPr>
            <a:xfrm>
              <a:off x="5576575" y="229417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1877;p41">
              <a:extLst>
                <a:ext uri="{FF2B5EF4-FFF2-40B4-BE49-F238E27FC236}">
                  <a16:creationId xmlns:a16="http://schemas.microsoft.com/office/drawing/2014/main" id="{67B0006B-7343-9D6E-DD78-A9A8CCCBFE05}"/>
                </a:ext>
              </a:extLst>
            </p:cNvPr>
            <p:cNvSpPr/>
            <p:nvPr/>
          </p:nvSpPr>
          <p:spPr>
            <a:xfrm>
              <a:off x="5576575" y="236655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1878;p41">
              <a:extLst>
                <a:ext uri="{FF2B5EF4-FFF2-40B4-BE49-F238E27FC236}">
                  <a16:creationId xmlns:a16="http://schemas.microsoft.com/office/drawing/2014/main" id="{872F6BBD-FDD4-E5A6-6938-5D3A7CAF55CC}"/>
                </a:ext>
              </a:extLst>
            </p:cNvPr>
            <p:cNvSpPr/>
            <p:nvPr/>
          </p:nvSpPr>
          <p:spPr>
            <a:xfrm>
              <a:off x="5576575" y="2510600"/>
              <a:ext cx="50900" cy="50200"/>
            </a:xfrm>
            <a:custGeom>
              <a:avLst/>
              <a:gdLst/>
              <a:ahLst/>
              <a:cxnLst/>
              <a:rect l="l" t="t" r="r" b="b"/>
              <a:pathLst>
                <a:path w="2036"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1879;p41">
              <a:extLst>
                <a:ext uri="{FF2B5EF4-FFF2-40B4-BE49-F238E27FC236}">
                  <a16:creationId xmlns:a16="http://schemas.microsoft.com/office/drawing/2014/main" id="{C56B4A96-3E11-45ED-2EBE-5969520F1438}"/>
                </a:ext>
              </a:extLst>
            </p:cNvPr>
            <p:cNvSpPr/>
            <p:nvPr/>
          </p:nvSpPr>
          <p:spPr>
            <a:xfrm>
              <a:off x="5576575" y="258300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1880;p41">
              <a:extLst>
                <a:ext uri="{FF2B5EF4-FFF2-40B4-BE49-F238E27FC236}">
                  <a16:creationId xmlns:a16="http://schemas.microsoft.com/office/drawing/2014/main" id="{4A392B19-5890-44FA-89DF-2E88675A11CB}"/>
                </a:ext>
              </a:extLst>
            </p:cNvPr>
            <p:cNvSpPr/>
            <p:nvPr/>
          </p:nvSpPr>
          <p:spPr>
            <a:xfrm>
              <a:off x="5576575" y="265465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1881;p41">
              <a:extLst>
                <a:ext uri="{FF2B5EF4-FFF2-40B4-BE49-F238E27FC236}">
                  <a16:creationId xmlns:a16="http://schemas.microsoft.com/office/drawing/2014/main" id="{E3ACD0BC-B710-FFD2-F4B3-6F0D8CF1BEDA}"/>
                </a:ext>
              </a:extLst>
            </p:cNvPr>
            <p:cNvSpPr/>
            <p:nvPr/>
          </p:nvSpPr>
          <p:spPr>
            <a:xfrm>
              <a:off x="5648950" y="15001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78" y="2036"/>
                    <a:pt x="2008" y="1578"/>
                    <a:pt x="2008" y="1033"/>
                  </a:cubicBezTo>
                  <a:cubicBezTo>
                    <a:pt x="2008"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1882;p41">
              <a:extLst>
                <a:ext uri="{FF2B5EF4-FFF2-40B4-BE49-F238E27FC236}">
                  <a16:creationId xmlns:a16="http://schemas.microsoft.com/office/drawing/2014/main" id="{85E9F83E-4150-40F5-FE41-5D34A03E23B5}"/>
                </a:ext>
              </a:extLst>
            </p:cNvPr>
            <p:cNvSpPr/>
            <p:nvPr/>
          </p:nvSpPr>
          <p:spPr>
            <a:xfrm>
              <a:off x="5648950" y="157250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78" y="2007"/>
                    <a:pt x="2008" y="1577"/>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1883;p41">
              <a:extLst>
                <a:ext uri="{FF2B5EF4-FFF2-40B4-BE49-F238E27FC236}">
                  <a16:creationId xmlns:a16="http://schemas.microsoft.com/office/drawing/2014/main" id="{C572272D-F15D-71C0-DB51-326CE7941621}"/>
                </a:ext>
              </a:extLst>
            </p:cNvPr>
            <p:cNvSpPr/>
            <p:nvPr/>
          </p:nvSpPr>
          <p:spPr>
            <a:xfrm>
              <a:off x="5648950"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78"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1884;p41">
              <a:extLst>
                <a:ext uri="{FF2B5EF4-FFF2-40B4-BE49-F238E27FC236}">
                  <a16:creationId xmlns:a16="http://schemas.microsoft.com/office/drawing/2014/main" id="{A81CCA36-0F1C-9A99-BB6E-63137354B2AD}"/>
                </a:ext>
              </a:extLst>
            </p:cNvPr>
            <p:cNvSpPr/>
            <p:nvPr/>
          </p:nvSpPr>
          <p:spPr>
            <a:xfrm>
              <a:off x="5648950" y="1716550"/>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78" y="2036"/>
                    <a:pt x="2008" y="1577"/>
                    <a:pt x="2008" y="1032"/>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1885;p41">
              <a:extLst>
                <a:ext uri="{FF2B5EF4-FFF2-40B4-BE49-F238E27FC236}">
                  <a16:creationId xmlns:a16="http://schemas.microsoft.com/office/drawing/2014/main" id="{8902C6F4-C93E-05FF-63AD-47C8D7FFBBA0}"/>
                </a:ext>
              </a:extLst>
            </p:cNvPr>
            <p:cNvSpPr/>
            <p:nvPr/>
          </p:nvSpPr>
          <p:spPr>
            <a:xfrm>
              <a:off x="5648950" y="178892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78"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1886;p41">
              <a:extLst>
                <a:ext uri="{FF2B5EF4-FFF2-40B4-BE49-F238E27FC236}">
                  <a16:creationId xmlns:a16="http://schemas.microsoft.com/office/drawing/2014/main" id="{F09BB6E3-BDCE-C2A8-8485-E61F8E76F9CA}"/>
                </a:ext>
              </a:extLst>
            </p:cNvPr>
            <p:cNvSpPr/>
            <p:nvPr/>
          </p:nvSpPr>
          <p:spPr>
            <a:xfrm>
              <a:off x="5648950" y="186130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78" y="2008"/>
                    <a:pt x="2008" y="1549"/>
                    <a:pt x="2008" y="1004"/>
                  </a:cubicBezTo>
                  <a:cubicBezTo>
                    <a:pt x="2008"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1887;p41">
              <a:extLst>
                <a:ext uri="{FF2B5EF4-FFF2-40B4-BE49-F238E27FC236}">
                  <a16:creationId xmlns:a16="http://schemas.microsoft.com/office/drawing/2014/main" id="{200B0056-E837-C792-FC8E-AC697486CA98}"/>
                </a:ext>
              </a:extLst>
            </p:cNvPr>
            <p:cNvSpPr/>
            <p:nvPr/>
          </p:nvSpPr>
          <p:spPr>
            <a:xfrm>
              <a:off x="5648950" y="19329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78" y="2036"/>
                    <a:pt x="2008" y="1577"/>
                    <a:pt x="2008" y="1033"/>
                  </a:cubicBezTo>
                  <a:cubicBezTo>
                    <a:pt x="2008"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1888;p41">
              <a:extLst>
                <a:ext uri="{FF2B5EF4-FFF2-40B4-BE49-F238E27FC236}">
                  <a16:creationId xmlns:a16="http://schemas.microsoft.com/office/drawing/2014/main" id="{A64BD6E8-C8FD-45DB-AC70-C84C1BF60857}"/>
                </a:ext>
              </a:extLst>
            </p:cNvPr>
            <p:cNvSpPr/>
            <p:nvPr/>
          </p:nvSpPr>
          <p:spPr>
            <a:xfrm>
              <a:off x="5648950" y="2005350"/>
              <a:ext cx="50200" cy="50925"/>
            </a:xfrm>
            <a:custGeom>
              <a:avLst/>
              <a:gdLst/>
              <a:ahLst/>
              <a:cxnLst/>
              <a:rect l="l" t="t" r="r" b="b"/>
              <a:pathLst>
                <a:path w="2008" h="2037" extrusionOk="0">
                  <a:moveTo>
                    <a:pt x="1004" y="1"/>
                  </a:moveTo>
                  <a:cubicBezTo>
                    <a:pt x="460" y="1"/>
                    <a:pt x="1" y="460"/>
                    <a:pt x="1" y="1004"/>
                  </a:cubicBezTo>
                  <a:cubicBezTo>
                    <a:pt x="1" y="1578"/>
                    <a:pt x="460" y="2036"/>
                    <a:pt x="1004" y="2036"/>
                  </a:cubicBezTo>
                  <a:cubicBezTo>
                    <a:pt x="1578"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1889;p41">
              <a:extLst>
                <a:ext uri="{FF2B5EF4-FFF2-40B4-BE49-F238E27FC236}">
                  <a16:creationId xmlns:a16="http://schemas.microsoft.com/office/drawing/2014/main" id="{CCBFAAE1-EFAA-B8BB-B898-8A7D04B33991}"/>
                </a:ext>
              </a:extLst>
            </p:cNvPr>
            <p:cNvSpPr/>
            <p:nvPr/>
          </p:nvSpPr>
          <p:spPr>
            <a:xfrm>
              <a:off x="5648950" y="20777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78" y="2007"/>
                    <a:pt x="2008" y="1548"/>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1890;p41">
              <a:extLst>
                <a:ext uri="{FF2B5EF4-FFF2-40B4-BE49-F238E27FC236}">
                  <a16:creationId xmlns:a16="http://schemas.microsoft.com/office/drawing/2014/main" id="{8A72CEED-6C72-F72E-CD12-1B45DEA7978F}"/>
                </a:ext>
              </a:extLst>
            </p:cNvPr>
            <p:cNvSpPr/>
            <p:nvPr/>
          </p:nvSpPr>
          <p:spPr>
            <a:xfrm>
              <a:off x="5721350" y="15001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1891;p41">
              <a:extLst>
                <a:ext uri="{FF2B5EF4-FFF2-40B4-BE49-F238E27FC236}">
                  <a16:creationId xmlns:a16="http://schemas.microsoft.com/office/drawing/2014/main" id="{EAA9B819-77C5-4E51-0A55-6E79841170ED}"/>
                </a:ext>
              </a:extLst>
            </p:cNvPr>
            <p:cNvSpPr/>
            <p:nvPr/>
          </p:nvSpPr>
          <p:spPr>
            <a:xfrm>
              <a:off x="5721350" y="1572500"/>
              <a:ext cx="50175" cy="50175"/>
            </a:xfrm>
            <a:custGeom>
              <a:avLst/>
              <a:gdLst/>
              <a:ahLst/>
              <a:cxnLst/>
              <a:rect l="l" t="t" r="r" b="b"/>
              <a:pathLst>
                <a:path w="2007" h="2007" extrusionOk="0">
                  <a:moveTo>
                    <a:pt x="1004" y="0"/>
                  </a:moveTo>
                  <a:cubicBezTo>
                    <a:pt x="459" y="0"/>
                    <a:pt x="0" y="459"/>
                    <a:pt x="0" y="1004"/>
                  </a:cubicBezTo>
                  <a:cubicBezTo>
                    <a:pt x="0" y="1577"/>
                    <a:pt x="459"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1892;p41">
              <a:extLst>
                <a:ext uri="{FF2B5EF4-FFF2-40B4-BE49-F238E27FC236}">
                  <a16:creationId xmlns:a16="http://schemas.microsoft.com/office/drawing/2014/main" id="{6FDBD77E-62F5-067D-2AF2-3D34E6B9AFBE}"/>
                </a:ext>
              </a:extLst>
            </p:cNvPr>
            <p:cNvSpPr/>
            <p:nvPr/>
          </p:nvSpPr>
          <p:spPr>
            <a:xfrm>
              <a:off x="5721350" y="164487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1893;p41">
              <a:extLst>
                <a:ext uri="{FF2B5EF4-FFF2-40B4-BE49-F238E27FC236}">
                  <a16:creationId xmlns:a16="http://schemas.microsoft.com/office/drawing/2014/main" id="{A4DAD467-AA4D-7141-2F52-E2D8C97DAA0C}"/>
                </a:ext>
              </a:extLst>
            </p:cNvPr>
            <p:cNvSpPr/>
            <p:nvPr/>
          </p:nvSpPr>
          <p:spPr>
            <a:xfrm>
              <a:off x="5721350" y="1716550"/>
              <a:ext cx="50175" cy="50900"/>
            </a:xfrm>
            <a:custGeom>
              <a:avLst/>
              <a:gdLst/>
              <a:ahLst/>
              <a:cxnLst/>
              <a:rect l="l" t="t" r="r" b="b"/>
              <a:pathLst>
                <a:path w="2007" h="2036" extrusionOk="0">
                  <a:moveTo>
                    <a:pt x="1004" y="0"/>
                  </a:moveTo>
                  <a:cubicBezTo>
                    <a:pt x="459" y="0"/>
                    <a:pt x="0" y="459"/>
                    <a:pt x="0" y="1032"/>
                  </a:cubicBezTo>
                  <a:cubicBezTo>
                    <a:pt x="0" y="1577"/>
                    <a:pt x="459"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1894;p41">
              <a:extLst>
                <a:ext uri="{FF2B5EF4-FFF2-40B4-BE49-F238E27FC236}">
                  <a16:creationId xmlns:a16="http://schemas.microsoft.com/office/drawing/2014/main" id="{A20BF1F6-7918-DB3D-CFC9-9F21B7EB96C7}"/>
                </a:ext>
              </a:extLst>
            </p:cNvPr>
            <p:cNvSpPr/>
            <p:nvPr/>
          </p:nvSpPr>
          <p:spPr>
            <a:xfrm>
              <a:off x="5721350" y="178892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1895;p41">
              <a:extLst>
                <a:ext uri="{FF2B5EF4-FFF2-40B4-BE49-F238E27FC236}">
                  <a16:creationId xmlns:a16="http://schemas.microsoft.com/office/drawing/2014/main" id="{58FBDFF1-3D2F-81F5-4850-D0A2629AB590}"/>
                </a:ext>
              </a:extLst>
            </p:cNvPr>
            <p:cNvSpPr/>
            <p:nvPr/>
          </p:nvSpPr>
          <p:spPr>
            <a:xfrm>
              <a:off x="5721350" y="1861300"/>
              <a:ext cx="50175" cy="50200"/>
            </a:xfrm>
            <a:custGeom>
              <a:avLst/>
              <a:gdLst/>
              <a:ahLst/>
              <a:cxnLst/>
              <a:rect l="l" t="t" r="r" b="b"/>
              <a:pathLst>
                <a:path w="2007"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1896;p41">
              <a:extLst>
                <a:ext uri="{FF2B5EF4-FFF2-40B4-BE49-F238E27FC236}">
                  <a16:creationId xmlns:a16="http://schemas.microsoft.com/office/drawing/2014/main" id="{C267B6EB-7A31-9672-B129-6CD547D31200}"/>
                </a:ext>
              </a:extLst>
            </p:cNvPr>
            <p:cNvSpPr/>
            <p:nvPr/>
          </p:nvSpPr>
          <p:spPr>
            <a:xfrm>
              <a:off x="5721350" y="1932975"/>
              <a:ext cx="50175" cy="50900"/>
            </a:xfrm>
            <a:custGeom>
              <a:avLst/>
              <a:gdLst/>
              <a:ahLst/>
              <a:cxnLst/>
              <a:rect l="l" t="t" r="r" b="b"/>
              <a:pathLst>
                <a:path w="2007"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1897;p41">
              <a:extLst>
                <a:ext uri="{FF2B5EF4-FFF2-40B4-BE49-F238E27FC236}">
                  <a16:creationId xmlns:a16="http://schemas.microsoft.com/office/drawing/2014/main" id="{C2B6173E-45F8-F1B9-2F3F-3F1DED141825}"/>
                </a:ext>
              </a:extLst>
            </p:cNvPr>
            <p:cNvSpPr/>
            <p:nvPr/>
          </p:nvSpPr>
          <p:spPr>
            <a:xfrm>
              <a:off x="5721350" y="2005350"/>
              <a:ext cx="50175" cy="50925"/>
            </a:xfrm>
            <a:custGeom>
              <a:avLst/>
              <a:gdLst/>
              <a:ahLst/>
              <a:cxnLst/>
              <a:rect l="l" t="t" r="r" b="b"/>
              <a:pathLst>
                <a:path w="2007"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1898;p41">
              <a:extLst>
                <a:ext uri="{FF2B5EF4-FFF2-40B4-BE49-F238E27FC236}">
                  <a16:creationId xmlns:a16="http://schemas.microsoft.com/office/drawing/2014/main" id="{B90913CC-5665-EB22-24E2-9974F31D47CE}"/>
                </a:ext>
              </a:extLst>
            </p:cNvPr>
            <p:cNvSpPr/>
            <p:nvPr/>
          </p:nvSpPr>
          <p:spPr>
            <a:xfrm>
              <a:off x="5721350" y="20777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1899;p41">
              <a:extLst>
                <a:ext uri="{FF2B5EF4-FFF2-40B4-BE49-F238E27FC236}">
                  <a16:creationId xmlns:a16="http://schemas.microsoft.com/office/drawing/2014/main" id="{83C3DEE0-DBB1-B05C-DDAF-1C3E1CF9ECC4}"/>
                </a:ext>
              </a:extLst>
            </p:cNvPr>
            <p:cNvSpPr/>
            <p:nvPr/>
          </p:nvSpPr>
          <p:spPr>
            <a:xfrm>
              <a:off x="5721350" y="21494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1900;p41">
              <a:extLst>
                <a:ext uri="{FF2B5EF4-FFF2-40B4-BE49-F238E27FC236}">
                  <a16:creationId xmlns:a16="http://schemas.microsoft.com/office/drawing/2014/main" id="{44240997-A81A-1724-BF8A-DF55478DCE5D}"/>
                </a:ext>
              </a:extLst>
            </p:cNvPr>
            <p:cNvSpPr/>
            <p:nvPr/>
          </p:nvSpPr>
          <p:spPr>
            <a:xfrm>
              <a:off x="5648950" y="21494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78"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1901;p41">
              <a:extLst>
                <a:ext uri="{FF2B5EF4-FFF2-40B4-BE49-F238E27FC236}">
                  <a16:creationId xmlns:a16="http://schemas.microsoft.com/office/drawing/2014/main" id="{8301CC32-A5E8-BBAA-F547-819935BF2B8E}"/>
                </a:ext>
              </a:extLst>
            </p:cNvPr>
            <p:cNvSpPr/>
            <p:nvPr/>
          </p:nvSpPr>
          <p:spPr>
            <a:xfrm>
              <a:off x="5648950" y="2221800"/>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78" y="2036"/>
                    <a:pt x="2008" y="1577"/>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1902;p41">
              <a:extLst>
                <a:ext uri="{FF2B5EF4-FFF2-40B4-BE49-F238E27FC236}">
                  <a16:creationId xmlns:a16="http://schemas.microsoft.com/office/drawing/2014/main" id="{703C233D-2353-87E2-5178-46D06D65025D}"/>
                </a:ext>
              </a:extLst>
            </p:cNvPr>
            <p:cNvSpPr/>
            <p:nvPr/>
          </p:nvSpPr>
          <p:spPr>
            <a:xfrm>
              <a:off x="5648950" y="229417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78"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1903;p41">
              <a:extLst>
                <a:ext uri="{FF2B5EF4-FFF2-40B4-BE49-F238E27FC236}">
                  <a16:creationId xmlns:a16="http://schemas.microsoft.com/office/drawing/2014/main" id="{2EC6297F-A75F-EB38-A96A-51842C2CB3F8}"/>
                </a:ext>
              </a:extLst>
            </p:cNvPr>
            <p:cNvSpPr/>
            <p:nvPr/>
          </p:nvSpPr>
          <p:spPr>
            <a:xfrm>
              <a:off x="5648950" y="2366550"/>
              <a:ext cx="50200" cy="50200"/>
            </a:xfrm>
            <a:custGeom>
              <a:avLst/>
              <a:gdLst/>
              <a:ahLst/>
              <a:cxnLst/>
              <a:rect l="l" t="t" r="r" b="b"/>
              <a:pathLst>
                <a:path w="2008" h="2008" extrusionOk="0">
                  <a:moveTo>
                    <a:pt x="1004" y="1"/>
                  </a:moveTo>
                  <a:cubicBezTo>
                    <a:pt x="460" y="1"/>
                    <a:pt x="1" y="431"/>
                    <a:pt x="1" y="1004"/>
                  </a:cubicBezTo>
                  <a:cubicBezTo>
                    <a:pt x="1" y="1549"/>
                    <a:pt x="460" y="2008"/>
                    <a:pt x="1004" y="2008"/>
                  </a:cubicBezTo>
                  <a:cubicBezTo>
                    <a:pt x="1578" y="2008"/>
                    <a:pt x="2008" y="1549"/>
                    <a:pt x="2008" y="1004"/>
                  </a:cubicBezTo>
                  <a:cubicBezTo>
                    <a:pt x="2008" y="431"/>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1904;p41">
              <a:extLst>
                <a:ext uri="{FF2B5EF4-FFF2-40B4-BE49-F238E27FC236}">
                  <a16:creationId xmlns:a16="http://schemas.microsoft.com/office/drawing/2014/main" id="{DF8B7B19-42AF-6394-BCE8-042134D5ACE1}"/>
                </a:ext>
              </a:extLst>
            </p:cNvPr>
            <p:cNvSpPr/>
            <p:nvPr/>
          </p:nvSpPr>
          <p:spPr>
            <a:xfrm>
              <a:off x="5648950" y="265465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78"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1905;p41">
              <a:extLst>
                <a:ext uri="{FF2B5EF4-FFF2-40B4-BE49-F238E27FC236}">
                  <a16:creationId xmlns:a16="http://schemas.microsoft.com/office/drawing/2014/main" id="{1F4B8830-AD02-11F5-A62B-3CF67132E67D}"/>
                </a:ext>
              </a:extLst>
            </p:cNvPr>
            <p:cNvSpPr/>
            <p:nvPr/>
          </p:nvSpPr>
          <p:spPr>
            <a:xfrm>
              <a:off x="5648950" y="258300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78"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1906;p41">
              <a:extLst>
                <a:ext uri="{FF2B5EF4-FFF2-40B4-BE49-F238E27FC236}">
                  <a16:creationId xmlns:a16="http://schemas.microsoft.com/office/drawing/2014/main" id="{891B9821-CF12-C8D5-F0C7-02B41598B0BB}"/>
                </a:ext>
              </a:extLst>
            </p:cNvPr>
            <p:cNvSpPr/>
            <p:nvPr/>
          </p:nvSpPr>
          <p:spPr>
            <a:xfrm>
              <a:off x="5648950" y="251060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78"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1907;p41">
              <a:extLst>
                <a:ext uri="{FF2B5EF4-FFF2-40B4-BE49-F238E27FC236}">
                  <a16:creationId xmlns:a16="http://schemas.microsoft.com/office/drawing/2014/main" id="{F3DE888D-5D46-1085-F914-9E43F2095C40}"/>
                </a:ext>
              </a:extLst>
            </p:cNvPr>
            <p:cNvSpPr/>
            <p:nvPr/>
          </p:nvSpPr>
          <p:spPr>
            <a:xfrm>
              <a:off x="5648950" y="243822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78"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1908;p41">
              <a:extLst>
                <a:ext uri="{FF2B5EF4-FFF2-40B4-BE49-F238E27FC236}">
                  <a16:creationId xmlns:a16="http://schemas.microsoft.com/office/drawing/2014/main" id="{703B425E-B49A-A719-55EC-4C51A1D4BF5C}"/>
                </a:ext>
              </a:extLst>
            </p:cNvPr>
            <p:cNvSpPr/>
            <p:nvPr/>
          </p:nvSpPr>
          <p:spPr>
            <a:xfrm>
              <a:off x="5576575" y="243822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1909;p41">
              <a:extLst>
                <a:ext uri="{FF2B5EF4-FFF2-40B4-BE49-F238E27FC236}">
                  <a16:creationId xmlns:a16="http://schemas.microsoft.com/office/drawing/2014/main" id="{F54811D8-0B30-2474-0A7D-F935E2D7821A}"/>
                </a:ext>
              </a:extLst>
            </p:cNvPr>
            <p:cNvSpPr/>
            <p:nvPr/>
          </p:nvSpPr>
          <p:spPr>
            <a:xfrm>
              <a:off x="5504900" y="243822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1910;p41">
              <a:extLst>
                <a:ext uri="{FF2B5EF4-FFF2-40B4-BE49-F238E27FC236}">
                  <a16:creationId xmlns:a16="http://schemas.microsoft.com/office/drawing/2014/main" id="{A34599B4-CC20-68D7-20C8-42369DF725B1}"/>
                </a:ext>
              </a:extLst>
            </p:cNvPr>
            <p:cNvSpPr/>
            <p:nvPr/>
          </p:nvSpPr>
          <p:spPr>
            <a:xfrm>
              <a:off x="5432525"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1911;p41">
              <a:extLst>
                <a:ext uri="{FF2B5EF4-FFF2-40B4-BE49-F238E27FC236}">
                  <a16:creationId xmlns:a16="http://schemas.microsoft.com/office/drawing/2014/main" id="{FED834EF-F8C5-C0D4-A611-695F8DEAB4C0}"/>
                </a:ext>
              </a:extLst>
            </p:cNvPr>
            <p:cNvSpPr/>
            <p:nvPr/>
          </p:nvSpPr>
          <p:spPr>
            <a:xfrm>
              <a:off x="536015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1912;p41">
              <a:extLst>
                <a:ext uri="{FF2B5EF4-FFF2-40B4-BE49-F238E27FC236}">
                  <a16:creationId xmlns:a16="http://schemas.microsoft.com/office/drawing/2014/main" id="{ABA55215-3AAD-5327-95A9-EDEC4D51A781}"/>
                </a:ext>
              </a:extLst>
            </p:cNvPr>
            <p:cNvSpPr/>
            <p:nvPr/>
          </p:nvSpPr>
          <p:spPr>
            <a:xfrm>
              <a:off x="5287750" y="2438225"/>
              <a:ext cx="50925" cy="50900"/>
            </a:xfrm>
            <a:custGeom>
              <a:avLst/>
              <a:gdLst/>
              <a:ahLst/>
              <a:cxnLst/>
              <a:rect l="l" t="t" r="r" b="b"/>
              <a:pathLst>
                <a:path w="2037" h="2036" extrusionOk="0">
                  <a:moveTo>
                    <a:pt x="1033" y="1"/>
                  </a:moveTo>
                  <a:cubicBezTo>
                    <a:pt x="459" y="1"/>
                    <a:pt x="29"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1913;p41">
              <a:extLst>
                <a:ext uri="{FF2B5EF4-FFF2-40B4-BE49-F238E27FC236}">
                  <a16:creationId xmlns:a16="http://schemas.microsoft.com/office/drawing/2014/main" id="{918F1D22-0142-1CAD-A746-0933EBA010DD}"/>
                </a:ext>
              </a:extLst>
            </p:cNvPr>
            <p:cNvSpPr/>
            <p:nvPr/>
          </p:nvSpPr>
          <p:spPr>
            <a:xfrm>
              <a:off x="5216100"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1914;p41">
              <a:extLst>
                <a:ext uri="{FF2B5EF4-FFF2-40B4-BE49-F238E27FC236}">
                  <a16:creationId xmlns:a16="http://schemas.microsoft.com/office/drawing/2014/main" id="{76322452-FB29-4736-38A3-DF94CEF959F8}"/>
                </a:ext>
              </a:extLst>
            </p:cNvPr>
            <p:cNvSpPr/>
            <p:nvPr/>
          </p:nvSpPr>
          <p:spPr>
            <a:xfrm>
              <a:off x="5865400" y="3376350"/>
              <a:ext cx="50900" cy="50900"/>
            </a:xfrm>
            <a:custGeom>
              <a:avLst/>
              <a:gdLst/>
              <a:ahLst/>
              <a:cxnLst/>
              <a:rect l="l" t="t" r="r" b="b"/>
              <a:pathLst>
                <a:path w="2036" h="2036" extrusionOk="0">
                  <a:moveTo>
                    <a:pt x="1004" y="0"/>
                  </a:moveTo>
                  <a:cubicBezTo>
                    <a:pt x="459" y="0"/>
                    <a:pt x="0" y="459"/>
                    <a:pt x="0" y="1003"/>
                  </a:cubicBezTo>
                  <a:cubicBezTo>
                    <a:pt x="0"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1915;p41">
              <a:extLst>
                <a:ext uri="{FF2B5EF4-FFF2-40B4-BE49-F238E27FC236}">
                  <a16:creationId xmlns:a16="http://schemas.microsoft.com/office/drawing/2014/main" id="{1FDE0009-25C2-2DA3-35C8-B9FC2CBB25D2}"/>
                </a:ext>
              </a:extLst>
            </p:cNvPr>
            <p:cNvSpPr/>
            <p:nvPr/>
          </p:nvSpPr>
          <p:spPr>
            <a:xfrm>
              <a:off x="5865400" y="3303950"/>
              <a:ext cx="50900" cy="50925"/>
            </a:xfrm>
            <a:custGeom>
              <a:avLst/>
              <a:gdLst/>
              <a:ahLst/>
              <a:cxnLst/>
              <a:rect l="l" t="t" r="r" b="b"/>
              <a:pathLst>
                <a:path w="2036" h="2037"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1916;p41">
              <a:extLst>
                <a:ext uri="{FF2B5EF4-FFF2-40B4-BE49-F238E27FC236}">
                  <a16:creationId xmlns:a16="http://schemas.microsoft.com/office/drawing/2014/main" id="{7BCFD907-4E4E-CBBE-1B3F-638ECE74E58C}"/>
                </a:ext>
              </a:extLst>
            </p:cNvPr>
            <p:cNvSpPr/>
            <p:nvPr/>
          </p:nvSpPr>
          <p:spPr>
            <a:xfrm>
              <a:off x="5937775" y="3159900"/>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1917;p41">
              <a:extLst>
                <a:ext uri="{FF2B5EF4-FFF2-40B4-BE49-F238E27FC236}">
                  <a16:creationId xmlns:a16="http://schemas.microsoft.com/office/drawing/2014/main" id="{E096A540-FE57-D721-54FD-37215618847E}"/>
                </a:ext>
              </a:extLst>
            </p:cNvPr>
            <p:cNvSpPr/>
            <p:nvPr/>
          </p:nvSpPr>
          <p:spPr>
            <a:xfrm>
              <a:off x="5937775"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1918;p41">
              <a:extLst>
                <a:ext uri="{FF2B5EF4-FFF2-40B4-BE49-F238E27FC236}">
                  <a16:creationId xmlns:a16="http://schemas.microsoft.com/office/drawing/2014/main" id="{3D59DB25-C3FC-89A6-0A7E-BE0DD7FDFCFF}"/>
                </a:ext>
              </a:extLst>
            </p:cNvPr>
            <p:cNvSpPr/>
            <p:nvPr/>
          </p:nvSpPr>
          <p:spPr>
            <a:xfrm>
              <a:off x="5793000" y="3087525"/>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1919;p41">
              <a:extLst>
                <a:ext uri="{FF2B5EF4-FFF2-40B4-BE49-F238E27FC236}">
                  <a16:creationId xmlns:a16="http://schemas.microsoft.com/office/drawing/2014/main" id="{7A0A701D-8A5B-2D79-8E92-BA76E9B15E99}"/>
                </a:ext>
              </a:extLst>
            </p:cNvPr>
            <p:cNvSpPr/>
            <p:nvPr/>
          </p:nvSpPr>
          <p:spPr>
            <a:xfrm>
              <a:off x="5793000" y="2943475"/>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1920;p41">
              <a:extLst>
                <a:ext uri="{FF2B5EF4-FFF2-40B4-BE49-F238E27FC236}">
                  <a16:creationId xmlns:a16="http://schemas.microsoft.com/office/drawing/2014/main" id="{00B32076-B970-F467-0E79-A4E98E1F4089}"/>
                </a:ext>
              </a:extLst>
            </p:cNvPr>
            <p:cNvSpPr/>
            <p:nvPr/>
          </p:nvSpPr>
          <p:spPr>
            <a:xfrm>
              <a:off x="5721350" y="3376350"/>
              <a:ext cx="50175" cy="50900"/>
            </a:xfrm>
            <a:custGeom>
              <a:avLst/>
              <a:gdLst/>
              <a:ahLst/>
              <a:cxnLst/>
              <a:rect l="l" t="t" r="r" b="b"/>
              <a:pathLst>
                <a:path w="2007"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1921;p41">
              <a:extLst>
                <a:ext uri="{FF2B5EF4-FFF2-40B4-BE49-F238E27FC236}">
                  <a16:creationId xmlns:a16="http://schemas.microsoft.com/office/drawing/2014/main" id="{7E209891-5396-A2E9-2486-44497CB3A205}"/>
                </a:ext>
              </a:extLst>
            </p:cNvPr>
            <p:cNvSpPr/>
            <p:nvPr/>
          </p:nvSpPr>
          <p:spPr>
            <a:xfrm>
              <a:off x="5721350" y="330395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1922;p41">
              <a:extLst>
                <a:ext uri="{FF2B5EF4-FFF2-40B4-BE49-F238E27FC236}">
                  <a16:creationId xmlns:a16="http://schemas.microsoft.com/office/drawing/2014/main" id="{F43EC515-6FA2-83FC-4447-62AC5A8B1323}"/>
                </a:ext>
              </a:extLst>
            </p:cNvPr>
            <p:cNvSpPr/>
            <p:nvPr/>
          </p:nvSpPr>
          <p:spPr>
            <a:xfrm>
              <a:off x="5721350" y="3232300"/>
              <a:ext cx="50175" cy="50175"/>
            </a:xfrm>
            <a:custGeom>
              <a:avLst/>
              <a:gdLst/>
              <a:ahLst/>
              <a:cxnLst/>
              <a:rect l="l" t="t" r="r" b="b"/>
              <a:pathLst>
                <a:path w="2007" h="2007" extrusionOk="0">
                  <a:moveTo>
                    <a:pt x="1004" y="0"/>
                  </a:moveTo>
                  <a:cubicBezTo>
                    <a:pt x="459" y="0"/>
                    <a:pt x="0" y="459"/>
                    <a:pt x="0" y="1003"/>
                  </a:cubicBezTo>
                  <a:cubicBezTo>
                    <a:pt x="0" y="1548"/>
                    <a:pt x="459" y="2007"/>
                    <a:pt x="1004" y="2007"/>
                  </a:cubicBezTo>
                  <a:cubicBezTo>
                    <a:pt x="1548" y="2007"/>
                    <a:pt x="2007" y="1548"/>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1923;p41">
              <a:extLst>
                <a:ext uri="{FF2B5EF4-FFF2-40B4-BE49-F238E27FC236}">
                  <a16:creationId xmlns:a16="http://schemas.microsoft.com/office/drawing/2014/main" id="{AC75EF33-CD14-9A17-9971-D279DBE7333B}"/>
                </a:ext>
              </a:extLst>
            </p:cNvPr>
            <p:cNvSpPr/>
            <p:nvPr/>
          </p:nvSpPr>
          <p:spPr>
            <a:xfrm>
              <a:off x="5648950" y="337635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78"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1924;p41">
              <a:extLst>
                <a:ext uri="{FF2B5EF4-FFF2-40B4-BE49-F238E27FC236}">
                  <a16:creationId xmlns:a16="http://schemas.microsoft.com/office/drawing/2014/main" id="{6AE06AA7-B710-EC6D-BC26-D12C63D8B721}"/>
                </a:ext>
              </a:extLst>
            </p:cNvPr>
            <p:cNvSpPr/>
            <p:nvPr/>
          </p:nvSpPr>
          <p:spPr>
            <a:xfrm>
              <a:off x="5648950" y="3303950"/>
              <a:ext cx="50200" cy="50925"/>
            </a:xfrm>
            <a:custGeom>
              <a:avLst/>
              <a:gdLst/>
              <a:ahLst/>
              <a:cxnLst/>
              <a:rect l="l" t="t" r="r" b="b"/>
              <a:pathLst>
                <a:path w="2008" h="2037" extrusionOk="0">
                  <a:moveTo>
                    <a:pt x="1004" y="1"/>
                  </a:moveTo>
                  <a:cubicBezTo>
                    <a:pt x="460" y="1"/>
                    <a:pt x="1" y="459"/>
                    <a:pt x="1" y="1033"/>
                  </a:cubicBezTo>
                  <a:cubicBezTo>
                    <a:pt x="1" y="1577"/>
                    <a:pt x="460" y="2036"/>
                    <a:pt x="1004" y="2036"/>
                  </a:cubicBezTo>
                  <a:cubicBezTo>
                    <a:pt x="1578"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1925;p41">
              <a:extLst>
                <a:ext uri="{FF2B5EF4-FFF2-40B4-BE49-F238E27FC236}">
                  <a16:creationId xmlns:a16="http://schemas.microsoft.com/office/drawing/2014/main" id="{91CC8315-F86E-9C1C-580D-8A77DA06B979}"/>
                </a:ext>
              </a:extLst>
            </p:cNvPr>
            <p:cNvSpPr/>
            <p:nvPr/>
          </p:nvSpPr>
          <p:spPr>
            <a:xfrm>
              <a:off x="5865400" y="352040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1926;p41">
              <a:extLst>
                <a:ext uri="{FF2B5EF4-FFF2-40B4-BE49-F238E27FC236}">
                  <a16:creationId xmlns:a16="http://schemas.microsoft.com/office/drawing/2014/main" id="{A4994612-393F-CE65-A293-BAD24AB8754B}"/>
                </a:ext>
              </a:extLst>
            </p:cNvPr>
            <p:cNvSpPr/>
            <p:nvPr/>
          </p:nvSpPr>
          <p:spPr>
            <a:xfrm>
              <a:off x="5793000" y="352040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1927;p41">
              <a:extLst>
                <a:ext uri="{FF2B5EF4-FFF2-40B4-BE49-F238E27FC236}">
                  <a16:creationId xmlns:a16="http://schemas.microsoft.com/office/drawing/2014/main" id="{795D3213-6585-9202-274B-5988BCEB17BF}"/>
                </a:ext>
              </a:extLst>
            </p:cNvPr>
            <p:cNvSpPr/>
            <p:nvPr/>
          </p:nvSpPr>
          <p:spPr>
            <a:xfrm>
              <a:off x="5721350" y="352040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1928;p41">
              <a:extLst>
                <a:ext uri="{FF2B5EF4-FFF2-40B4-BE49-F238E27FC236}">
                  <a16:creationId xmlns:a16="http://schemas.microsoft.com/office/drawing/2014/main" id="{DD16B0EF-F95C-997E-6610-71D57B561C8A}"/>
                </a:ext>
              </a:extLst>
            </p:cNvPr>
            <p:cNvSpPr/>
            <p:nvPr/>
          </p:nvSpPr>
          <p:spPr>
            <a:xfrm>
              <a:off x="5648950" y="35204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78"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1929;p41">
              <a:extLst>
                <a:ext uri="{FF2B5EF4-FFF2-40B4-BE49-F238E27FC236}">
                  <a16:creationId xmlns:a16="http://schemas.microsoft.com/office/drawing/2014/main" id="{05ABE6D8-D344-75E1-62C7-8C17382B9EC7}"/>
                </a:ext>
              </a:extLst>
            </p:cNvPr>
            <p:cNvSpPr/>
            <p:nvPr/>
          </p:nvSpPr>
          <p:spPr>
            <a:xfrm>
              <a:off x="5576575" y="3520400"/>
              <a:ext cx="50900" cy="50900"/>
            </a:xfrm>
            <a:custGeom>
              <a:avLst/>
              <a:gdLst/>
              <a:ahLst/>
              <a:cxnLst/>
              <a:rect l="l" t="t" r="r" b="b"/>
              <a:pathLst>
                <a:path w="2036"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1930;p41">
              <a:extLst>
                <a:ext uri="{FF2B5EF4-FFF2-40B4-BE49-F238E27FC236}">
                  <a16:creationId xmlns:a16="http://schemas.microsoft.com/office/drawing/2014/main" id="{45395C7D-C9A6-5B43-78EB-D28B5A615E02}"/>
                </a:ext>
              </a:extLst>
            </p:cNvPr>
            <p:cNvSpPr/>
            <p:nvPr/>
          </p:nvSpPr>
          <p:spPr>
            <a:xfrm>
              <a:off x="5576575" y="3448725"/>
              <a:ext cx="50900" cy="50200"/>
            </a:xfrm>
            <a:custGeom>
              <a:avLst/>
              <a:gdLst/>
              <a:ahLst/>
              <a:cxnLst/>
              <a:rect l="l" t="t" r="r" b="b"/>
              <a:pathLst>
                <a:path w="2036"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1931;p41">
              <a:extLst>
                <a:ext uri="{FF2B5EF4-FFF2-40B4-BE49-F238E27FC236}">
                  <a16:creationId xmlns:a16="http://schemas.microsoft.com/office/drawing/2014/main" id="{B4B32879-BF3F-AFBB-86D1-DD2CCCA9016F}"/>
                </a:ext>
              </a:extLst>
            </p:cNvPr>
            <p:cNvSpPr/>
            <p:nvPr/>
          </p:nvSpPr>
          <p:spPr>
            <a:xfrm>
              <a:off x="5504900" y="344872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1932;p41">
              <a:extLst>
                <a:ext uri="{FF2B5EF4-FFF2-40B4-BE49-F238E27FC236}">
                  <a16:creationId xmlns:a16="http://schemas.microsoft.com/office/drawing/2014/main" id="{374D26E0-CB75-5949-A1A2-3E07400D2ECE}"/>
                </a:ext>
              </a:extLst>
            </p:cNvPr>
            <p:cNvSpPr/>
            <p:nvPr/>
          </p:nvSpPr>
          <p:spPr>
            <a:xfrm>
              <a:off x="5504900" y="337635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1933;p41">
              <a:extLst>
                <a:ext uri="{FF2B5EF4-FFF2-40B4-BE49-F238E27FC236}">
                  <a16:creationId xmlns:a16="http://schemas.microsoft.com/office/drawing/2014/main" id="{7070AB19-23B5-0000-5CA5-F3513FD1BEFE}"/>
                </a:ext>
              </a:extLst>
            </p:cNvPr>
            <p:cNvSpPr/>
            <p:nvPr/>
          </p:nvSpPr>
          <p:spPr>
            <a:xfrm>
              <a:off x="5432525" y="3376350"/>
              <a:ext cx="50200" cy="50900"/>
            </a:xfrm>
            <a:custGeom>
              <a:avLst/>
              <a:gdLst/>
              <a:ahLst/>
              <a:cxnLst/>
              <a:rect l="l" t="t" r="r" b="b"/>
              <a:pathLst>
                <a:path w="2008" h="2036" extrusionOk="0">
                  <a:moveTo>
                    <a:pt x="1004" y="0"/>
                  </a:moveTo>
                  <a:cubicBezTo>
                    <a:pt x="459" y="0"/>
                    <a:pt x="0" y="459"/>
                    <a:pt x="0" y="1003"/>
                  </a:cubicBezTo>
                  <a:cubicBezTo>
                    <a:pt x="0" y="1577"/>
                    <a:pt x="459" y="2035"/>
                    <a:pt x="1004" y="2035"/>
                  </a:cubicBezTo>
                  <a:cubicBezTo>
                    <a:pt x="1577"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1934;p41">
              <a:extLst>
                <a:ext uri="{FF2B5EF4-FFF2-40B4-BE49-F238E27FC236}">
                  <a16:creationId xmlns:a16="http://schemas.microsoft.com/office/drawing/2014/main" id="{1ADD0B86-C801-CB29-C706-1D4B15188617}"/>
                </a:ext>
              </a:extLst>
            </p:cNvPr>
            <p:cNvSpPr/>
            <p:nvPr/>
          </p:nvSpPr>
          <p:spPr>
            <a:xfrm>
              <a:off x="5432525" y="3303950"/>
              <a:ext cx="50200" cy="50925"/>
            </a:xfrm>
            <a:custGeom>
              <a:avLst/>
              <a:gdLst/>
              <a:ahLst/>
              <a:cxnLst/>
              <a:rect l="l" t="t" r="r" b="b"/>
              <a:pathLst>
                <a:path w="2008" h="2037" extrusionOk="0">
                  <a:moveTo>
                    <a:pt x="1004" y="1"/>
                  </a:moveTo>
                  <a:cubicBezTo>
                    <a:pt x="459" y="1"/>
                    <a:pt x="0" y="459"/>
                    <a:pt x="0" y="1033"/>
                  </a:cubicBezTo>
                  <a:cubicBezTo>
                    <a:pt x="0" y="1577"/>
                    <a:pt x="459" y="2036"/>
                    <a:pt x="1004" y="2036"/>
                  </a:cubicBezTo>
                  <a:cubicBezTo>
                    <a:pt x="1577"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1935;p41">
              <a:extLst>
                <a:ext uri="{FF2B5EF4-FFF2-40B4-BE49-F238E27FC236}">
                  <a16:creationId xmlns:a16="http://schemas.microsoft.com/office/drawing/2014/main" id="{E9890C28-D02C-835F-B1E7-E2D30CE56489}"/>
                </a:ext>
              </a:extLst>
            </p:cNvPr>
            <p:cNvSpPr/>
            <p:nvPr/>
          </p:nvSpPr>
          <p:spPr>
            <a:xfrm>
              <a:off x="5360150" y="330395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1936;p41">
              <a:extLst>
                <a:ext uri="{FF2B5EF4-FFF2-40B4-BE49-F238E27FC236}">
                  <a16:creationId xmlns:a16="http://schemas.microsoft.com/office/drawing/2014/main" id="{5A31344D-1CB8-B846-AC7E-19CBF15D8891}"/>
                </a:ext>
              </a:extLst>
            </p:cNvPr>
            <p:cNvSpPr/>
            <p:nvPr/>
          </p:nvSpPr>
          <p:spPr>
            <a:xfrm>
              <a:off x="5360150"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5" y="1548"/>
                    <a:pt x="2035" y="1003"/>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1937;p41">
              <a:extLst>
                <a:ext uri="{FF2B5EF4-FFF2-40B4-BE49-F238E27FC236}">
                  <a16:creationId xmlns:a16="http://schemas.microsoft.com/office/drawing/2014/main" id="{8CF7E87C-FD26-51FD-B835-B77DD26C98C5}"/>
                </a:ext>
              </a:extLst>
            </p:cNvPr>
            <p:cNvSpPr/>
            <p:nvPr/>
          </p:nvSpPr>
          <p:spPr>
            <a:xfrm>
              <a:off x="5504900" y="3232300"/>
              <a:ext cx="50200" cy="50175"/>
            </a:xfrm>
            <a:custGeom>
              <a:avLst/>
              <a:gdLst/>
              <a:ahLst/>
              <a:cxnLst/>
              <a:rect l="l" t="t" r="r" b="b"/>
              <a:pathLst>
                <a:path w="2008" h="2007" extrusionOk="0">
                  <a:moveTo>
                    <a:pt x="1004" y="0"/>
                  </a:moveTo>
                  <a:cubicBezTo>
                    <a:pt x="460" y="0"/>
                    <a:pt x="1" y="459"/>
                    <a:pt x="1" y="1003"/>
                  </a:cubicBezTo>
                  <a:cubicBezTo>
                    <a:pt x="1" y="1548"/>
                    <a:pt x="460" y="2007"/>
                    <a:pt x="1004" y="2007"/>
                  </a:cubicBezTo>
                  <a:cubicBezTo>
                    <a:pt x="1549" y="2007"/>
                    <a:pt x="2008" y="1548"/>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1938;p41">
              <a:extLst>
                <a:ext uri="{FF2B5EF4-FFF2-40B4-BE49-F238E27FC236}">
                  <a16:creationId xmlns:a16="http://schemas.microsoft.com/office/drawing/2014/main" id="{03F69DB3-5CF9-76DD-A367-C0211D3A48D0}"/>
                </a:ext>
              </a:extLst>
            </p:cNvPr>
            <p:cNvSpPr/>
            <p:nvPr/>
          </p:nvSpPr>
          <p:spPr>
            <a:xfrm>
              <a:off x="5432525" y="3159900"/>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1939;p41">
              <a:extLst>
                <a:ext uri="{FF2B5EF4-FFF2-40B4-BE49-F238E27FC236}">
                  <a16:creationId xmlns:a16="http://schemas.microsoft.com/office/drawing/2014/main" id="{2FB82A53-9311-655E-5311-C96C675D4F51}"/>
                </a:ext>
              </a:extLst>
            </p:cNvPr>
            <p:cNvSpPr/>
            <p:nvPr/>
          </p:nvSpPr>
          <p:spPr>
            <a:xfrm>
              <a:off x="5360150" y="308752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1940;p41">
              <a:extLst>
                <a:ext uri="{FF2B5EF4-FFF2-40B4-BE49-F238E27FC236}">
                  <a16:creationId xmlns:a16="http://schemas.microsoft.com/office/drawing/2014/main" id="{B4BFD891-3152-FD30-2F97-8E67D6684EC6}"/>
                </a:ext>
              </a:extLst>
            </p:cNvPr>
            <p:cNvSpPr/>
            <p:nvPr/>
          </p:nvSpPr>
          <p:spPr>
            <a:xfrm>
              <a:off x="7092325"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1941;p41">
              <a:extLst>
                <a:ext uri="{FF2B5EF4-FFF2-40B4-BE49-F238E27FC236}">
                  <a16:creationId xmlns:a16="http://schemas.microsoft.com/office/drawing/2014/main" id="{CB82717D-E687-7DAB-F565-D7389CE27B7C}"/>
                </a:ext>
              </a:extLst>
            </p:cNvPr>
            <p:cNvSpPr/>
            <p:nvPr/>
          </p:nvSpPr>
          <p:spPr>
            <a:xfrm>
              <a:off x="7019950" y="1572500"/>
              <a:ext cx="50175" cy="50175"/>
            </a:xfrm>
            <a:custGeom>
              <a:avLst/>
              <a:gdLst/>
              <a:ahLst/>
              <a:cxnLst/>
              <a:rect l="l" t="t" r="r" b="b"/>
              <a:pathLst>
                <a:path w="2007"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1942;p41">
              <a:extLst>
                <a:ext uri="{FF2B5EF4-FFF2-40B4-BE49-F238E27FC236}">
                  <a16:creationId xmlns:a16="http://schemas.microsoft.com/office/drawing/2014/main" id="{5B88CD92-A548-6717-7B35-1C71E077185D}"/>
                </a:ext>
              </a:extLst>
            </p:cNvPr>
            <p:cNvSpPr/>
            <p:nvPr/>
          </p:nvSpPr>
          <p:spPr>
            <a:xfrm>
              <a:off x="7019950" y="15001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1943;p41">
              <a:extLst>
                <a:ext uri="{FF2B5EF4-FFF2-40B4-BE49-F238E27FC236}">
                  <a16:creationId xmlns:a16="http://schemas.microsoft.com/office/drawing/2014/main" id="{C1807FEB-9C52-D034-E777-15306FA1A9F9}"/>
                </a:ext>
              </a:extLst>
            </p:cNvPr>
            <p:cNvSpPr/>
            <p:nvPr/>
          </p:nvSpPr>
          <p:spPr>
            <a:xfrm>
              <a:off x="6947550" y="1572500"/>
              <a:ext cx="50925" cy="50175"/>
            </a:xfrm>
            <a:custGeom>
              <a:avLst/>
              <a:gdLst/>
              <a:ahLst/>
              <a:cxnLst/>
              <a:rect l="l" t="t" r="r" b="b"/>
              <a:pathLst>
                <a:path w="2037" h="2007" extrusionOk="0">
                  <a:moveTo>
                    <a:pt x="1033" y="0"/>
                  </a:moveTo>
                  <a:cubicBezTo>
                    <a:pt x="460" y="0"/>
                    <a:pt x="1" y="459"/>
                    <a:pt x="1" y="1004"/>
                  </a:cubicBezTo>
                  <a:cubicBezTo>
                    <a:pt x="1"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1944;p41">
              <a:extLst>
                <a:ext uri="{FF2B5EF4-FFF2-40B4-BE49-F238E27FC236}">
                  <a16:creationId xmlns:a16="http://schemas.microsoft.com/office/drawing/2014/main" id="{DB117731-6717-5093-41A2-146B8D6047FE}"/>
                </a:ext>
              </a:extLst>
            </p:cNvPr>
            <p:cNvSpPr/>
            <p:nvPr/>
          </p:nvSpPr>
          <p:spPr>
            <a:xfrm>
              <a:off x="6947550" y="1500100"/>
              <a:ext cx="50925" cy="50925"/>
            </a:xfrm>
            <a:custGeom>
              <a:avLst/>
              <a:gdLst/>
              <a:ahLst/>
              <a:cxnLst/>
              <a:rect l="l" t="t" r="r" b="b"/>
              <a:pathLst>
                <a:path w="2037" h="2037" extrusionOk="0">
                  <a:moveTo>
                    <a:pt x="1033" y="1"/>
                  </a:moveTo>
                  <a:cubicBezTo>
                    <a:pt x="460" y="1"/>
                    <a:pt x="1" y="460"/>
                    <a:pt x="1" y="1033"/>
                  </a:cubicBezTo>
                  <a:cubicBezTo>
                    <a:pt x="1"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1945;p41">
              <a:extLst>
                <a:ext uri="{FF2B5EF4-FFF2-40B4-BE49-F238E27FC236}">
                  <a16:creationId xmlns:a16="http://schemas.microsoft.com/office/drawing/2014/main" id="{1FA11950-A980-7447-F533-410124900221}"/>
                </a:ext>
              </a:extLst>
            </p:cNvPr>
            <p:cNvSpPr/>
            <p:nvPr/>
          </p:nvSpPr>
          <p:spPr>
            <a:xfrm>
              <a:off x="6875900" y="1644875"/>
              <a:ext cx="50175" cy="50200"/>
            </a:xfrm>
            <a:custGeom>
              <a:avLst/>
              <a:gdLst/>
              <a:ahLst/>
              <a:cxnLst/>
              <a:rect l="l" t="t" r="r" b="b"/>
              <a:pathLst>
                <a:path w="2007" h="2008" extrusionOk="0">
                  <a:moveTo>
                    <a:pt x="1004" y="1"/>
                  </a:moveTo>
                  <a:cubicBezTo>
                    <a:pt x="430" y="1"/>
                    <a:pt x="0" y="459"/>
                    <a:pt x="0" y="1004"/>
                  </a:cubicBezTo>
                  <a:cubicBezTo>
                    <a:pt x="0" y="1549"/>
                    <a:pt x="430"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1946;p41">
              <a:extLst>
                <a:ext uri="{FF2B5EF4-FFF2-40B4-BE49-F238E27FC236}">
                  <a16:creationId xmlns:a16="http://schemas.microsoft.com/office/drawing/2014/main" id="{89002AB4-9779-FFE4-D366-FC150BA1F78D}"/>
                </a:ext>
              </a:extLst>
            </p:cNvPr>
            <p:cNvSpPr/>
            <p:nvPr/>
          </p:nvSpPr>
          <p:spPr>
            <a:xfrm>
              <a:off x="6875900" y="1500100"/>
              <a:ext cx="50175" cy="50925"/>
            </a:xfrm>
            <a:custGeom>
              <a:avLst/>
              <a:gdLst/>
              <a:ahLst/>
              <a:cxnLst/>
              <a:rect l="l" t="t" r="r" b="b"/>
              <a:pathLst>
                <a:path w="2007" h="2037" extrusionOk="0">
                  <a:moveTo>
                    <a:pt x="1004" y="1"/>
                  </a:moveTo>
                  <a:cubicBezTo>
                    <a:pt x="430" y="1"/>
                    <a:pt x="0" y="460"/>
                    <a:pt x="0" y="1033"/>
                  </a:cubicBezTo>
                  <a:cubicBezTo>
                    <a:pt x="0" y="1578"/>
                    <a:pt x="430"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1947;p41">
              <a:extLst>
                <a:ext uri="{FF2B5EF4-FFF2-40B4-BE49-F238E27FC236}">
                  <a16:creationId xmlns:a16="http://schemas.microsoft.com/office/drawing/2014/main" id="{218773C5-9A37-28D0-516D-892204D9C882}"/>
                </a:ext>
              </a:extLst>
            </p:cNvPr>
            <p:cNvSpPr/>
            <p:nvPr/>
          </p:nvSpPr>
          <p:spPr>
            <a:xfrm>
              <a:off x="6803500"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78" y="2007"/>
                    <a:pt x="2008" y="1549"/>
                    <a:pt x="2008" y="1004"/>
                  </a:cubicBezTo>
                  <a:cubicBezTo>
                    <a:pt x="2008"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1948;p41">
              <a:extLst>
                <a:ext uri="{FF2B5EF4-FFF2-40B4-BE49-F238E27FC236}">
                  <a16:creationId xmlns:a16="http://schemas.microsoft.com/office/drawing/2014/main" id="{9E3C2038-6B07-19D9-DEC7-0E1EFFCE2D2E}"/>
                </a:ext>
              </a:extLst>
            </p:cNvPr>
            <p:cNvSpPr/>
            <p:nvPr/>
          </p:nvSpPr>
          <p:spPr>
            <a:xfrm>
              <a:off x="6803500" y="15001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78" y="2036"/>
                    <a:pt x="2008" y="1578"/>
                    <a:pt x="2008" y="1033"/>
                  </a:cubicBezTo>
                  <a:cubicBezTo>
                    <a:pt x="2008"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1949;p41">
              <a:extLst>
                <a:ext uri="{FF2B5EF4-FFF2-40B4-BE49-F238E27FC236}">
                  <a16:creationId xmlns:a16="http://schemas.microsoft.com/office/drawing/2014/main" id="{D8346742-E1B4-1ADD-9CBE-37B326ED1C8E}"/>
                </a:ext>
              </a:extLst>
            </p:cNvPr>
            <p:cNvSpPr/>
            <p:nvPr/>
          </p:nvSpPr>
          <p:spPr>
            <a:xfrm>
              <a:off x="6731125" y="1716550"/>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1950;p41">
              <a:extLst>
                <a:ext uri="{FF2B5EF4-FFF2-40B4-BE49-F238E27FC236}">
                  <a16:creationId xmlns:a16="http://schemas.microsoft.com/office/drawing/2014/main" id="{145318F4-386F-753C-B691-92268A0737DF}"/>
                </a:ext>
              </a:extLst>
            </p:cNvPr>
            <p:cNvSpPr/>
            <p:nvPr/>
          </p:nvSpPr>
          <p:spPr>
            <a:xfrm>
              <a:off x="6731125" y="164487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1951;p41">
              <a:extLst>
                <a:ext uri="{FF2B5EF4-FFF2-40B4-BE49-F238E27FC236}">
                  <a16:creationId xmlns:a16="http://schemas.microsoft.com/office/drawing/2014/main" id="{60399CBB-5001-EF77-16A1-C3E2D930DD98}"/>
                </a:ext>
              </a:extLst>
            </p:cNvPr>
            <p:cNvSpPr/>
            <p:nvPr/>
          </p:nvSpPr>
          <p:spPr>
            <a:xfrm>
              <a:off x="6731125" y="15001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1952;p41">
              <a:extLst>
                <a:ext uri="{FF2B5EF4-FFF2-40B4-BE49-F238E27FC236}">
                  <a16:creationId xmlns:a16="http://schemas.microsoft.com/office/drawing/2014/main" id="{378F52FE-488E-3CBC-89D8-79BA6ED82936}"/>
                </a:ext>
              </a:extLst>
            </p:cNvPr>
            <p:cNvSpPr/>
            <p:nvPr/>
          </p:nvSpPr>
          <p:spPr>
            <a:xfrm>
              <a:off x="6731125" y="14284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1953;p41">
              <a:extLst>
                <a:ext uri="{FF2B5EF4-FFF2-40B4-BE49-F238E27FC236}">
                  <a16:creationId xmlns:a16="http://schemas.microsoft.com/office/drawing/2014/main" id="{2C77EB75-6DA2-871A-D943-3B73553853E3}"/>
                </a:ext>
              </a:extLst>
            </p:cNvPr>
            <p:cNvSpPr/>
            <p:nvPr/>
          </p:nvSpPr>
          <p:spPr>
            <a:xfrm>
              <a:off x="6659450" y="1788925"/>
              <a:ext cx="50200" cy="50200"/>
            </a:xfrm>
            <a:custGeom>
              <a:avLst/>
              <a:gdLst/>
              <a:ahLst/>
              <a:cxnLst/>
              <a:rect l="l" t="t" r="r" b="b"/>
              <a:pathLst>
                <a:path w="2008" h="2008" extrusionOk="0">
                  <a:moveTo>
                    <a:pt x="1004" y="1"/>
                  </a:moveTo>
                  <a:cubicBezTo>
                    <a:pt x="431" y="1"/>
                    <a:pt x="1" y="459"/>
                    <a:pt x="1" y="1004"/>
                  </a:cubicBezTo>
                  <a:cubicBezTo>
                    <a:pt x="1" y="1577"/>
                    <a:pt x="431"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1954;p41">
              <a:extLst>
                <a:ext uri="{FF2B5EF4-FFF2-40B4-BE49-F238E27FC236}">
                  <a16:creationId xmlns:a16="http://schemas.microsoft.com/office/drawing/2014/main" id="{B14D0C97-DE39-22B8-2332-E68E300B1C57}"/>
                </a:ext>
              </a:extLst>
            </p:cNvPr>
            <p:cNvSpPr/>
            <p:nvPr/>
          </p:nvSpPr>
          <p:spPr>
            <a:xfrm>
              <a:off x="6659450" y="1716550"/>
              <a:ext cx="50200" cy="50900"/>
            </a:xfrm>
            <a:custGeom>
              <a:avLst/>
              <a:gdLst/>
              <a:ahLst/>
              <a:cxnLst/>
              <a:rect l="l" t="t" r="r" b="b"/>
              <a:pathLst>
                <a:path w="2008" h="2036" extrusionOk="0">
                  <a:moveTo>
                    <a:pt x="1004" y="0"/>
                  </a:moveTo>
                  <a:cubicBezTo>
                    <a:pt x="431" y="0"/>
                    <a:pt x="1" y="459"/>
                    <a:pt x="1" y="1032"/>
                  </a:cubicBezTo>
                  <a:cubicBezTo>
                    <a:pt x="1" y="1577"/>
                    <a:pt x="431"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1955;p41">
              <a:extLst>
                <a:ext uri="{FF2B5EF4-FFF2-40B4-BE49-F238E27FC236}">
                  <a16:creationId xmlns:a16="http://schemas.microsoft.com/office/drawing/2014/main" id="{79F7821A-8299-D68C-D362-9F8BB314FD7F}"/>
                </a:ext>
              </a:extLst>
            </p:cNvPr>
            <p:cNvSpPr/>
            <p:nvPr/>
          </p:nvSpPr>
          <p:spPr>
            <a:xfrm>
              <a:off x="6659450" y="1644875"/>
              <a:ext cx="50200" cy="50200"/>
            </a:xfrm>
            <a:custGeom>
              <a:avLst/>
              <a:gdLst/>
              <a:ahLst/>
              <a:cxnLst/>
              <a:rect l="l" t="t" r="r" b="b"/>
              <a:pathLst>
                <a:path w="2008" h="2008" extrusionOk="0">
                  <a:moveTo>
                    <a:pt x="1004" y="1"/>
                  </a:moveTo>
                  <a:cubicBezTo>
                    <a:pt x="431" y="1"/>
                    <a:pt x="1" y="459"/>
                    <a:pt x="1" y="1004"/>
                  </a:cubicBezTo>
                  <a:cubicBezTo>
                    <a:pt x="1" y="1549"/>
                    <a:pt x="431"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1956;p41">
              <a:extLst>
                <a:ext uri="{FF2B5EF4-FFF2-40B4-BE49-F238E27FC236}">
                  <a16:creationId xmlns:a16="http://schemas.microsoft.com/office/drawing/2014/main" id="{A006A7FF-E317-D64A-3936-C37D9E21D180}"/>
                </a:ext>
              </a:extLst>
            </p:cNvPr>
            <p:cNvSpPr/>
            <p:nvPr/>
          </p:nvSpPr>
          <p:spPr>
            <a:xfrm>
              <a:off x="6659450" y="1428450"/>
              <a:ext cx="50200" cy="50175"/>
            </a:xfrm>
            <a:custGeom>
              <a:avLst/>
              <a:gdLst/>
              <a:ahLst/>
              <a:cxnLst/>
              <a:rect l="l" t="t" r="r" b="b"/>
              <a:pathLst>
                <a:path w="2008" h="2007" extrusionOk="0">
                  <a:moveTo>
                    <a:pt x="1004" y="0"/>
                  </a:moveTo>
                  <a:cubicBezTo>
                    <a:pt x="431" y="0"/>
                    <a:pt x="1" y="459"/>
                    <a:pt x="1" y="1004"/>
                  </a:cubicBezTo>
                  <a:cubicBezTo>
                    <a:pt x="1" y="1548"/>
                    <a:pt x="431"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1957;p41">
              <a:extLst>
                <a:ext uri="{FF2B5EF4-FFF2-40B4-BE49-F238E27FC236}">
                  <a16:creationId xmlns:a16="http://schemas.microsoft.com/office/drawing/2014/main" id="{83758857-1F24-2FCA-86AC-E87F810386CA}"/>
                </a:ext>
              </a:extLst>
            </p:cNvPr>
            <p:cNvSpPr/>
            <p:nvPr/>
          </p:nvSpPr>
          <p:spPr>
            <a:xfrm>
              <a:off x="658707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1958;p41">
              <a:extLst>
                <a:ext uri="{FF2B5EF4-FFF2-40B4-BE49-F238E27FC236}">
                  <a16:creationId xmlns:a16="http://schemas.microsoft.com/office/drawing/2014/main" id="{7D3BFC7B-5C46-347E-2E5E-9BDFD43E38F3}"/>
                </a:ext>
              </a:extLst>
            </p:cNvPr>
            <p:cNvSpPr/>
            <p:nvPr/>
          </p:nvSpPr>
          <p:spPr>
            <a:xfrm>
              <a:off x="658707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1959;p41">
              <a:extLst>
                <a:ext uri="{FF2B5EF4-FFF2-40B4-BE49-F238E27FC236}">
                  <a16:creationId xmlns:a16="http://schemas.microsoft.com/office/drawing/2014/main" id="{4AC0CCAF-B997-6F66-5328-F41061F32118}"/>
                </a:ext>
              </a:extLst>
            </p:cNvPr>
            <p:cNvSpPr/>
            <p:nvPr/>
          </p:nvSpPr>
          <p:spPr>
            <a:xfrm>
              <a:off x="658707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1960;p41">
              <a:extLst>
                <a:ext uri="{FF2B5EF4-FFF2-40B4-BE49-F238E27FC236}">
                  <a16:creationId xmlns:a16="http://schemas.microsoft.com/office/drawing/2014/main" id="{934BFB82-846D-D7E7-937F-887E0E2804B7}"/>
                </a:ext>
              </a:extLst>
            </p:cNvPr>
            <p:cNvSpPr/>
            <p:nvPr/>
          </p:nvSpPr>
          <p:spPr>
            <a:xfrm>
              <a:off x="6587075"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1961;p41">
              <a:extLst>
                <a:ext uri="{FF2B5EF4-FFF2-40B4-BE49-F238E27FC236}">
                  <a16:creationId xmlns:a16="http://schemas.microsoft.com/office/drawing/2014/main" id="{C53791FA-659F-22B9-AC7F-62FB0BAE1176}"/>
                </a:ext>
              </a:extLst>
            </p:cNvPr>
            <p:cNvSpPr/>
            <p:nvPr/>
          </p:nvSpPr>
          <p:spPr>
            <a:xfrm>
              <a:off x="6514700" y="19329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1962;p41">
              <a:extLst>
                <a:ext uri="{FF2B5EF4-FFF2-40B4-BE49-F238E27FC236}">
                  <a16:creationId xmlns:a16="http://schemas.microsoft.com/office/drawing/2014/main" id="{DF258259-0123-A845-C00B-C39A9F6D2CD3}"/>
                </a:ext>
              </a:extLst>
            </p:cNvPr>
            <p:cNvSpPr/>
            <p:nvPr/>
          </p:nvSpPr>
          <p:spPr>
            <a:xfrm>
              <a:off x="6514700" y="186130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1963;p41">
              <a:extLst>
                <a:ext uri="{FF2B5EF4-FFF2-40B4-BE49-F238E27FC236}">
                  <a16:creationId xmlns:a16="http://schemas.microsoft.com/office/drawing/2014/main" id="{25923B88-2FEE-4068-8085-4BFC581909D4}"/>
                </a:ext>
              </a:extLst>
            </p:cNvPr>
            <p:cNvSpPr/>
            <p:nvPr/>
          </p:nvSpPr>
          <p:spPr>
            <a:xfrm>
              <a:off x="6514700"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1964;p41">
              <a:extLst>
                <a:ext uri="{FF2B5EF4-FFF2-40B4-BE49-F238E27FC236}">
                  <a16:creationId xmlns:a16="http://schemas.microsoft.com/office/drawing/2014/main" id="{78089860-2616-9F82-8C2A-BCE75E569B98}"/>
                </a:ext>
              </a:extLst>
            </p:cNvPr>
            <p:cNvSpPr/>
            <p:nvPr/>
          </p:nvSpPr>
          <p:spPr>
            <a:xfrm>
              <a:off x="6514700" y="1644875"/>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1965;p41">
              <a:extLst>
                <a:ext uri="{FF2B5EF4-FFF2-40B4-BE49-F238E27FC236}">
                  <a16:creationId xmlns:a16="http://schemas.microsoft.com/office/drawing/2014/main" id="{3E4CE2E3-A9A4-E0A5-C1B8-91BC0BCD269E}"/>
                </a:ext>
              </a:extLst>
            </p:cNvPr>
            <p:cNvSpPr/>
            <p:nvPr/>
          </p:nvSpPr>
          <p:spPr>
            <a:xfrm>
              <a:off x="6514700" y="14284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1966;p41">
              <a:extLst>
                <a:ext uri="{FF2B5EF4-FFF2-40B4-BE49-F238E27FC236}">
                  <a16:creationId xmlns:a16="http://schemas.microsoft.com/office/drawing/2014/main" id="{A37DC092-94C8-C09A-19FC-814795155863}"/>
                </a:ext>
              </a:extLst>
            </p:cNvPr>
            <p:cNvSpPr/>
            <p:nvPr/>
          </p:nvSpPr>
          <p:spPr>
            <a:xfrm>
              <a:off x="6442300" y="1716550"/>
              <a:ext cx="50925" cy="50900"/>
            </a:xfrm>
            <a:custGeom>
              <a:avLst/>
              <a:gdLst/>
              <a:ahLst/>
              <a:cxnLst/>
              <a:rect l="l" t="t" r="r" b="b"/>
              <a:pathLst>
                <a:path w="2037" h="2036" extrusionOk="0">
                  <a:moveTo>
                    <a:pt x="1033" y="0"/>
                  </a:moveTo>
                  <a:cubicBezTo>
                    <a:pt x="460" y="0"/>
                    <a:pt x="1" y="459"/>
                    <a:pt x="1" y="1032"/>
                  </a:cubicBezTo>
                  <a:cubicBezTo>
                    <a:pt x="1" y="1577"/>
                    <a:pt x="460" y="2036"/>
                    <a:pt x="1033" y="2036"/>
                  </a:cubicBezTo>
                  <a:cubicBezTo>
                    <a:pt x="1578" y="2036"/>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1967;p41">
              <a:extLst>
                <a:ext uri="{FF2B5EF4-FFF2-40B4-BE49-F238E27FC236}">
                  <a16:creationId xmlns:a16="http://schemas.microsoft.com/office/drawing/2014/main" id="{0D88EEBA-0342-1969-AF92-1127C477742E}"/>
                </a:ext>
              </a:extLst>
            </p:cNvPr>
            <p:cNvSpPr/>
            <p:nvPr/>
          </p:nvSpPr>
          <p:spPr>
            <a:xfrm>
              <a:off x="6442300" y="1428450"/>
              <a:ext cx="50925" cy="50175"/>
            </a:xfrm>
            <a:custGeom>
              <a:avLst/>
              <a:gdLst/>
              <a:ahLst/>
              <a:cxnLst/>
              <a:rect l="l" t="t" r="r" b="b"/>
              <a:pathLst>
                <a:path w="2037" h="2007"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1968;p41">
              <a:extLst>
                <a:ext uri="{FF2B5EF4-FFF2-40B4-BE49-F238E27FC236}">
                  <a16:creationId xmlns:a16="http://schemas.microsoft.com/office/drawing/2014/main" id="{C98990E5-25E2-AB05-AD12-11E6307A37AF}"/>
                </a:ext>
              </a:extLst>
            </p:cNvPr>
            <p:cNvSpPr/>
            <p:nvPr/>
          </p:nvSpPr>
          <p:spPr>
            <a:xfrm>
              <a:off x="6370650" y="1716550"/>
              <a:ext cx="50175" cy="50900"/>
            </a:xfrm>
            <a:custGeom>
              <a:avLst/>
              <a:gdLst/>
              <a:ahLst/>
              <a:cxnLst/>
              <a:rect l="l" t="t" r="r" b="b"/>
              <a:pathLst>
                <a:path w="2007" h="2036" extrusionOk="0">
                  <a:moveTo>
                    <a:pt x="1004" y="0"/>
                  </a:moveTo>
                  <a:cubicBezTo>
                    <a:pt x="430" y="0"/>
                    <a:pt x="0" y="459"/>
                    <a:pt x="0" y="1032"/>
                  </a:cubicBezTo>
                  <a:cubicBezTo>
                    <a:pt x="0" y="1577"/>
                    <a:pt x="430"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1969;p41">
              <a:extLst>
                <a:ext uri="{FF2B5EF4-FFF2-40B4-BE49-F238E27FC236}">
                  <a16:creationId xmlns:a16="http://schemas.microsoft.com/office/drawing/2014/main" id="{EB267E30-FBED-60F1-2136-F5FB0FA698CD}"/>
                </a:ext>
              </a:extLst>
            </p:cNvPr>
            <p:cNvSpPr/>
            <p:nvPr/>
          </p:nvSpPr>
          <p:spPr>
            <a:xfrm>
              <a:off x="6370650" y="14284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1970;p41">
              <a:extLst>
                <a:ext uri="{FF2B5EF4-FFF2-40B4-BE49-F238E27FC236}">
                  <a16:creationId xmlns:a16="http://schemas.microsoft.com/office/drawing/2014/main" id="{C3A22771-301C-6B80-04DC-112EDBFE62DE}"/>
                </a:ext>
              </a:extLst>
            </p:cNvPr>
            <p:cNvSpPr/>
            <p:nvPr/>
          </p:nvSpPr>
          <p:spPr>
            <a:xfrm>
              <a:off x="6370650" y="1356050"/>
              <a:ext cx="50175" cy="50925"/>
            </a:xfrm>
            <a:custGeom>
              <a:avLst/>
              <a:gdLst/>
              <a:ahLst/>
              <a:cxnLst/>
              <a:rect l="l" t="t" r="r" b="b"/>
              <a:pathLst>
                <a:path w="2007" h="2037" extrusionOk="0">
                  <a:moveTo>
                    <a:pt x="1004" y="1"/>
                  </a:moveTo>
                  <a:cubicBezTo>
                    <a:pt x="430" y="1"/>
                    <a:pt x="0" y="460"/>
                    <a:pt x="0" y="1004"/>
                  </a:cubicBezTo>
                  <a:cubicBezTo>
                    <a:pt x="0" y="1578"/>
                    <a:pt x="430"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1971;p41">
              <a:extLst>
                <a:ext uri="{FF2B5EF4-FFF2-40B4-BE49-F238E27FC236}">
                  <a16:creationId xmlns:a16="http://schemas.microsoft.com/office/drawing/2014/main" id="{16E221F2-1E55-AEF0-B4B2-95E129B06C24}"/>
                </a:ext>
              </a:extLst>
            </p:cNvPr>
            <p:cNvSpPr/>
            <p:nvPr/>
          </p:nvSpPr>
          <p:spPr>
            <a:xfrm>
              <a:off x="6298250" y="1716550"/>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1972;p41">
              <a:extLst>
                <a:ext uri="{FF2B5EF4-FFF2-40B4-BE49-F238E27FC236}">
                  <a16:creationId xmlns:a16="http://schemas.microsoft.com/office/drawing/2014/main" id="{B7EA3668-0EB6-1585-9F71-3147A6C8B0F5}"/>
                </a:ext>
              </a:extLst>
            </p:cNvPr>
            <p:cNvSpPr/>
            <p:nvPr/>
          </p:nvSpPr>
          <p:spPr>
            <a:xfrm>
              <a:off x="6298250" y="1356050"/>
              <a:ext cx="50925" cy="50200"/>
            </a:xfrm>
            <a:custGeom>
              <a:avLst/>
              <a:gdLst/>
              <a:ahLst/>
              <a:cxnLst/>
              <a:rect l="l" t="t" r="r" b="b"/>
              <a:pathLst>
                <a:path w="2037" h="2008" extrusionOk="0">
                  <a:moveTo>
                    <a:pt x="1004" y="1"/>
                  </a:moveTo>
                  <a:cubicBezTo>
                    <a:pt x="460" y="1"/>
                    <a:pt x="1" y="460"/>
                    <a:pt x="1" y="1004"/>
                  </a:cubicBezTo>
                  <a:cubicBezTo>
                    <a:pt x="1" y="1578"/>
                    <a:pt x="460" y="2008"/>
                    <a:pt x="1004" y="2008"/>
                  </a:cubicBezTo>
                  <a:cubicBezTo>
                    <a:pt x="1578" y="2008"/>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1973;p41">
              <a:extLst>
                <a:ext uri="{FF2B5EF4-FFF2-40B4-BE49-F238E27FC236}">
                  <a16:creationId xmlns:a16="http://schemas.microsoft.com/office/drawing/2014/main" id="{FE1B43BC-A1E2-2293-BCEF-448975520961}"/>
                </a:ext>
              </a:extLst>
            </p:cNvPr>
            <p:cNvSpPr/>
            <p:nvPr/>
          </p:nvSpPr>
          <p:spPr>
            <a:xfrm>
              <a:off x="6225875" y="236655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1974;p41">
              <a:extLst>
                <a:ext uri="{FF2B5EF4-FFF2-40B4-BE49-F238E27FC236}">
                  <a16:creationId xmlns:a16="http://schemas.microsoft.com/office/drawing/2014/main" id="{B572B98B-A74B-1857-EC99-6001EB38B30B}"/>
                </a:ext>
              </a:extLst>
            </p:cNvPr>
            <p:cNvSpPr/>
            <p:nvPr/>
          </p:nvSpPr>
          <p:spPr>
            <a:xfrm>
              <a:off x="6225875" y="229417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1975;p41">
              <a:extLst>
                <a:ext uri="{FF2B5EF4-FFF2-40B4-BE49-F238E27FC236}">
                  <a16:creationId xmlns:a16="http://schemas.microsoft.com/office/drawing/2014/main" id="{0D8D4C87-0212-035B-CF59-7A4F3E1FF806}"/>
                </a:ext>
              </a:extLst>
            </p:cNvPr>
            <p:cNvSpPr/>
            <p:nvPr/>
          </p:nvSpPr>
          <p:spPr>
            <a:xfrm>
              <a:off x="6225875" y="21494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1976;p41">
              <a:extLst>
                <a:ext uri="{FF2B5EF4-FFF2-40B4-BE49-F238E27FC236}">
                  <a16:creationId xmlns:a16="http://schemas.microsoft.com/office/drawing/2014/main" id="{4DF9F3DD-3197-6D01-70B9-1CA7D3F24A87}"/>
                </a:ext>
              </a:extLst>
            </p:cNvPr>
            <p:cNvSpPr/>
            <p:nvPr/>
          </p:nvSpPr>
          <p:spPr>
            <a:xfrm>
              <a:off x="6225875" y="186130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1977;p41">
              <a:extLst>
                <a:ext uri="{FF2B5EF4-FFF2-40B4-BE49-F238E27FC236}">
                  <a16:creationId xmlns:a16="http://schemas.microsoft.com/office/drawing/2014/main" id="{3DB7CD59-9442-476A-6FB8-000AFBCFC382}"/>
                </a:ext>
              </a:extLst>
            </p:cNvPr>
            <p:cNvSpPr/>
            <p:nvPr/>
          </p:nvSpPr>
          <p:spPr>
            <a:xfrm>
              <a:off x="6225875" y="1716550"/>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1978;p41">
              <a:extLst>
                <a:ext uri="{FF2B5EF4-FFF2-40B4-BE49-F238E27FC236}">
                  <a16:creationId xmlns:a16="http://schemas.microsoft.com/office/drawing/2014/main" id="{16CE5AAA-139D-7FB5-BB11-FF954EC2AF9F}"/>
                </a:ext>
              </a:extLst>
            </p:cNvPr>
            <p:cNvSpPr/>
            <p:nvPr/>
          </p:nvSpPr>
          <p:spPr>
            <a:xfrm>
              <a:off x="6225875" y="14284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1979;p41">
              <a:extLst>
                <a:ext uri="{FF2B5EF4-FFF2-40B4-BE49-F238E27FC236}">
                  <a16:creationId xmlns:a16="http://schemas.microsoft.com/office/drawing/2014/main" id="{7A6C932A-A0C3-FB6C-FB35-450B043F87D2}"/>
                </a:ext>
              </a:extLst>
            </p:cNvPr>
            <p:cNvSpPr/>
            <p:nvPr/>
          </p:nvSpPr>
          <p:spPr>
            <a:xfrm>
              <a:off x="6225875" y="1356050"/>
              <a:ext cx="50900" cy="50200"/>
            </a:xfrm>
            <a:custGeom>
              <a:avLst/>
              <a:gdLst/>
              <a:ahLst/>
              <a:cxnLst/>
              <a:rect l="l" t="t" r="r" b="b"/>
              <a:pathLst>
                <a:path w="2036"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1980;p41">
              <a:extLst>
                <a:ext uri="{FF2B5EF4-FFF2-40B4-BE49-F238E27FC236}">
                  <a16:creationId xmlns:a16="http://schemas.microsoft.com/office/drawing/2014/main" id="{52DF2D59-488A-D691-C89C-6B4B4BBE8C72}"/>
                </a:ext>
              </a:extLst>
            </p:cNvPr>
            <p:cNvSpPr/>
            <p:nvPr/>
          </p:nvSpPr>
          <p:spPr>
            <a:xfrm>
              <a:off x="6154200" y="243822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1981;p41">
              <a:extLst>
                <a:ext uri="{FF2B5EF4-FFF2-40B4-BE49-F238E27FC236}">
                  <a16:creationId xmlns:a16="http://schemas.microsoft.com/office/drawing/2014/main" id="{ADDD148E-1680-5676-C7A6-8614632C006D}"/>
                </a:ext>
              </a:extLst>
            </p:cNvPr>
            <p:cNvSpPr/>
            <p:nvPr/>
          </p:nvSpPr>
          <p:spPr>
            <a:xfrm>
              <a:off x="6154200" y="236655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1982;p41">
              <a:extLst>
                <a:ext uri="{FF2B5EF4-FFF2-40B4-BE49-F238E27FC236}">
                  <a16:creationId xmlns:a16="http://schemas.microsoft.com/office/drawing/2014/main" id="{A367C08C-112A-B57A-F36F-F077E712EE70}"/>
                </a:ext>
              </a:extLst>
            </p:cNvPr>
            <p:cNvSpPr/>
            <p:nvPr/>
          </p:nvSpPr>
          <p:spPr>
            <a:xfrm>
              <a:off x="6154200" y="2005350"/>
              <a:ext cx="50200" cy="50925"/>
            </a:xfrm>
            <a:custGeom>
              <a:avLst/>
              <a:gdLst/>
              <a:ahLst/>
              <a:cxnLst/>
              <a:rect l="l" t="t" r="r" b="b"/>
              <a:pathLst>
                <a:path w="2008" h="2037" extrusionOk="0">
                  <a:moveTo>
                    <a:pt x="1004" y="1"/>
                  </a:moveTo>
                  <a:cubicBezTo>
                    <a:pt x="460" y="1"/>
                    <a:pt x="1" y="460"/>
                    <a:pt x="1" y="1004"/>
                  </a:cubicBezTo>
                  <a:cubicBezTo>
                    <a:pt x="1" y="1578"/>
                    <a:pt x="460" y="2036"/>
                    <a:pt x="1004" y="2036"/>
                  </a:cubicBezTo>
                  <a:cubicBezTo>
                    <a:pt x="1549"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1983;p41">
              <a:extLst>
                <a:ext uri="{FF2B5EF4-FFF2-40B4-BE49-F238E27FC236}">
                  <a16:creationId xmlns:a16="http://schemas.microsoft.com/office/drawing/2014/main" id="{7955A041-C8FC-87D1-53F8-6F0E5FF22753}"/>
                </a:ext>
              </a:extLst>
            </p:cNvPr>
            <p:cNvSpPr/>
            <p:nvPr/>
          </p:nvSpPr>
          <p:spPr>
            <a:xfrm>
              <a:off x="6154200" y="19329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1984;p41">
              <a:extLst>
                <a:ext uri="{FF2B5EF4-FFF2-40B4-BE49-F238E27FC236}">
                  <a16:creationId xmlns:a16="http://schemas.microsoft.com/office/drawing/2014/main" id="{D67CC081-9271-0EC1-32E2-F214B889BA8E}"/>
                </a:ext>
              </a:extLst>
            </p:cNvPr>
            <p:cNvSpPr/>
            <p:nvPr/>
          </p:nvSpPr>
          <p:spPr>
            <a:xfrm>
              <a:off x="6154200" y="178892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1985;p41">
              <a:extLst>
                <a:ext uri="{FF2B5EF4-FFF2-40B4-BE49-F238E27FC236}">
                  <a16:creationId xmlns:a16="http://schemas.microsoft.com/office/drawing/2014/main" id="{D3D4D74E-749B-77E5-AD20-3C06CF14ABA9}"/>
                </a:ext>
              </a:extLst>
            </p:cNvPr>
            <p:cNvSpPr/>
            <p:nvPr/>
          </p:nvSpPr>
          <p:spPr>
            <a:xfrm>
              <a:off x="6154200" y="1716550"/>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1986;p41">
              <a:extLst>
                <a:ext uri="{FF2B5EF4-FFF2-40B4-BE49-F238E27FC236}">
                  <a16:creationId xmlns:a16="http://schemas.microsoft.com/office/drawing/2014/main" id="{CCA98435-3622-022B-91D0-75AFE047C048}"/>
                </a:ext>
              </a:extLst>
            </p:cNvPr>
            <p:cNvSpPr/>
            <p:nvPr/>
          </p:nvSpPr>
          <p:spPr>
            <a:xfrm>
              <a:off x="6154200" y="14284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1987;p41">
              <a:extLst>
                <a:ext uri="{FF2B5EF4-FFF2-40B4-BE49-F238E27FC236}">
                  <a16:creationId xmlns:a16="http://schemas.microsoft.com/office/drawing/2014/main" id="{064E5FF0-04E8-406A-352F-A12ECFA8DAD2}"/>
                </a:ext>
              </a:extLst>
            </p:cNvPr>
            <p:cNvSpPr/>
            <p:nvPr/>
          </p:nvSpPr>
          <p:spPr>
            <a:xfrm>
              <a:off x="6081825" y="2510600"/>
              <a:ext cx="50900" cy="50200"/>
            </a:xfrm>
            <a:custGeom>
              <a:avLst/>
              <a:gdLst/>
              <a:ahLst/>
              <a:cxnLst/>
              <a:rect l="l" t="t" r="r" b="b"/>
              <a:pathLst>
                <a:path w="2036"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1988;p41">
              <a:extLst>
                <a:ext uri="{FF2B5EF4-FFF2-40B4-BE49-F238E27FC236}">
                  <a16:creationId xmlns:a16="http://schemas.microsoft.com/office/drawing/2014/main" id="{5CF96B7D-35D1-EA6F-4FE4-68512EDB3591}"/>
                </a:ext>
              </a:extLst>
            </p:cNvPr>
            <p:cNvSpPr/>
            <p:nvPr/>
          </p:nvSpPr>
          <p:spPr>
            <a:xfrm>
              <a:off x="6081825" y="2438225"/>
              <a:ext cx="50900" cy="50900"/>
            </a:xfrm>
            <a:custGeom>
              <a:avLst/>
              <a:gdLst/>
              <a:ahLst/>
              <a:cxnLst/>
              <a:rect l="l" t="t" r="r" b="b"/>
              <a:pathLst>
                <a:path w="2036"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1989;p41">
              <a:extLst>
                <a:ext uri="{FF2B5EF4-FFF2-40B4-BE49-F238E27FC236}">
                  <a16:creationId xmlns:a16="http://schemas.microsoft.com/office/drawing/2014/main" id="{374676A0-8609-602A-583B-12807F7B15BF}"/>
                </a:ext>
              </a:extLst>
            </p:cNvPr>
            <p:cNvSpPr/>
            <p:nvPr/>
          </p:nvSpPr>
          <p:spPr>
            <a:xfrm>
              <a:off x="6081825" y="2077750"/>
              <a:ext cx="50900" cy="50175"/>
            </a:xfrm>
            <a:custGeom>
              <a:avLst/>
              <a:gdLst/>
              <a:ahLst/>
              <a:cxnLst/>
              <a:rect l="l" t="t" r="r" b="b"/>
              <a:pathLst>
                <a:path w="2036"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1990;p41">
              <a:extLst>
                <a:ext uri="{FF2B5EF4-FFF2-40B4-BE49-F238E27FC236}">
                  <a16:creationId xmlns:a16="http://schemas.microsoft.com/office/drawing/2014/main" id="{4DC44FE0-C8B4-F23C-7855-8BFB3D606BFD}"/>
                </a:ext>
              </a:extLst>
            </p:cNvPr>
            <p:cNvSpPr/>
            <p:nvPr/>
          </p:nvSpPr>
          <p:spPr>
            <a:xfrm>
              <a:off x="6081825" y="2005350"/>
              <a:ext cx="50900" cy="50925"/>
            </a:xfrm>
            <a:custGeom>
              <a:avLst/>
              <a:gdLst/>
              <a:ahLst/>
              <a:cxnLst/>
              <a:rect l="l" t="t" r="r" b="b"/>
              <a:pathLst>
                <a:path w="2036"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1991;p41">
              <a:extLst>
                <a:ext uri="{FF2B5EF4-FFF2-40B4-BE49-F238E27FC236}">
                  <a16:creationId xmlns:a16="http://schemas.microsoft.com/office/drawing/2014/main" id="{FC741191-78A5-46C5-6CE0-541EC6726BF3}"/>
                </a:ext>
              </a:extLst>
            </p:cNvPr>
            <p:cNvSpPr/>
            <p:nvPr/>
          </p:nvSpPr>
          <p:spPr>
            <a:xfrm>
              <a:off x="6081825" y="1932975"/>
              <a:ext cx="50900" cy="50900"/>
            </a:xfrm>
            <a:custGeom>
              <a:avLst/>
              <a:gdLst/>
              <a:ahLst/>
              <a:cxnLst/>
              <a:rect l="l" t="t" r="r" b="b"/>
              <a:pathLst>
                <a:path w="2036"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1992;p41">
              <a:extLst>
                <a:ext uri="{FF2B5EF4-FFF2-40B4-BE49-F238E27FC236}">
                  <a16:creationId xmlns:a16="http://schemas.microsoft.com/office/drawing/2014/main" id="{3AE0FCE1-E350-847B-68B4-88DAAA5866F5}"/>
                </a:ext>
              </a:extLst>
            </p:cNvPr>
            <p:cNvSpPr/>
            <p:nvPr/>
          </p:nvSpPr>
          <p:spPr>
            <a:xfrm>
              <a:off x="6081825" y="1861300"/>
              <a:ext cx="50900" cy="50200"/>
            </a:xfrm>
            <a:custGeom>
              <a:avLst/>
              <a:gdLst/>
              <a:ahLst/>
              <a:cxnLst/>
              <a:rect l="l" t="t" r="r" b="b"/>
              <a:pathLst>
                <a:path w="2036" h="2008" extrusionOk="0">
                  <a:moveTo>
                    <a:pt x="1004" y="1"/>
                  </a:moveTo>
                  <a:cubicBezTo>
                    <a:pt x="459" y="1"/>
                    <a:pt x="1" y="460"/>
                    <a:pt x="1" y="1004"/>
                  </a:cubicBezTo>
                  <a:cubicBezTo>
                    <a:pt x="1"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1993;p41">
              <a:extLst>
                <a:ext uri="{FF2B5EF4-FFF2-40B4-BE49-F238E27FC236}">
                  <a16:creationId xmlns:a16="http://schemas.microsoft.com/office/drawing/2014/main" id="{8A70F5AF-C8F5-DEF0-6138-D9C3EBD9F6DC}"/>
                </a:ext>
              </a:extLst>
            </p:cNvPr>
            <p:cNvSpPr/>
            <p:nvPr/>
          </p:nvSpPr>
          <p:spPr>
            <a:xfrm>
              <a:off x="6081825" y="1788925"/>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1994;p41">
              <a:extLst>
                <a:ext uri="{FF2B5EF4-FFF2-40B4-BE49-F238E27FC236}">
                  <a16:creationId xmlns:a16="http://schemas.microsoft.com/office/drawing/2014/main" id="{97497E5F-A98B-9916-5FF2-EACD9FBB8BFB}"/>
                </a:ext>
              </a:extLst>
            </p:cNvPr>
            <p:cNvSpPr/>
            <p:nvPr/>
          </p:nvSpPr>
          <p:spPr>
            <a:xfrm>
              <a:off x="6081825" y="1428450"/>
              <a:ext cx="50900" cy="50175"/>
            </a:xfrm>
            <a:custGeom>
              <a:avLst/>
              <a:gdLst/>
              <a:ahLst/>
              <a:cxnLst/>
              <a:rect l="l" t="t" r="r" b="b"/>
              <a:pathLst>
                <a:path w="2036"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1995;p41">
              <a:extLst>
                <a:ext uri="{FF2B5EF4-FFF2-40B4-BE49-F238E27FC236}">
                  <a16:creationId xmlns:a16="http://schemas.microsoft.com/office/drawing/2014/main" id="{60ABC247-06C7-7C62-5223-4ACBE4942DA6}"/>
                </a:ext>
              </a:extLst>
            </p:cNvPr>
            <p:cNvSpPr/>
            <p:nvPr/>
          </p:nvSpPr>
          <p:spPr>
            <a:xfrm>
              <a:off x="600945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1996;p41">
              <a:extLst>
                <a:ext uri="{FF2B5EF4-FFF2-40B4-BE49-F238E27FC236}">
                  <a16:creationId xmlns:a16="http://schemas.microsoft.com/office/drawing/2014/main" id="{DD1B990A-96E2-EED1-F429-CA298134C6AE}"/>
                </a:ext>
              </a:extLst>
            </p:cNvPr>
            <p:cNvSpPr/>
            <p:nvPr/>
          </p:nvSpPr>
          <p:spPr>
            <a:xfrm>
              <a:off x="600945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1997;p41">
              <a:extLst>
                <a:ext uri="{FF2B5EF4-FFF2-40B4-BE49-F238E27FC236}">
                  <a16:creationId xmlns:a16="http://schemas.microsoft.com/office/drawing/2014/main" id="{5C6D6E35-2FA8-7F66-CF72-8194F6B5D3F9}"/>
                </a:ext>
              </a:extLst>
            </p:cNvPr>
            <p:cNvSpPr/>
            <p:nvPr/>
          </p:nvSpPr>
          <p:spPr>
            <a:xfrm>
              <a:off x="600945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1998;p41">
              <a:extLst>
                <a:ext uri="{FF2B5EF4-FFF2-40B4-BE49-F238E27FC236}">
                  <a16:creationId xmlns:a16="http://schemas.microsoft.com/office/drawing/2014/main" id="{0E23872A-D134-73DB-CC81-2A09022AE719}"/>
                </a:ext>
              </a:extLst>
            </p:cNvPr>
            <p:cNvSpPr/>
            <p:nvPr/>
          </p:nvSpPr>
          <p:spPr>
            <a:xfrm>
              <a:off x="6009450"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1999;p41">
              <a:extLst>
                <a:ext uri="{FF2B5EF4-FFF2-40B4-BE49-F238E27FC236}">
                  <a16:creationId xmlns:a16="http://schemas.microsoft.com/office/drawing/2014/main" id="{18D351B4-D8F8-0768-0404-D43D6C9FC858}"/>
                </a:ext>
              </a:extLst>
            </p:cNvPr>
            <p:cNvSpPr/>
            <p:nvPr/>
          </p:nvSpPr>
          <p:spPr>
            <a:xfrm>
              <a:off x="5937775" y="236655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2000;p41">
              <a:extLst>
                <a:ext uri="{FF2B5EF4-FFF2-40B4-BE49-F238E27FC236}">
                  <a16:creationId xmlns:a16="http://schemas.microsoft.com/office/drawing/2014/main" id="{5CA24C00-E139-38FF-64F3-F2E02BD42B96}"/>
                </a:ext>
              </a:extLst>
            </p:cNvPr>
            <p:cNvSpPr/>
            <p:nvPr/>
          </p:nvSpPr>
          <p:spPr>
            <a:xfrm>
              <a:off x="5937775" y="229417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2001;p41">
              <a:extLst>
                <a:ext uri="{FF2B5EF4-FFF2-40B4-BE49-F238E27FC236}">
                  <a16:creationId xmlns:a16="http://schemas.microsoft.com/office/drawing/2014/main" id="{8CC5AB09-AE58-30D0-DA1D-E59F8EFC86C8}"/>
                </a:ext>
              </a:extLst>
            </p:cNvPr>
            <p:cNvSpPr/>
            <p:nvPr/>
          </p:nvSpPr>
          <p:spPr>
            <a:xfrm>
              <a:off x="5937775"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2002;p41">
              <a:extLst>
                <a:ext uri="{FF2B5EF4-FFF2-40B4-BE49-F238E27FC236}">
                  <a16:creationId xmlns:a16="http://schemas.microsoft.com/office/drawing/2014/main" id="{2A3A8DD0-345B-A55C-ACD4-442DCE14F63B}"/>
                </a:ext>
              </a:extLst>
            </p:cNvPr>
            <p:cNvSpPr/>
            <p:nvPr/>
          </p:nvSpPr>
          <p:spPr>
            <a:xfrm>
              <a:off x="5937775"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2003;p41">
              <a:extLst>
                <a:ext uri="{FF2B5EF4-FFF2-40B4-BE49-F238E27FC236}">
                  <a16:creationId xmlns:a16="http://schemas.microsoft.com/office/drawing/2014/main" id="{9AFCC07F-5C63-4A91-D77C-C6B3C57F0C21}"/>
                </a:ext>
              </a:extLst>
            </p:cNvPr>
            <p:cNvSpPr/>
            <p:nvPr/>
          </p:nvSpPr>
          <p:spPr>
            <a:xfrm>
              <a:off x="5937775"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2004;p41">
              <a:extLst>
                <a:ext uri="{FF2B5EF4-FFF2-40B4-BE49-F238E27FC236}">
                  <a16:creationId xmlns:a16="http://schemas.microsoft.com/office/drawing/2014/main" id="{010091E3-3183-5499-97AA-C42F021FA42D}"/>
                </a:ext>
              </a:extLst>
            </p:cNvPr>
            <p:cNvSpPr/>
            <p:nvPr/>
          </p:nvSpPr>
          <p:spPr>
            <a:xfrm>
              <a:off x="5865400" y="2221800"/>
              <a:ext cx="50900" cy="50900"/>
            </a:xfrm>
            <a:custGeom>
              <a:avLst/>
              <a:gdLst/>
              <a:ahLst/>
              <a:cxnLst/>
              <a:rect l="l" t="t" r="r" b="b"/>
              <a:pathLst>
                <a:path w="2036" h="2036" extrusionOk="0">
                  <a:moveTo>
                    <a:pt x="1004" y="0"/>
                  </a:moveTo>
                  <a:cubicBezTo>
                    <a:pt x="459" y="0"/>
                    <a:pt x="0" y="459"/>
                    <a:pt x="0" y="1004"/>
                  </a:cubicBezTo>
                  <a:cubicBezTo>
                    <a:pt x="0"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2005;p41">
              <a:extLst>
                <a:ext uri="{FF2B5EF4-FFF2-40B4-BE49-F238E27FC236}">
                  <a16:creationId xmlns:a16="http://schemas.microsoft.com/office/drawing/2014/main" id="{1B46769B-DFB8-C2F4-E196-B3D9904E3C75}"/>
                </a:ext>
              </a:extLst>
            </p:cNvPr>
            <p:cNvSpPr/>
            <p:nvPr/>
          </p:nvSpPr>
          <p:spPr>
            <a:xfrm>
              <a:off x="5865400" y="14284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2006;p41">
              <a:extLst>
                <a:ext uri="{FF2B5EF4-FFF2-40B4-BE49-F238E27FC236}">
                  <a16:creationId xmlns:a16="http://schemas.microsoft.com/office/drawing/2014/main" id="{1BF103D9-AD07-C8A3-FEEE-F2708CE123CB}"/>
                </a:ext>
              </a:extLst>
            </p:cNvPr>
            <p:cNvSpPr/>
            <p:nvPr/>
          </p:nvSpPr>
          <p:spPr>
            <a:xfrm>
              <a:off x="5793000" y="2510600"/>
              <a:ext cx="50925" cy="50200"/>
            </a:xfrm>
            <a:custGeom>
              <a:avLst/>
              <a:gdLst/>
              <a:ahLst/>
              <a:cxnLst/>
              <a:rect l="l" t="t" r="r" b="b"/>
              <a:pathLst>
                <a:path w="2037" h="2008" extrusionOk="0">
                  <a:moveTo>
                    <a:pt x="1004" y="1"/>
                  </a:moveTo>
                  <a:cubicBezTo>
                    <a:pt x="460" y="1"/>
                    <a:pt x="1" y="460"/>
                    <a:pt x="1" y="1004"/>
                  </a:cubicBezTo>
                  <a:cubicBezTo>
                    <a:pt x="1" y="1578"/>
                    <a:pt x="460" y="2008"/>
                    <a:pt x="1004" y="2008"/>
                  </a:cubicBezTo>
                  <a:cubicBezTo>
                    <a:pt x="1578" y="2008"/>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2007;p41">
              <a:extLst>
                <a:ext uri="{FF2B5EF4-FFF2-40B4-BE49-F238E27FC236}">
                  <a16:creationId xmlns:a16="http://schemas.microsoft.com/office/drawing/2014/main" id="{7CA51DA3-BCC5-D609-C1E0-8C35CF8CBDC5}"/>
                </a:ext>
              </a:extLst>
            </p:cNvPr>
            <p:cNvSpPr/>
            <p:nvPr/>
          </p:nvSpPr>
          <p:spPr>
            <a:xfrm>
              <a:off x="5793000" y="2438225"/>
              <a:ext cx="50925" cy="50900"/>
            </a:xfrm>
            <a:custGeom>
              <a:avLst/>
              <a:gdLst/>
              <a:ahLst/>
              <a:cxnLst/>
              <a:rect l="l" t="t" r="r" b="b"/>
              <a:pathLst>
                <a:path w="2037" h="2036"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2008;p41">
              <a:extLst>
                <a:ext uri="{FF2B5EF4-FFF2-40B4-BE49-F238E27FC236}">
                  <a16:creationId xmlns:a16="http://schemas.microsoft.com/office/drawing/2014/main" id="{2212191B-40B7-530A-EC25-6F7CBF9906A8}"/>
                </a:ext>
              </a:extLst>
            </p:cNvPr>
            <p:cNvSpPr/>
            <p:nvPr/>
          </p:nvSpPr>
          <p:spPr>
            <a:xfrm>
              <a:off x="5793000" y="2366550"/>
              <a:ext cx="50925" cy="50200"/>
            </a:xfrm>
            <a:custGeom>
              <a:avLst/>
              <a:gdLst/>
              <a:ahLst/>
              <a:cxnLst/>
              <a:rect l="l" t="t" r="r" b="b"/>
              <a:pathLst>
                <a:path w="2037" h="2008" extrusionOk="0">
                  <a:moveTo>
                    <a:pt x="1004" y="1"/>
                  </a:moveTo>
                  <a:cubicBezTo>
                    <a:pt x="460" y="1"/>
                    <a:pt x="1" y="460"/>
                    <a:pt x="1" y="1004"/>
                  </a:cubicBezTo>
                  <a:cubicBezTo>
                    <a:pt x="1" y="1549"/>
                    <a:pt x="460" y="2008"/>
                    <a:pt x="1004" y="2008"/>
                  </a:cubicBezTo>
                  <a:cubicBezTo>
                    <a:pt x="1578" y="2008"/>
                    <a:pt x="2036" y="1549"/>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2009;p41">
              <a:extLst>
                <a:ext uri="{FF2B5EF4-FFF2-40B4-BE49-F238E27FC236}">
                  <a16:creationId xmlns:a16="http://schemas.microsoft.com/office/drawing/2014/main" id="{6EEA8849-A65B-1692-159B-FDC38CC2102D}"/>
                </a:ext>
              </a:extLst>
            </p:cNvPr>
            <p:cNvSpPr/>
            <p:nvPr/>
          </p:nvSpPr>
          <p:spPr>
            <a:xfrm>
              <a:off x="5793000" y="2221800"/>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2010;p41">
              <a:extLst>
                <a:ext uri="{FF2B5EF4-FFF2-40B4-BE49-F238E27FC236}">
                  <a16:creationId xmlns:a16="http://schemas.microsoft.com/office/drawing/2014/main" id="{3CDE4FD4-1211-BF45-EF57-86131CD71920}"/>
                </a:ext>
              </a:extLst>
            </p:cNvPr>
            <p:cNvSpPr/>
            <p:nvPr/>
          </p:nvSpPr>
          <p:spPr>
            <a:xfrm>
              <a:off x="5793000" y="14284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2011;p41">
              <a:extLst>
                <a:ext uri="{FF2B5EF4-FFF2-40B4-BE49-F238E27FC236}">
                  <a16:creationId xmlns:a16="http://schemas.microsoft.com/office/drawing/2014/main" id="{8D22EC54-687C-8C77-D2A1-2F099901223B}"/>
                </a:ext>
              </a:extLst>
            </p:cNvPr>
            <p:cNvSpPr/>
            <p:nvPr/>
          </p:nvSpPr>
          <p:spPr>
            <a:xfrm>
              <a:off x="5721350" y="2727050"/>
              <a:ext cx="50175" cy="50175"/>
            </a:xfrm>
            <a:custGeom>
              <a:avLst/>
              <a:gdLst/>
              <a:ahLst/>
              <a:cxnLst/>
              <a:rect l="l" t="t" r="r" b="b"/>
              <a:pathLst>
                <a:path w="2007" h="2007" extrusionOk="0">
                  <a:moveTo>
                    <a:pt x="1004" y="0"/>
                  </a:moveTo>
                  <a:cubicBezTo>
                    <a:pt x="459" y="0"/>
                    <a:pt x="0" y="459"/>
                    <a:pt x="0" y="1004"/>
                  </a:cubicBezTo>
                  <a:cubicBezTo>
                    <a:pt x="0" y="1577"/>
                    <a:pt x="459"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2012;p41">
              <a:extLst>
                <a:ext uri="{FF2B5EF4-FFF2-40B4-BE49-F238E27FC236}">
                  <a16:creationId xmlns:a16="http://schemas.microsoft.com/office/drawing/2014/main" id="{5BF1CBD5-5D47-4A66-4205-C690165DC9EC}"/>
                </a:ext>
              </a:extLst>
            </p:cNvPr>
            <p:cNvSpPr/>
            <p:nvPr/>
          </p:nvSpPr>
          <p:spPr>
            <a:xfrm>
              <a:off x="5721350" y="265465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2013;p41">
              <a:extLst>
                <a:ext uri="{FF2B5EF4-FFF2-40B4-BE49-F238E27FC236}">
                  <a16:creationId xmlns:a16="http://schemas.microsoft.com/office/drawing/2014/main" id="{A4EE2747-E2AC-4607-4C39-6D4543B1273E}"/>
                </a:ext>
              </a:extLst>
            </p:cNvPr>
            <p:cNvSpPr/>
            <p:nvPr/>
          </p:nvSpPr>
          <p:spPr>
            <a:xfrm>
              <a:off x="5721350" y="258300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2014;p41">
              <a:extLst>
                <a:ext uri="{FF2B5EF4-FFF2-40B4-BE49-F238E27FC236}">
                  <a16:creationId xmlns:a16="http://schemas.microsoft.com/office/drawing/2014/main" id="{E7F6324E-FD80-D496-64BF-5575E80058DC}"/>
                </a:ext>
              </a:extLst>
            </p:cNvPr>
            <p:cNvSpPr/>
            <p:nvPr/>
          </p:nvSpPr>
          <p:spPr>
            <a:xfrm>
              <a:off x="5721350" y="2510600"/>
              <a:ext cx="50175" cy="50200"/>
            </a:xfrm>
            <a:custGeom>
              <a:avLst/>
              <a:gdLst/>
              <a:ahLst/>
              <a:cxnLst/>
              <a:rect l="l" t="t" r="r" b="b"/>
              <a:pathLst>
                <a:path w="2007"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2015;p41">
              <a:extLst>
                <a:ext uri="{FF2B5EF4-FFF2-40B4-BE49-F238E27FC236}">
                  <a16:creationId xmlns:a16="http://schemas.microsoft.com/office/drawing/2014/main" id="{05D1C3F1-E495-DE18-4585-03A4A85B2823}"/>
                </a:ext>
              </a:extLst>
            </p:cNvPr>
            <p:cNvSpPr/>
            <p:nvPr/>
          </p:nvSpPr>
          <p:spPr>
            <a:xfrm>
              <a:off x="5721350" y="2366550"/>
              <a:ext cx="50175" cy="50200"/>
            </a:xfrm>
            <a:custGeom>
              <a:avLst/>
              <a:gdLst/>
              <a:ahLst/>
              <a:cxnLst/>
              <a:rect l="l" t="t" r="r" b="b"/>
              <a:pathLst>
                <a:path w="2007"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2016;p41">
              <a:extLst>
                <a:ext uri="{FF2B5EF4-FFF2-40B4-BE49-F238E27FC236}">
                  <a16:creationId xmlns:a16="http://schemas.microsoft.com/office/drawing/2014/main" id="{0253134B-68A4-D70C-C1C9-3808FB0B8DBA}"/>
                </a:ext>
              </a:extLst>
            </p:cNvPr>
            <p:cNvSpPr/>
            <p:nvPr/>
          </p:nvSpPr>
          <p:spPr>
            <a:xfrm>
              <a:off x="5721350" y="229417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2017;p41">
              <a:extLst>
                <a:ext uri="{FF2B5EF4-FFF2-40B4-BE49-F238E27FC236}">
                  <a16:creationId xmlns:a16="http://schemas.microsoft.com/office/drawing/2014/main" id="{BBF7543B-345B-ABD6-6099-58B00D1A412A}"/>
                </a:ext>
              </a:extLst>
            </p:cNvPr>
            <p:cNvSpPr/>
            <p:nvPr/>
          </p:nvSpPr>
          <p:spPr>
            <a:xfrm>
              <a:off x="5721350" y="14284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2018;p41">
              <a:extLst>
                <a:ext uri="{FF2B5EF4-FFF2-40B4-BE49-F238E27FC236}">
                  <a16:creationId xmlns:a16="http://schemas.microsoft.com/office/drawing/2014/main" id="{8EFB3DC4-B0EC-B491-0B96-30274C202FB6}"/>
                </a:ext>
              </a:extLst>
            </p:cNvPr>
            <p:cNvSpPr/>
            <p:nvPr/>
          </p:nvSpPr>
          <p:spPr>
            <a:xfrm>
              <a:off x="5648950" y="272705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78" y="2007"/>
                    <a:pt x="2008" y="1577"/>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2019;p41">
              <a:extLst>
                <a:ext uri="{FF2B5EF4-FFF2-40B4-BE49-F238E27FC236}">
                  <a16:creationId xmlns:a16="http://schemas.microsoft.com/office/drawing/2014/main" id="{F2D41F10-3750-8708-7DD6-89FA93D9F474}"/>
                </a:ext>
              </a:extLst>
            </p:cNvPr>
            <p:cNvSpPr/>
            <p:nvPr/>
          </p:nvSpPr>
          <p:spPr>
            <a:xfrm>
              <a:off x="5648950" y="14284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78"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2020;p41">
              <a:extLst>
                <a:ext uri="{FF2B5EF4-FFF2-40B4-BE49-F238E27FC236}">
                  <a16:creationId xmlns:a16="http://schemas.microsoft.com/office/drawing/2014/main" id="{59717C10-50D4-EB1E-8D67-EF8C58F4C08D}"/>
                </a:ext>
              </a:extLst>
            </p:cNvPr>
            <p:cNvSpPr/>
            <p:nvPr/>
          </p:nvSpPr>
          <p:spPr>
            <a:xfrm>
              <a:off x="5648950" y="12836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78"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2021;p41">
              <a:extLst>
                <a:ext uri="{FF2B5EF4-FFF2-40B4-BE49-F238E27FC236}">
                  <a16:creationId xmlns:a16="http://schemas.microsoft.com/office/drawing/2014/main" id="{808C2531-2272-E977-2AEF-7933E026325F}"/>
                </a:ext>
              </a:extLst>
            </p:cNvPr>
            <p:cNvSpPr/>
            <p:nvPr/>
          </p:nvSpPr>
          <p:spPr>
            <a:xfrm>
              <a:off x="5576575" y="3087525"/>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2022;p41">
              <a:extLst>
                <a:ext uri="{FF2B5EF4-FFF2-40B4-BE49-F238E27FC236}">
                  <a16:creationId xmlns:a16="http://schemas.microsoft.com/office/drawing/2014/main" id="{5A46C438-65BD-EF51-E712-1B2262021315}"/>
                </a:ext>
              </a:extLst>
            </p:cNvPr>
            <p:cNvSpPr/>
            <p:nvPr/>
          </p:nvSpPr>
          <p:spPr>
            <a:xfrm>
              <a:off x="5576575" y="301585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2023;p41">
              <a:extLst>
                <a:ext uri="{FF2B5EF4-FFF2-40B4-BE49-F238E27FC236}">
                  <a16:creationId xmlns:a16="http://schemas.microsoft.com/office/drawing/2014/main" id="{C2E7C3AB-ACF0-E348-D2FC-56E672CEE54E}"/>
                </a:ext>
              </a:extLst>
            </p:cNvPr>
            <p:cNvSpPr/>
            <p:nvPr/>
          </p:nvSpPr>
          <p:spPr>
            <a:xfrm>
              <a:off x="5576575" y="2943475"/>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2024;p41">
              <a:extLst>
                <a:ext uri="{FF2B5EF4-FFF2-40B4-BE49-F238E27FC236}">
                  <a16:creationId xmlns:a16="http://schemas.microsoft.com/office/drawing/2014/main" id="{17225B21-6F9D-5C26-1307-DF0AF21BEE3F}"/>
                </a:ext>
              </a:extLst>
            </p:cNvPr>
            <p:cNvSpPr/>
            <p:nvPr/>
          </p:nvSpPr>
          <p:spPr>
            <a:xfrm>
              <a:off x="5576575" y="272705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2025;p41">
              <a:extLst>
                <a:ext uri="{FF2B5EF4-FFF2-40B4-BE49-F238E27FC236}">
                  <a16:creationId xmlns:a16="http://schemas.microsoft.com/office/drawing/2014/main" id="{79B25669-85FD-F0A7-A03C-0E2207F7C9D8}"/>
                </a:ext>
              </a:extLst>
            </p:cNvPr>
            <p:cNvSpPr/>
            <p:nvPr/>
          </p:nvSpPr>
          <p:spPr>
            <a:xfrm>
              <a:off x="5576575" y="14284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2026;p41">
              <a:extLst>
                <a:ext uri="{FF2B5EF4-FFF2-40B4-BE49-F238E27FC236}">
                  <a16:creationId xmlns:a16="http://schemas.microsoft.com/office/drawing/2014/main" id="{A6F8FB71-E3EB-A5B7-E187-0DDA76FA60A3}"/>
                </a:ext>
              </a:extLst>
            </p:cNvPr>
            <p:cNvSpPr/>
            <p:nvPr/>
          </p:nvSpPr>
          <p:spPr>
            <a:xfrm>
              <a:off x="5576575" y="128367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2027;p41">
              <a:extLst>
                <a:ext uri="{FF2B5EF4-FFF2-40B4-BE49-F238E27FC236}">
                  <a16:creationId xmlns:a16="http://schemas.microsoft.com/office/drawing/2014/main" id="{47C21D62-6A33-0D96-2A22-47727E4191DB}"/>
                </a:ext>
              </a:extLst>
            </p:cNvPr>
            <p:cNvSpPr/>
            <p:nvPr/>
          </p:nvSpPr>
          <p:spPr>
            <a:xfrm>
              <a:off x="5504900" y="301585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2028;p41">
              <a:extLst>
                <a:ext uri="{FF2B5EF4-FFF2-40B4-BE49-F238E27FC236}">
                  <a16:creationId xmlns:a16="http://schemas.microsoft.com/office/drawing/2014/main" id="{7B37E585-8407-E1CB-7059-9CA1540851E1}"/>
                </a:ext>
              </a:extLst>
            </p:cNvPr>
            <p:cNvSpPr/>
            <p:nvPr/>
          </p:nvSpPr>
          <p:spPr>
            <a:xfrm>
              <a:off x="5504900" y="28711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2029;p41">
              <a:extLst>
                <a:ext uri="{FF2B5EF4-FFF2-40B4-BE49-F238E27FC236}">
                  <a16:creationId xmlns:a16="http://schemas.microsoft.com/office/drawing/2014/main" id="{3325D697-E787-0F54-E688-057F2120AB2D}"/>
                </a:ext>
              </a:extLst>
            </p:cNvPr>
            <p:cNvSpPr/>
            <p:nvPr/>
          </p:nvSpPr>
          <p:spPr>
            <a:xfrm>
              <a:off x="5504900" y="279942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2030;p41">
              <a:extLst>
                <a:ext uri="{FF2B5EF4-FFF2-40B4-BE49-F238E27FC236}">
                  <a16:creationId xmlns:a16="http://schemas.microsoft.com/office/drawing/2014/main" id="{8A4D5CBB-5EBB-4BC1-52F4-A488D22239BD}"/>
                </a:ext>
              </a:extLst>
            </p:cNvPr>
            <p:cNvSpPr/>
            <p:nvPr/>
          </p:nvSpPr>
          <p:spPr>
            <a:xfrm>
              <a:off x="5504900" y="14284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2031;p41">
              <a:extLst>
                <a:ext uri="{FF2B5EF4-FFF2-40B4-BE49-F238E27FC236}">
                  <a16:creationId xmlns:a16="http://schemas.microsoft.com/office/drawing/2014/main" id="{7A695F78-EC21-0131-5772-5E2EAD15D616}"/>
                </a:ext>
              </a:extLst>
            </p:cNvPr>
            <p:cNvSpPr/>
            <p:nvPr/>
          </p:nvSpPr>
          <p:spPr>
            <a:xfrm>
              <a:off x="5504900" y="135605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49"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2032;p41">
              <a:extLst>
                <a:ext uri="{FF2B5EF4-FFF2-40B4-BE49-F238E27FC236}">
                  <a16:creationId xmlns:a16="http://schemas.microsoft.com/office/drawing/2014/main" id="{427824A7-7633-9D45-1840-5F7DBCFE9220}"/>
                </a:ext>
              </a:extLst>
            </p:cNvPr>
            <p:cNvSpPr/>
            <p:nvPr/>
          </p:nvSpPr>
          <p:spPr>
            <a:xfrm>
              <a:off x="5504900" y="12836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2033;p41">
              <a:extLst>
                <a:ext uri="{FF2B5EF4-FFF2-40B4-BE49-F238E27FC236}">
                  <a16:creationId xmlns:a16="http://schemas.microsoft.com/office/drawing/2014/main" id="{F8D103F4-76B0-6510-8C7B-26C036BF33F9}"/>
                </a:ext>
              </a:extLst>
            </p:cNvPr>
            <p:cNvSpPr/>
            <p:nvPr/>
          </p:nvSpPr>
          <p:spPr>
            <a:xfrm>
              <a:off x="5432525" y="3015850"/>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2034;p41">
              <a:extLst>
                <a:ext uri="{FF2B5EF4-FFF2-40B4-BE49-F238E27FC236}">
                  <a16:creationId xmlns:a16="http://schemas.microsoft.com/office/drawing/2014/main" id="{923B2619-825C-3994-9139-8AAA3C2B7F74}"/>
                </a:ext>
              </a:extLst>
            </p:cNvPr>
            <p:cNvSpPr/>
            <p:nvPr/>
          </p:nvSpPr>
          <p:spPr>
            <a:xfrm>
              <a:off x="5432525" y="2943475"/>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2035;p41">
              <a:extLst>
                <a:ext uri="{FF2B5EF4-FFF2-40B4-BE49-F238E27FC236}">
                  <a16:creationId xmlns:a16="http://schemas.microsoft.com/office/drawing/2014/main" id="{C1801006-830A-99AE-DD33-56769FF9EC02}"/>
                </a:ext>
              </a:extLst>
            </p:cNvPr>
            <p:cNvSpPr/>
            <p:nvPr/>
          </p:nvSpPr>
          <p:spPr>
            <a:xfrm>
              <a:off x="5432525" y="12836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2036;p41">
              <a:extLst>
                <a:ext uri="{FF2B5EF4-FFF2-40B4-BE49-F238E27FC236}">
                  <a16:creationId xmlns:a16="http://schemas.microsoft.com/office/drawing/2014/main" id="{7423B5B5-EEBD-DCE5-0AF6-B5AAD1E144E2}"/>
                </a:ext>
              </a:extLst>
            </p:cNvPr>
            <p:cNvSpPr/>
            <p:nvPr/>
          </p:nvSpPr>
          <p:spPr>
            <a:xfrm>
              <a:off x="5360150"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2037;p41">
              <a:extLst>
                <a:ext uri="{FF2B5EF4-FFF2-40B4-BE49-F238E27FC236}">
                  <a16:creationId xmlns:a16="http://schemas.microsoft.com/office/drawing/2014/main" id="{799E08F6-3C78-7085-17B4-62202763E766}"/>
                </a:ext>
              </a:extLst>
            </p:cNvPr>
            <p:cNvSpPr/>
            <p:nvPr/>
          </p:nvSpPr>
          <p:spPr>
            <a:xfrm>
              <a:off x="5360150"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2038;p41">
              <a:extLst>
                <a:ext uri="{FF2B5EF4-FFF2-40B4-BE49-F238E27FC236}">
                  <a16:creationId xmlns:a16="http://schemas.microsoft.com/office/drawing/2014/main" id="{33846C60-6FD8-AEF7-2A38-25ADCF42DE73}"/>
                </a:ext>
              </a:extLst>
            </p:cNvPr>
            <p:cNvSpPr/>
            <p:nvPr/>
          </p:nvSpPr>
          <p:spPr>
            <a:xfrm>
              <a:off x="5360150" y="12836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2039;p41">
              <a:extLst>
                <a:ext uri="{FF2B5EF4-FFF2-40B4-BE49-F238E27FC236}">
                  <a16:creationId xmlns:a16="http://schemas.microsoft.com/office/drawing/2014/main" id="{090EF718-11DC-4D45-39E4-D947FE376677}"/>
                </a:ext>
              </a:extLst>
            </p:cNvPr>
            <p:cNvSpPr/>
            <p:nvPr/>
          </p:nvSpPr>
          <p:spPr>
            <a:xfrm>
              <a:off x="5287750" y="2871100"/>
              <a:ext cx="50925" cy="50900"/>
            </a:xfrm>
            <a:custGeom>
              <a:avLst/>
              <a:gdLst/>
              <a:ahLst/>
              <a:cxnLst/>
              <a:rect l="l" t="t" r="r" b="b"/>
              <a:pathLst>
                <a:path w="2037" h="2036" extrusionOk="0">
                  <a:moveTo>
                    <a:pt x="1033" y="0"/>
                  </a:moveTo>
                  <a:cubicBezTo>
                    <a:pt x="459" y="0"/>
                    <a:pt x="29"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2040;p41">
              <a:extLst>
                <a:ext uri="{FF2B5EF4-FFF2-40B4-BE49-F238E27FC236}">
                  <a16:creationId xmlns:a16="http://schemas.microsoft.com/office/drawing/2014/main" id="{508AAE42-F16C-55BE-DA5A-6CC9E223DABB}"/>
                </a:ext>
              </a:extLst>
            </p:cNvPr>
            <p:cNvSpPr/>
            <p:nvPr/>
          </p:nvSpPr>
          <p:spPr>
            <a:xfrm>
              <a:off x="5287750" y="2799425"/>
              <a:ext cx="50925" cy="50200"/>
            </a:xfrm>
            <a:custGeom>
              <a:avLst/>
              <a:gdLst/>
              <a:ahLst/>
              <a:cxnLst/>
              <a:rect l="l" t="t" r="r" b="b"/>
              <a:pathLst>
                <a:path w="2037" h="2008" extrusionOk="0">
                  <a:moveTo>
                    <a:pt x="1033" y="1"/>
                  </a:moveTo>
                  <a:cubicBezTo>
                    <a:pt x="459" y="1"/>
                    <a:pt x="29"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2041;p41">
              <a:extLst>
                <a:ext uri="{FF2B5EF4-FFF2-40B4-BE49-F238E27FC236}">
                  <a16:creationId xmlns:a16="http://schemas.microsoft.com/office/drawing/2014/main" id="{D82C0060-9904-83D9-D296-9BE799138EF7}"/>
                </a:ext>
              </a:extLst>
            </p:cNvPr>
            <p:cNvSpPr/>
            <p:nvPr/>
          </p:nvSpPr>
          <p:spPr>
            <a:xfrm>
              <a:off x="5287750" y="13560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2042;p41">
              <a:extLst>
                <a:ext uri="{FF2B5EF4-FFF2-40B4-BE49-F238E27FC236}">
                  <a16:creationId xmlns:a16="http://schemas.microsoft.com/office/drawing/2014/main" id="{17A9EABE-CF6A-4859-44A3-F95F7E818BD2}"/>
                </a:ext>
              </a:extLst>
            </p:cNvPr>
            <p:cNvSpPr/>
            <p:nvPr/>
          </p:nvSpPr>
          <p:spPr>
            <a:xfrm>
              <a:off x="5287750" y="1283675"/>
              <a:ext cx="50925" cy="50900"/>
            </a:xfrm>
            <a:custGeom>
              <a:avLst/>
              <a:gdLst/>
              <a:ahLst/>
              <a:cxnLst/>
              <a:rect l="l" t="t" r="r" b="b"/>
              <a:pathLst>
                <a:path w="2037" h="2036" extrusionOk="0">
                  <a:moveTo>
                    <a:pt x="1033" y="1"/>
                  </a:moveTo>
                  <a:cubicBezTo>
                    <a:pt x="459" y="1"/>
                    <a:pt x="29"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2043;p41">
              <a:extLst>
                <a:ext uri="{FF2B5EF4-FFF2-40B4-BE49-F238E27FC236}">
                  <a16:creationId xmlns:a16="http://schemas.microsoft.com/office/drawing/2014/main" id="{19C08A08-B6D9-6625-F121-B489F124A0CC}"/>
                </a:ext>
              </a:extLst>
            </p:cNvPr>
            <p:cNvSpPr/>
            <p:nvPr/>
          </p:nvSpPr>
          <p:spPr>
            <a:xfrm>
              <a:off x="5216100"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2044;p41">
              <a:extLst>
                <a:ext uri="{FF2B5EF4-FFF2-40B4-BE49-F238E27FC236}">
                  <a16:creationId xmlns:a16="http://schemas.microsoft.com/office/drawing/2014/main" id="{FB68AA86-6219-1F09-699E-73D2C7719FA3}"/>
                </a:ext>
              </a:extLst>
            </p:cNvPr>
            <p:cNvSpPr/>
            <p:nvPr/>
          </p:nvSpPr>
          <p:spPr>
            <a:xfrm>
              <a:off x="5216100" y="135605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77" y="2008"/>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2045;p41">
              <a:extLst>
                <a:ext uri="{FF2B5EF4-FFF2-40B4-BE49-F238E27FC236}">
                  <a16:creationId xmlns:a16="http://schemas.microsoft.com/office/drawing/2014/main" id="{3D2E0DA7-F0D6-319D-F10C-9BFCDB299219}"/>
                </a:ext>
              </a:extLst>
            </p:cNvPr>
            <p:cNvSpPr/>
            <p:nvPr/>
          </p:nvSpPr>
          <p:spPr>
            <a:xfrm>
              <a:off x="5143700" y="279942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2046;p41">
              <a:extLst>
                <a:ext uri="{FF2B5EF4-FFF2-40B4-BE49-F238E27FC236}">
                  <a16:creationId xmlns:a16="http://schemas.microsoft.com/office/drawing/2014/main" id="{BFB1E4BD-62A3-74AC-4A0D-B92BCE76116F}"/>
                </a:ext>
              </a:extLst>
            </p:cNvPr>
            <p:cNvSpPr/>
            <p:nvPr/>
          </p:nvSpPr>
          <p:spPr>
            <a:xfrm>
              <a:off x="5143700" y="2727050"/>
              <a:ext cx="50925" cy="50175"/>
            </a:xfrm>
            <a:custGeom>
              <a:avLst/>
              <a:gdLst/>
              <a:ahLst/>
              <a:cxnLst/>
              <a:rect l="l" t="t" r="r" b="b"/>
              <a:pathLst>
                <a:path w="2037" h="2007" extrusionOk="0">
                  <a:moveTo>
                    <a:pt x="1004" y="0"/>
                  </a:moveTo>
                  <a:cubicBezTo>
                    <a:pt x="459" y="0"/>
                    <a:pt x="1" y="459"/>
                    <a:pt x="1" y="1004"/>
                  </a:cubicBezTo>
                  <a:cubicBezTo>
                    <a:pt x="1"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2047;p41">
              <a:extLst>
                <a:ext uri="{FF2B5EF4-FFF2-40B4-BE49-F238E27FC236}">
                  <a16:creationId xmlns:a16="http://schemas.microsoft.com/office/drawing/2014/main" id="{DB818A93-B9DA-6E6D-E304-0256BB8E39E9}"/>
                </a:ext>
              </a:extLst>
            </p:cNvPr>
            <p:cNvSpPr/>
            <p:nvPr/>
          </p:nvSpPr>
          <p:spPr>
            <a:xfrm>
              <a:off x="5143700" y="1356050"/>
              <a:ext cx="50925" cy="50200"/>
            </a:xfrm>
            <a:custGeom>
              <a:avLst/>
              <a:gdLst/>
              <a:ahLst/>
              <a:cxnLst/>
              <a:rect l="l" t="t" r="r" b="b"/>
              <a:pathLst>
                <a:path w="2037"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2048;p41">
              <a:extLst>
                <a:ext uri="{FF2B5EF4-FFF2-40B4-BE49-F238E27FC236}">
                  <a16:creationId xmlns:a16="http://schemas.microsoft.com/office/drawing/2014/main" id="{FB495E9E-33D7-5BA0-9D51-FD97BEDE5AC0}"/>
                </a:ext>
              </a:extLst>
            </p:cNvPr>
            <p:cNvSpPr/>
            <p:nvPr/>
          </p:nvSpPr>
          <p:spPr>
            <a:xfrm>
              <a:off x="5071325"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2049;p41">
              <a:extLst>
                <a:ext uri="{FF2B5EF4-FFF2-40B4-BE49-F238E27FC236}">
                  <a16:creationId xmlns:a16="http://schemas.microsoft.com/office/drawing/2014/main" id="{C5D78383-B140-2DD1-BB1D-0D1B13C6C665}"/>
                </a:ext>
              </a:extLst>
            </p:cNvPr>
            <p:cNvSpPr/>
            <p:nvPr/>
          </p:nvSpPr>
          <p:spPr>
            <a:xfrm>
              <a:off x="5071325"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2050;p41">
              <a:extLst>
                <a:ext uri="{FF2B5EF4-FFF2-40B4-BE49-F238E27FC236}">
                  <a16:creationId xmlns:a16="http://schemas.microsoft.com/office/drawing/2014/main" id="{C7A853D2-1ED9-723C-F385-80956296877D}"/>
                </a:ext>
              </a:extLst>
            </p:cNvPr>
            <p:cNvSpPr/>
            <p:nvPr/>
          </p:nvSpPr>
          <p:spPr>
            <a:xfrm>
              <a:off x="5071325"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2051;p41">
              <a:extLst>
                <a:ext uri="{FF2B5EF4-FFF2-40B4-BE49-F238E27FC236}">
                  <a16:creationId xmlns:a16="http://schemas.microsoft.com/office/drawing/2014/main" id="{3D6026E5-CB9A-D5C5-FBB7-A6F67C4F0FCF}"/>
                </a:ext>
              </a:extLst>
            </p:cNvPr>
            <p:cNvSpPr/>
            <p:nvPr/>
          </p:nvSpPr>
          <p:spPr>
            <a:xfrm>
              <a:off x="499965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2052;p41">
              <a:extLst>
                <a:ext uri="{FF2B5EF4-FFF2-40B4-BE49-F238E27FC236}">
                  <a16:creationId xmlns:a16="http://schemas.microsoft.com/office/drawing/2014/main" id="{3CF0F91E-C373-1F78-3C9B-8717150BBCF1}"/>
                </a:ext>
              </a:extLst>
            </p:cNvPr>
            <p:cNvSpPr/>
            <p:nvPr/>
          </p:nvSpPr>
          <p:spPr>
            <a:xfrm>
              <a:off x="4999650" y="30158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2053;p41">
              <a:extLst>
                <a:ext uri="{FF2B5EF4-FFF2-40B4-BE49-F238E27FC236}">
                  <a16:creationId xmlns:a16="http://schemas.microsoft.com/office/drawing/2014/main" id="{B844009B-33E1-0F6C-EFA4-0BFDA04908D5}"/>
                </a:ext>
              </a:extLst>
            </p:cNvPr>
            <p:cNvSpPr/>
            <p:nvPr/>
          </p:nvSpPr>
          <p:spPr>
            <a:xfrm>
              <a:off x="499965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2054;p41">
              <a:extLst>
                <a:ext uri="{FF2B5EF4-FFF2-40B4-BE49-F238E27FC236}">
                  <a16:creationId xmlns:a16="http://schemas.microsoft.com/office/drawing/2014/main" id="{F0D32747-5A52-E571-3F23-2AD2BF61100F}"/>
                </a:ext>
              </a:extLst>
            </p:cNvPr>
            <p:cNvSpPr/>
            <p:nvPr/>
          </p:nvSpPr>
          <p:spPr>
            <a:xfrm>
              <a:off x="499965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2055;p41">
              <a:extLst>
                <a:ext uri="{FF2B5EF4-FFF2-40B4-BE49-F238E27FC236}">
                  <a16:creationId xmlns:a16="http://schemas.microsoft.com/office/drawing/2014/main" id="{97F662AC-B396-8EBF-3BFE-08596957EB44}"/>
                </a:ext>
              </a:extLst>
            </p:cNvPr>
            <p:cNvSpPr/>
            <p:nvPr/>
          </p:nvSpPr>
          <p:spPr>
            <a:xfrm>
              <a:off x="4999650" y="279942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2056;p41">
              <a:extLst>
                <a:ext uri="{FF2B5EF4-FFF2-40B4-BE49-F238E27FC236}">
                  <a16:creationId xmlns:a16="http://schemas.microsoft.com/office/drawing/2014/main" id="{BC5FED80-F37F-C43A-59CC-87BA06806AF6}"/>
                </a:ext>
              </a:extLst>
            </p:cNvPr>
            <p:cNvSpPr/>
            <p:nvPr/>
          </p:nvSpPr>
          <p:spPr>
            <a:xfrm>
              <a:off x="4999650" y="272705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2057;p41">
              <a:extLst>
                <a:ext uri="{FF2B5EF4-FFF2-40B4-BE49-F238E27FC236}">
                  <a16:creationId xmlns:a16="http://schemas.microsoft.com/office/drawing/2014/main" id="{867F287C-F055-E5C9-FCC0-1B9F638DD7B2}"/>
                </a:ext>
              </a:extLst>
            </p:cNvPr>
            <p:cNvSpPr/>
            <p:nvPr/>
          </p:nvSpPr>
          <p:spPr>
            <a:xfrm>
              <a:off x="4999650"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2058;p41">
              <a:extLst>
                <a:ext uri="{FF2B5EF4-FFF2-40B4-BE49-F238E27FC236}">
                  <a16:creationId xmlns:a16="http://schemas.microsoft.com/office/drawing/2014/main" id="{9EA5F715-2FF3-3CC3-1B61-7B94A87885D2}"/>
                </a:ext>
              </a:extLst>
            </p:cNvPr>
            <p:cNvSpPr/>
            <p:nvPr/>
          </p:nvSpPr>
          <p:spPr>
            <a:xfrm>
              <a:off x="4999650"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2059;p41">
              <a:extLst>
                <a:ext uri="{FF2B5EF4-FFF2-40B4-BE49-F238E27FC236}">
                  <a16:creationId xmlns:a16="http://schemas.microsoft.com/office/drawing/2014/main" id="{D01F8792-91AF-3D49-E2E5-6D646F96512D}"/>
                </a:ext>
              </a:extLst>
            </p:cNvPr>
            <p:cNvSpPr/>
            <p:nvPr/>
          </p:nvSpPr>
          <p:spPr>
            <a:xfrm>
              <a:off x="4927275" y="3015850"/>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2060;p41">
              <a:extLst>
                <a:ext uri="{FF2B5EF4-FFF2-40B4-BE49-F238E27FC236}">
                  <a16:creationId xmlns:a16="http://schemas.microsoft.com/office/drawing/2014/main" id="{336B995A-4509-D10A-93AF-D4CBF9122227}"/>
                </a:ext>
              </a:extLst>
            </p:cNvPr>
            <p:cNvSpPr/>
            <p:nvPr/>
          </p:nvSpPr>
          <p:spPr>
            <a:xfrm>
              <a:off x="4927275" y="2943475"/>
              <a:ext cx="50900" cy="50900"/>
            </a:xfrm>
            <a:custGeom>
              <a:avLst/>
              <a:gdLst/>
              <a:ahLst/>
              <a:cxnLst/>
              <a:rect l="l" t="t" r="r" b="b"/>
              <a:pathLst>
                <a:path w="2036" h="2036" extrusionOk="0">
                  <a:moveTo>
                    <a:pt x="1004" y="0"/>
                  </a:moveTo>
                  <a:cubicBezTo>
                    <a:pt x="459" y="0"/>
                    <a:pt x="0" y="459"/>
                    <a:pt x="0" y="1004"/>
                  </a:cubicBezTo>
                  <a:cubicBezTo>
                    <a:pt x="0"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2061;p41">
              <a:extLst>
                <a:ext uri="{FF2B5EF4-FFF2-40B4-BE49-F238E27FC236}">
                  <a16:creationId xmlns:a16="http://schemas.microsoft.com/office/drawing/2014/main" id="{B7BD86F4-95B2-B35B-FF6F-65F085A50411}"/>
                </a:ext>
              </a:extLst>
            </p:cNvPr>
            <p:cNvSpPr/>
            <p:nvPr/>
          </p:nvSpPr>
          <p:spPr>
            <a:xfrm>
              <a:off x="4927275" y="287110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2062;p41">
              <a:extLst>
                <a:ext uri="{FF2B5EF4-FFF2-40B4-BE49-F238E27FC236}">
                  <a16:creationId xmlns:a16="http://schemas.microsoft.com/office/drawing/2014/main" id="{99393328-B0CD-5142-4F28-8A0EF725C150}"/>
                </a:ext>
              </a:extLst>
            </p:cNvPr>
            <p:cNvSpPr/>
            <p:nvPr/>
          </p:nvSpPr>
          <p:spPr>
            <a:xfrm>
              <a:off x="4927275" y="2799425"/>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2063;p41">
              <a:extLst>
                <a:ext uri="{FF2B5EF4-FFF2-40B4-BE49-F238E27FC236}">
                  <a16:creationId xmlns:a16="http://schemas.microsoft.com/office/drawing/2014/main" id="{2E2985DB-1BAC-AEB2-4E08-4951CF900401}"/>
                </a:ext>
              </a:extLst>
            </p:cNvPr>
            <p:cNvSpPr/>
            <p:nvPr/>
          </p:nvSpPr>
          <p:spPr>
            <a:xfrm>
              <a:off x="4927275" y="272705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2064;p41">
              <a:extLst>
                <a:ext uri="{FF2B5EF4-FFF2-40B4-BE49-F238E27FC236}">
                  <a16:creationId xmlns:a16="http://schemas.microsoft.com/office/drawing/2014/main" id="{E3C3FA52-E354-BAD2-9330-83DBF6621B25}"/>
                </a:ext>
              </a:extLst>
            </p:cNvPr>
            <p:cNvSpPr/>
            <p:nvPr/>
          </p:nvSpPr>
          <p:spPr>
            <a:xfrm>
              <a:off x="4927275" y="265465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2065;p41">
              <a:extLst>
                <a:ext uri="{FF2B5EF4-FFF2-40B4-BE49-F238E27FC236}">
                  <a16:creationId xmlns:a16="http://schemas.microsoft.com/office/drawing/2014/main" id="{33B67ACD-A710-BC4D-9695-9A4DBE791B12}"/>
                </a:ext>
              </a:extLst>
            </p:cNvPr>
            <p:cNvSpPr/>
            <p:nvPr/>
          </p:nvSpPr>
          <p:spPr>
            <a:xfrm>
              <a:off x="4927275" y="157250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2066;p41">
              <a:extLst>
                <a:ext uri="{FF2B5EF4-FFF2-40B4-BE49-F238E27FC236}">
                  <a16:creationId xmlns:a16="http://schemas.microsoft.com/office/drawing/2014/main" id="{C30A40B2-5962-1040-EBC8-CE552692DA1D}"/>
                </a:ext>
              </a:extLst>
            </p:cNvPr>
            <p:cNvSpPr/>
            <p:nvPr/>
          </p:nvSpPr>
          <p:spPr>
            <a:xfrm>
              <a:off x="4851300" y="2727075"/>
              <a:ext cx="57375" cy="50525"/>
            </a:xfrm>
            <a:custGeom>
              <a:avLst/>
              <a:gdLst/>
              <a:ahLst/>
              <a:cxnLst/>
              <a:rect l="l" t="t" r="r" b="b"/>
              <a:pathLst>
                <a:path w="2295" h="2021" extrusionOk="0">
                  <a:moveTo>
                    <a:pt x="1153" y="1"/>
                  </a:moveTo>
                  <a:cubicBezTo>
                    <a:pt x="757" y="1"/>
                    <a:pt x="381" y="243"/>
                    <a:pt x="230" y="630"/>
                  </a:cubicBezTo>
                  <a:cubicBezTo>
                    <a:pt x="1" y="1146"/>
                    <a:pt x="259" y="1748"/>
                    <a:pt x="775" y="1949"/>
                  </a:cubicBezTo>
                  <a:cubicBezTo>
                    <a:pt x="900" y="1997"/>
                    <a:pt x="1029" y="2021"/>
                    <a:pt x="1156" y="2021"/>
                  </a:cubicBezTo>
                  <a:cubicBezTo>
                    <a:pt x="1549" y="2021"/>
                    <a:pt x="1920" y="1794"/>
                    <a:pt x="2093" y="1404"/>
                  </a:cubicBezTo>
                  <a:cubicBezTo>
                    <a:pt x="2294" y="888"/>
                    <a:pt x="2065" y="286"/>
                    <a:pt x="1549" y="85"/>
                  </a:cubicBezTo>
                  <a:cubicBezTo>
                    <a:pt x="1420" y="28"/>
                    <a:pt x="1285" y="1"/>
                    <a:pt x="115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2067;p41">
              <a:extLst>
                <a:ext uri="{FF2B5EF4-FFF2-40B4-BE49-F238E27FC236}">
                  <a16:creationId xmlns:a16="http://schemas.microsoft.com/office/drawing/2014/main" id="{F953F71D-FAD8-3C63-C73F-301F4F1F77FA}"/>
                </a:ext>
              </a:extLst>
            </p:cNvPr>
            <p:cNvSpPr/>
            <p:nvPr/>
          </p:nvSpPr>
          <p:spPr>
            <a:xfrm>
              <a:off x="4854900"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2068;p41">
              <a:extLst>
                <a:ext uri="{FF2B5EF4-FFF2-40B4-BE49-F238E27FC236}">
                  <a16:creationId xmlns:a16="http://schemas.microsoft.com/office/drawing/2014/main" id="{15B4F80D-9292-9D95-04A7-01B0A18DA196}"/>
                </a:ext>
              </a:extLst>
            </p:cNvPr>
            <p:cNvSpPr/>
            <p:nvPr/>
          </p:nvSpPr>
          <p:spPr>
            <a:xfrm>
              <a:off x="4854900" y="1572500"/>
              <a:ext cx="50900" cy="50175"/>
            </a:xfrm>
            <a:custGeom>
              <a:avLst/>
              <a:gdLst/>
              <a:ahLst/>
              <a:cxnLst/>
              <a:rect l="l" t="t" r="r" b="b"/>
              <a:pathLst>
                <a:path w="2036" h="2007" extrusionOk="0">
                  <a:moveTo>
                    <a:pt x="1032" y="0"/>
                  </a:moveTo>
                  <a:cubicBezTo>
                    <a:pt x="459" y="0"/>
                    <a:pt x="0" y="430"/>
                    <a:pt x="0" y="1004"/>
                  </a:cubicBezTo>
                  <a:cubicBezTo>
                    <a:pt x="0" y="1548"/>
                    <a:pt x="459" y="2007"/>
                    <a:pt x="1003" y="2007"/>
                  </a:cubicBezTo>
                  <a:cubicBezTo>
                    <a:pt x="1577" y="2007"/>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2069;p41">
              <a:extLst>
                <a:ext uri="{FF2B5EF4-FFF2-40B4-BE49-F238E27FC236}">
                  <a16:creationId xmlns:a16="http://schemas.microsoft.com/office/drawing/2014/main" id="{9202B538-A24B-D21C-AFDD-89DBDC23A1A9}"/>
                </a:ext>
              </a:extLst>
            </p:cNvPr>
            <p:cNvSpPr/>
            <p:nvPr/>
          </p:nvSpPr>
          <p:spPr>
            <a:xfrm>
              <a:off x="4854900" y="1500100"/>
              <a:ext cx="50900" cy="50925"/>
            </a:xfrm>
            <a:custGeom>
              <a:avLst/>
              <a:gdLst/>
              <a:ahLst/>
              <a:cxnLst/>
              <a:rect l="l" t="t" r="r" b="b"/>
              <a:pathLst>
                <a:path w="2036" h="2037" extrusionOk="0">
                  <a:moveTo>
                    <a:pt x="1032" y="1"/>
                  </a:moveTo>
                  <a:cubicBezTo>
                    <a:pt x="459" y="1"/>
                    <a:pt x="29" y="460"/>
                    <a:pt x="0" y="1004"/>
                  </a:cubicBezTo>
                  <a:cubicBezTo>
                    <a:pt x="0" y="1578"/>
                    <a:pt x="459" y="2008"/>
                    <a:pt x="1003"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2070;p41">
              <a:extLst>
                <a:ext uri="{FF2B5EF4-FFF2-40B4-BE49-F238E27FC236}">
                  <a16:creationId xmlns:a16="http://schemas.microsoft.com/office/drawing/2014/main" id="{88A2F69C-91FD-2609-2641-47E5051C23E1}"/>
                </a:ext>
              </a:extLst>
            </p:cNvPr>
            <p:cNvSpPr/>
            <p:nvPr/>
          </p:nvSpPr>
          <p:spPr>
            <a:xfrm>
              <a:off x="4854900"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2071;p41">
              <a:extLst>
                <a:ext uri="{FF2B5EF4-FFF2-40B4-BE49-F238E27FC236}">
                  <a16:creationId xmlns:a16="http://schemas.microsoft.com/office/drawing/2014/main" id="{44EF0270-6340-963A-DF66-780F637A8FE8}"/>
                </a:ext>
              </a:extLst>
            </p:cNvPr>
            <p:cNvSpPr/>
            <p:nvPr/>
          </p:nvSpPr>
          <p:spPr>
            <a:xfrm>
              <a:off x="4854900" y="1356050"/>
              <a:ext cx="50900" cy="50200"/>
            </a:xfrm>
            <a:custGeom>
              <a:avLst/>
              <a:gdLst/>
              <a:ahLst/>
              <a:cxnLst/>
              <a:rect l="l" t="t" r="r" b="b"/>
              <a:pathLst>
                <a:path w="2036" h="2008" extrusionOk="0">
                  <a:moveTo>
                    <a:pt x="1032" y="1"/>
                  </a:moveTo>
                  <a:cubicBezTo>
                    <a:pt x="459" y="1"/>
                    <a:pt x="0" y="431"/>
                    <a:pt x="0" y="1004"/>
                  </a:cubicBezTo>
                  <a:cubicBezTo>
                    <a:pt x="0" y="1549"/>
                    <a:pt x="459" y="2008"/>
                    <a:pt x="1003"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2072;p41">
              <a:extLst>
                <a:ext uri="{FF2B5EF4-FFF2-40B4-BE49-F238E27FC236}">
                  <a16:creationId xmlns:a16="http://schemas.microsoft.com/office/drawing/2014/main" id="{3DA08CF2-1893-EB31-FC8E-8CE28B09C6B7}"/>
                </a:ext>
              </a:extLst>
            </p:cNvPr>
            <p:cNvSpPr/>
            <p:nvPr/>
          </p:nvSpPr>
          <p:spPr>
            <a:xfrm>
              <a:off x="4783225" y="265465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2073;p41">
              <a:extLst>
                <a:ext uri="{FF2B5EF4-FFF2-40B4-BE49-F238E27FC236}">
                  <a16:creationId xmlns:a16="http://schemas.microsoft.com/office/drawing/2014/main" id="{503F9D3C-ADD0-537B-39EE-EA307857FF09}"/>
                </a:ext>
              </a:extLst>
            </p:cNvPr>
            <p:cNvSpPr/>
            <p:nvPr/>
          </p:nvSpPr>
          <p:spPr>
            <a:xfrm>
              <a:off x="4783225" y="15001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2074;p41">
              <a:extLst>
                <a:ext uri="{FF2B5EF4-FFF2-40B4-BE49-F238E27FC236}">
                  <a16:creationId xmlns:a16="http://schemas.microsoft.com/office/drawing/2014/main" id="{E42A7223-F7D2-ACB4-EBD1-E6A6F3BF17B2}"/>
                </a:ext>
              </a:extLst>
            </p:cNvPr>
            <p:cNvSpPr/>
            <p:nvPr/>
          </p:nvSpPr>
          <p:spPr>
            <a:xfrm>
              <a:off x="4783225" y="14284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2075;p41">
              <a:extLst>
                <a:ext uri="{FF2B5EF4-FFF2-40B4-BE49-F238E27FC236}">
                  <a16:creationId xmlns:a16="http://schemas.microsoft.com/office/drawing/2014/main" id="{8B32EE46-21FE-0C07-D1E4-476EC4BF783F}"/>
                </a:ext>
              </a:extLst>
            </p:cNvPr>
            <p:cNvSpPr/>
            <p:nvPr/>
          </p:nvSpPr>
          <p:spPr>
            <a:xfrm>
              <a:off x="4783225" y="12836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2076;p41">
              <a:extLst>
                <a:ext uri="{FF2B5EF4-FFF2-40B4-BE49-F238E27FC236}">
                  <a16:creationId xmlns:a16="http://schemas.microsoft.com/office/drawing/2014/main" id="{596E9D0C-CC8D-794E-964A-3703BD0E7CD6}"/>
                </a:ext>
              </a:extLst>
            </p:cNvPr>
            <p:cNvSpPr/>
            <p:nvPr/>
          </p:nvSpPr>
          <p:spPr>
            <a:xfrm>
              <a:off x="4710850" y="265465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2077;p41">
              <a:extLst>
                <a:ext uri="{FF2B5EF4-FFF2-40B4-BE49-F238E27FC236}">
                  <a16:creationId xmlns:a16="http://schemas.microsoft.com/office/drawing/2014/main" id="{5FBC600B-2400-59CF-FE6B-C79C454111AC}"/>
                </a:ext>
              </a:extLst>
            </p:cNvPr>
            <p:cNvSpPr/>
            <p:nvPr/>
          </p:nvSpPr>
          <p:spPr>
            <a:xfrm>
              <a:off x="4710850" y="258300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2078;p41">
              <a:extLst>
                <a:ext uri="{FF2B5EF4-FFF2-40B4-BE49-F238E27FC236}">
                  <a16:creationId xmlns:a16="http://schemas.microsoft.com/office/drawing/2014/main" id="{C605DC70-E517-1CFE-8620-98A91B813223}"/>
                </a:ext>
              </a:extLst>
            </p:cNvPr>
            <p:cNvSpPr/>
            <p:nvPr/>
          </p:nvSpPr>
          <p:spPr>
            <a:xfrm>
              <a:off x="4710850" y="150010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2079;p41">
              <a:extLst>
                <a:ext uri="{FF2B5EF4-FFF2-40B4-BE49-F238E27FC236}">
                  <a16:creationId xmlns:a16="http://schemas.microsoft.com/office/drawing/2014/main" id="{9D3FB6FC-9B19-2E55-4CC7-772B0B588D6A}"/>
                </a:ext>
              </a:extLst>
            </p:cNvPr>
            <p:cNvSpPr/>
            <p:nvPr/>
          </p:nvSpPr>
          <p:spPr>
            <a:xfrm>
              <a:off x="4710850" y="142845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2080;p41">
              <a:extLst>
                <a:ext uri="{FF2B5EF4-FFF2-40B4-BE49-F238E27FC236}">
                  <a16:creationId xmlns:a16="http://schemas.microsoft.com/office/drawing/2014/main" id="{B1A89413-E86C-894B-0AEC-26BE8D32023E}"/>
                </a:ext>
              </a:extLst>
            </p:cNvPr>
            <p:cNvSpPr/>
            <p:nvPr/>
          </p:nvSpPr>
          <p:spPr>
            <a:xfrm>
              <a:off x="4710850" y="128367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2081;p41">
              <a:extLst>
                <a:ext uri="{FF2B5EF4-FFF2-40B4-BE49-F238E27FC236}">
                  <a16:creationId xmlns:a16="http://schemas.microsoft.com/office/drawing/2014/main" id="{0D2E830A-24A7-0027-FDC9-4814DCB8C988}"/>
                </a:ext>
              </a:extLst>
            </p:cNvPr>
            <p:cNvSpPr/>
            <p:nvPr/>
          </p:nvSpPr>
          <p:spPr>
            <a:xfrm>
              <a:off x="4710850" y="113962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77"/>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2082;p41">
              <a:extLst>
                <a:ext uri="{FF2B5EF4-FFF2-40B4-BE49-F238E27FC236}">
                  <a16:creationId xmlns:a16="http://schemas.microsoft.com/office/drawing/2014/main" id="{5C82C521-8BED-E6C5-7A65-9F83932A3426}"/>
                </a:ext>
              </a:extLst>
            </p:cNvPr>
            <p:cNvSpPr/>
            <p:nvPr/>
          </p:nvSpPr>
          <p:spPr>
            <a:xfrm>
              <a:off x="4638450" y="279942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2083;p41">
              <a:extLst>
                <a:ext uri="{FF2B5EF4-FFF2-40B4-BE49-F238E27FC236}">
                  <a16:creationId xmlns:a16="http://schemas.microsoft.com/office/drawing/2014/main" id="{2DB90263-6791-99DD-DA5F-0B182C081C00}"/>
                </a:ext>
              </a:extLst>
            </p:cNvPr>
            <p:cNvSpPr/>
            <p:nvPr/>
          </p:nvSpPr>
          <p:spPr>
            <a:xfrm>
              <a:off x="4638450" y="272705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2084;p41">
              <a:extLst>
                <a:ext uri="{FF2B5EF4-FFF2-40B4-BE49-F238E27FC236}">
                  <a16:creationId xmlns:a16="http://schemas.microsoft.com/office/drawing/2014/main" id="{AE4A6B6E-DCB1-0C4A-456A-DA2B84F54017}"/>
                </a:ext>
              </a:extLst>
            </p:cNvPr>
            <p:cNvSpPr/>
            <p:nvPr/>
          </p:nvSpPr>
          <p:spPr>
            <a:xfrm>
              <a:off x="4638450" y="258300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2085;p41">
              <a:extLst>
                <a:ext uri="{FF2B5EF4-FFF2-40B4-BE49-F238E27FC236}">
                  <a16:creationId xmlns:a16="http://schemas.microsoft.com/office/drawing/2014/main" id="{9FCE04D8-E8D2-CD35-EC14-0811F13BB6DB}"/>
                </a:ext>
              </a:extLst>
            </p:cNvPr>
            <p:cNvSpPr/>
            <p:nvPr/>
          </p:nvSpPr>
          <p:spPr>
            <a:xfrm>
              <a:off x="4638450" y="15001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2086;p41">
              <a:extLst>
                <a:ext uri="{FF2B5EF4-FFF2-40B4-BE49-F238E27FC236}">
                  <a16:creationId xmlns:a16="http://schemas.microsoft.com/office/drawing/2014/main" id="{972F8922-FE7C-997B-8CA8-03EC4535504E}"/>
                </a:ext>
              </a:extLst>
            </p:cNvPr>
            <p:cNvSpPr/>
            <p:nvPr/>
          </p:nvSpPr>
          <p:spPr>
            <a:xfrm>
              <a:off x="4638450" y="12836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2087;p41">
              <a:extLst>
                <a:ext uri="{FF2B5EF4-FFF2-40B4-BE49-F238E27FC236}">
                  <a16:creationId xmlns:a16="http://schemas.microsoft.com/office/drawing/2014/main" id="{8ED11765-9124-9826-CEB7-2E07A03155CC}"/>
                </a:ext>
              </a:extLst>
            </p:cNvPr>
            <p:cNvSpPr/>
            <p:nvPr/>
          </p:nvSpPr>
          <p:spPr>
            <a:xfrm>
              <a:off x="4566800" y="28711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48" y="2035"/>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2088;p41">
              <a:extLst>
                <a:ext uri="{FF2B5EF4-FFF2-40B4-BE49-F238E27FC236}">
                  <a16:creationId xmlns:a16="http://schemas.microsoft.com/office/drawing/2014/main" id="{3F0A884A-6C99-D226-95D5-BA01A021FB1A}"/>
                </a:ext>
              </a:extLst>
            </p:cNvPr>
            <p:cNvSpPr/>
            <p:nvPr/>
          </p:nvSpPr>
          <p:spPr>
            <a:xfrm flipH="1">
              <a:off x="4474852" y="2799423"/>
              <a:ext cx="91948" cy="76769"/>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2089;p41">
              <a:extLst>
                <a:ext uri="{FF2B5EF4-FFF2-40B4-BE49-F238E27FC236}">
                  <a16:creationId xmlns:a16="http://schemas.microsoft.com/office/drawing/2014/main" id="{4AA37144-1D82-A5D3-053C-C7EC1CB970EC}"/>
                </a:ext>
              </a:extLst>
            </p:cNvPr>
            <p:cNvSpPr/>
            <p:nvPr/>
          </p:nvSpPr>
          <p:spPr>
            <a:xfrm>
              <a:off x="4566800"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48" y="2007"/>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2090;p41">
              <a:extLst>
                <a:ext uri="{FF2B5EF4-FFF2-40B4-BE49-F238E27FC236}">
                  <a16:creationId xmlns:a16="http://schemas.microsoft.com/office/drawing/2014/main" id="{E72FDC56-C751-370D-0F82-D8FCB34E1779}"/>
                </a:ext>
              </a:extLst>
            </p:cNvPr>
            <p:cNvSpPr/>
            <p:nvPr/>
          </p:nvSpPr>
          <p:spPr>
            <a:xfrm>
              <a:off x="4566800" y="251060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48" y="2008"/>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2091;p41">
              <a:extLst>
                <a:ext uri="{FF2B5EF4-FFF2-40B4-BE49-F238E27FC236}">
                  <a16:creationId xmlns:a16="http://schemas.microsoft.com/office/drawing/2014/main" id="{94460F8D-46F5-370D-3013-A6C3B49C2E1A}"/>
                </a:ext>
              </a:extLst>
            </p:cNvPr>
            <p:cNvSpPr/>
            <p:nvPr/>
          </p:nvSpPr>
          <p:spPr>
            <a:xfrm>
              <a:off x="4566800"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48" y="2007"/>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2092;p41">
              <a:extLst>
                <a:ext uri="{FF2B5EF4-FFF2-40B4-BE49-F238E27FC236}">
                  <a16:creationId xmlns:a16="http://schemas.microsoft.com/office/drawing/2014/main" id="{4F717C45-9767-11CC-B624-B8F4F079BAFE}"/>
                </a:ext>
              </a:extLst>
            </p:cNvPr>
            <p:cNvSpPr/>
            <p:nvPr/>
          </p:nvSpPr>
          <p:spPr>
            <a:xfrm>
              <a:off x="4566800"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2093;p41">
              <a:extLst>
                <a:ext uri="{FF2B5EF4-FFF2-40B4-BE49-F238E27FC236}">
                  <a16:creationId xmlns:a16="http://schemas.microsoft.com/office/drawing/2014/main" id="{C7C22815-D6AA-8B81-26FA-5FC8111F4D21}"/>
                </a:ext>
              </a:extLst>
            </p:cNvPr>
            <p:cNvSpPr/>
            <p:nvPr/>
          </p:nvSpPr>
          <p:spPr>
            <a:xfrm>
              <a:off x="4566800" y="135605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48" y="2008"/>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2094;p41">
              <a:extLst>
                <a:ext uri="{FF2B5EF4-FFF2-40B4-BE49-F238E27FC236}">
                  <a16:creationId xmlns:a16="http://schemas.microsoft.com/office/drawing/2014/main" id="{145D9551-A82A-F112-DA2F-E79C1B0A4FEE}"/>
                </a:ext>
              </a:extLst>
            </p:cNvPr>
            <p:cNvSpPr/>
            <p:nvPr/>
          </p:nvSpPr>
          <p:spPr>
            <a:xfrm>
              <a:off x="4566800" y="11396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2095;p41">
              <a:extLst>
                <a:ext uri="{FF2B5EF4-FFF2-40B4-BE49-F238E27FC236}">
                  <a16:creationId xmlns:a16="http://schemas.microsoft.com/office/drawing/2014/main" id="{FA22BB84-0B2F-8946-F9EC-BD6EF9ADEE94}"/>
                </a:ext>
              </a:extLst>
            </p:cNvPr>
            <p:cNvSpPr/>
            <p:nvPr/>
          </p:nvSpPr>
          <p:spPr>
            <a:xfrm>
              <a:off x="4494400" y="2943475"/>
              <a:ext cx="50925" cy="50900"/>
            </a:xfrm>
            <a:custGeom>
              <a:avLst/>
              <a:gdLst/>
              <a:ahLst/>
              <a:cxnLst/>
              <a:rect l="l" t="t" r="r" b="b"/>
              <a:pathLst>
                <a:path w="2037"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2096;p41">
              <a:extLst>
                <a:ext uri="{FF2B5EF4-FFF2-40B4-BE49-F238E27FC236}">
                  <a16:creationId xmlns:a16="http://schemas.microsoft.com/office/drawing/2014/main" id="{224DAF9E-1033-48E0-CC3D-BBF9F35228F8}"/>
                </a:ext>
              </a:extLst>
            </p:cNvPr>
            <p:cNvSpPr/>
            <p:nvPr/>
          </p:nvSpPr>
          <p:spPr>
            <a:xfrm>
              <a:off x="4494400" y="2871100"/>
              <a:ext cx="50925" cy="50900"/>
            </a:xfrm>
            <a:custGeom>
              <a:avLst/>
              <a:gdLst/>
              <a:ahLst/>
              <a:cxnLst/>
              <a:rect l="l" t="t" r="r" b="b"/>
              <a:pathLst>
                <a:path w="2037"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2097;p41">
              <a:extLst>
                <a:ext uri="{FF2B5EF4-FFF2-40B4-BE49-F238E27FC236}">
                  <a16:creationId xmlns:a16="http://schemas.microsoft.com/office/drawing/2014/main" id="{4CFC88FE-13A5-1900-3128-0AFBED620CA0}"/>
                </a:ext>
              </a:extLst>
            </p:cNvPr>
            <p:cNvSpPr/>
            <p:nvPr/>
          </p:nvSpPr>
          <p:spPr>
            <a:xfrm>
              <a:off x="4490825" y="2726775"/>
              <a:ext cx="57350" cy="50725"/>
            </a:xfrm>
            <a:custGeom>
              <a:avLst/>
              <a:gdLst/>
              <a:ahLst/>
              <a:cxnLst/>
              <a:rect l="l" t="t" r="r" b="b"/>
              <a:pathLst>
                <a:path w="2294" h="2029" extrusionOk="0">
                  <a:moveTo>
                    <a:pt x="1184" y="0"/>
                  </a:moveTo>
                  <a:cubicBezTo>
                    <a:pt x="776" y="0"/>
                    <a:pt x="384" y="245"/>
                    <a:pt x="230" y="642"/>
                  </a:cubicBezTo>
                  <a:cubicBezTo>
                    <a:pt x="0" y="1158"/>
                    <a:pt x="258" y="1731"/>
                    <a:pt x="774" y="1961"/>
                  </a:cubicBezTo>
                  <a:cubicBezTo>
                    <a:pt x="893" y="2007"/>
                    <a:pt x="1015" y="2029"/>
                    <a:pt x="1135" y="2029"/>
                  </a:cubicBezTo>
                  <a:cubicBezTo>
                    <a:pt x="1536" y="2029"/>
                    <a:pt x="1917" y="1784"/>
                    <a:pt x="2093" y="1387"/>
                  </a:cubicBezTo>
                  <a:cubicBezTo>
                    <a:pt x="2294" y="871"/>
                    <a:pt x="2064" y="298"/>
                    <a:pt x="1548" y="69"/>
                  </a:cubicBezTo>
                  <a:cubicBezTo>
                    <a:pt x="1430" y="22"/>
                    <a:pt x="1306" y="0"/>
                    <a:pt x="118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2098;p41">
              <a:extLst>
                <a:ext uri="{FF2B5EF4-FFF2-40B4-BE49-F238E27FC236}">
                  <a16:creationId xmlns:a16="http://schemas.microsoft.com/office/drawing/2014/main" id="{C2997FF4-2D06-5397-C08B-9AC4AA551C1C}"/>
                </a:ext>
              </a:extLst>
            </p:cNvPr>
            <p:cNvSpPr/>
            <p:nvPr/>
          </p:nvSpPr>
          <p:spPr>
            <a:xfrm>
              <a:off x="4494400" y="265465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2099;p41">
              <a:extLst>
                <a:ext uri="{FF2B5EF4-FFF2-40B4-BE49-F238E27FC236}">
                  <a16:creationId xmlns:a16="http://schemas.microsoft.com/office/drawing/2014/main" id="{F0E575D3-65B7-D326-6B5B-02C03E0783FF}"/>
                </a:ext>
              </a:extLst>
            </p:cNvPr>
            <p:cNvSpPr/>
            <p:nvPr/>
          </p:nvSpPr>
          <p:spPr>
            <a:xfrm>
              <a:off x="4494400" y="2510600"/>
              <a:ext cx="50925" cy="50200"/>
            </a:xfrm>
            <a:custGeom>
              <a:avLst/>
              <a:gdLst/>
              <a:ahLst/>
              <a:cxnLst/>
              <a:rect l="l" t="t" r="r" b="b"/>
              <a:pathLst>
                <a:path w="2037"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2100;p41">
              <a:extLst>
                <a:ext uri="{FF2B5EF4-FFF2-40B4-BE49-F238E27FC236}">
                  <a16:creationId xmlns:a16="http://schemas.microsoft.com/office/drawing/2014/main" id="{FD8AC4C8-4630-1863-EF69-1D05407EDCCE}"/>
                </a:ext>
              </a:extLst>
            </p:cNvPr>
            <p:cNvSpPr/>
            <p:nvPr/>
          </p:nvSpPr>
          <p:spPr>
            <a:xfrm>
              <a:off x="4494400" y="1572500"/>
              <a:ext cx="50925" cy="50175"/>
            </a:xfrm>
            <a:custGeom>
              <a:avLst/>
              <a:gdLst/>
              <a:ahLst/>
              <a:cxnLst/>
              <a:rect l="l" t="t" r="r" b="b"/>
              <a:pathLst>
                <a:path w="2037" h="2007" extrusionOk="0">
                  <a:moveTo>
                    <a:pt x="1004" y="0"/>
                  </a:moveTo>
                  <a:cubicBezTo>
                    <a:pt x="459" y="0"/>
                    <a:pt x="1" y="430"/>
                    <a:pt x="1" y="1004"/>
                  </a:cubicBezTo>
                  <a:cubicBezTo>
                    <a:pt x="1" y="1548"/>
                    <a:pt x="431" y="2007"/>
                    <a:pt x="1004" y="2007"/>
                  </a:cubicBezTo>
                  <a:cubicBezTo>
                    <a:pt x="1549" y="2007"/>
                    <a:pt x="2007" y="1577"/>
                    <a:pt x="2007"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2101;p41">
              <a:extLst>
                <a:ext uri="{FF2B5EF4-FFF2-40B4-BE49-F238E27FC236}">
                  <a16:creationId xmlns:a16="http://schemas.microsoft.com/office/drawing/2014/main" id="{9D1290D1-7778-C3C9-771C-705109F0030C}"/>
                </a:ext>
              </a:extLst>
            </p:cNvPr>
            <p:cNvSpPr/>
            <p:nvPr/>
          </p:nvSpPr>
          <p:spPr>
            <a:xfrm>
              <a:off x="4494400" y="14284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2102;p41">
              <a:extLst>
                <a:ext uri="{FF2B5EF4-FFF2-40B4-BE49-F238E27FC236}">
                  <a16:creationId xmlns:a16="http://schemas.microsoft.com/office/drawing/2014/main" id="{1D1CC3FB-1151-92B8-1D6F-08B4E5B7282F}"/>
                </a:ext>
              </a:extLst>
            </p:cNvPr>
            <p:cNvSpPr/>
            <p:nvPr/>
          </p:nvSpPr>
          <p:spPr>
            <a:xfrm>
              <a:off x="4494400" y="1356050"/>
              <a:ext cx="50925" cy="50200"/>
            </a:xfrm>
            <a:custGeom>
              <a:avLst/>
              <a:gdLst/>
              <a:ahLst/>
              <a:cxnLst/>
              <a:rect l="l" t="t" r="r" b="b"/>
              <a:pathLst>
                <a:path w="2037" h="2008" extrusionOk="0">
                  <a:moveTo>
                    <a:pt x="1004" y="1"/>
                  </a:moveTo>
                  <a:cubicBezTo>
                    <a:pt x="459" y="1"/>
                    <a:pt x="1" y="431"/>
                    <a:pt x="1" y="1004"/>
                  </a:cubicBezTo>
                  <a:cubicBezTo>
                    <a:pt x="1" y="1549"/>
                    <a:pt x="459" y="2008"/>
                    <a:pt x="1004" y="2008"/>
                  </a:cubicBezTo>
                  <a:cubicBezTo>
                    <a:pt x="1549" y="2008"/>
                    <a:pt x="2007" y="1578"/>
                    <a:pt x="2007"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2103;p41">
              <a:extLst>
                <a:ext uri="{FF2B5EF4-FFF2-40B4-BE49-F238E27FC236}">
                  <a16:creationId xmlns:a16="http://schemas.microsoft.com/office/drawing/2014/main" id="{6DFF1480-3F12-6937-CFE9-45D4DA7BC336}"/>
                </a:ext>
              </a:extLst>
            </p:cNvPr>
            <p:cNvSpPr/>
            <p:nvPr/>
          </p:nvSpPr>
          <p:spPr>
            <a:xfrm>
              <a:off x="4422025"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2104;p41">
              <a:extLst>
                <a:ext uri="{FF2B5EF4-FFF2-40B4-BE49-F238E27FC236}">
                  <a16:creationId xmlns:a16="http://schemas.microsoft.com/office/drawing/2014/main" id="{4E0188B1-42FA-9116-7D79-14244A786B0B}"/>
                </a:ext>
              </a:extLst>
            </p:cNvPr>
            <p:cNvSpPr/>
            <p:nvPr/>
          </p:nvSpPr>
          <p:spPr>
            <a:xfrm>
              <a:off x="4422025"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2105;p41">
              <a:extLst>
                <a:ext uri="{FF2B5EF4-FFF2-40B4-BE49-F238E27FC236}">
                  <a16:creationId xmlns:a16="http://schemas.microsoft.com/office/drawing/2014/main" id="{D2792A47-B8BD-19FD-6C5D-77DEB2ADA215}"/>
                </a:ext>
              </a:extLst>
            </p:cNvPr>
            <p:cNvSpPr/>
            <p:nvPr/>
          </p:nvSpPr>
          <p:spPr>
            <a:xfrm>
              <a:off x="4422025"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2106;p41">
              <a:extLst>
                <a:ext uri="{FF2B5EF4-FFF2-40B4-BE49-F238E27FC236}">
                  <a16:creationId xmlns:a16="http://schemas.microsoft.com/office/drawing/2014/main" id="{D1A9E728-A663-ADD8-0456-D92153343498}"/>
                </a:ext>
              </a:extLst>
            </p:cNvPr>
            <p:cNvSpPr/>
            <p:nvPr/>
          </p:nvSpPr>
          <p:spPr>
            <a:xfrm>
              <a:off x="4422025"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2107;p41">
              <a:extLst>
                <a:ext uri="{FF2B5EF4-FFF2-40B4-BE49-F238E27FC236}">
                  <a16:creationId xmlns:a16="http://schemas.microsoft.com/office/drawing/2014/main" id="{33E74426-CDAA-432A-D489-F8A8E8059F9D}"/>
                </a:ext>
              </a:extLst>
            </p:cNvPr>
            <p:cNvSpPr/>
            <p:nvPr/>
          </p:nvSpPr>
          <p:spPr>
            <a:xfrm>
              <a:off x="4422025"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2108;p41">
              <a:extLst>
                <a:ext uri="{FF2B5EF4-FFF2-40B4-BE49-F238E27FC236}">
                  <a16:creationId xmlns:a16="http://schemas.microsoft.com/office/drawing/2014/main" id="{D336714E-1BBC-5216-C5F1-21FEA66630CB}"/>
                </a:ext>
              </a:extLst>
            </p:cNvPr>
            <p:cNvSpPr/>
            <p:nvPr/>
          </p:nvSpPr>
          <p:spPr>
            <a:xfrm>
              <a:off x="4422025" y="12120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2109;p41">
              <a:extLst>
                <a:ext uri="{FF2B5EF4-FFF2-40B4-BE49-F238E27FC236}">
                  <a16:creationId xmlns:a16="http://schemas.microsoft.com/office/drawing/2014/main" id="{CB7D682E-8889-3164-0FA1-D2859706F322}"/>
                </a:ext>
              </a:extLst>
            </p:cNvPr>
            <p:cNvSpPr/>
            <p:nvPr/>
          </p:nvSpPr>
          <p:spPr>
            <a:xfrm>
              <a:off x="435035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2110;p41">
              <a:extLst>
                <a:ext uri="{FF2B5EF4-FFF2-40B4-BE49-F238E27FC236}">
                  <a16:creationId xmlns:a16="http://schemas.microsoft.com/office/drawing/2014/main" id="{A1EC02CC-CD9A-8DED-5687-E2A744298C8B}"/>
                </a:ext>
              </a:extLst>
            </p:cNvPr>
            <p:cNvSpPr/>
            <p:nvPr/>
          </p:nvSpPr>
          <p:spPr>
            <a:xfrm>
              <a:off x="435035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2111;p41">
              <a:extLst>
                <a:ext uri="{FF2B5EF4-FFF2-40B4-BE49-F238E27FC236}">
                  <a16:creationId xmlns:a16="http://schemas.microsoft.com/office/drawing/2014/main" id="{2DC37B55-B430-BA68-96FE-AFA926053849}"/>
                </a:ext>
              </a:extLst>
            </p:cNvPr>
            <p:cNvSpPr/>
            <p:nvPr/>
          </p:nvSpPr>
          <p:spPr>
            <a:xfrm>
              <a:off x="4350350" y="279942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2112;p41">
              <a:extLst>
                <a:ext uri="{FF2B5EF4-FFF2-40B4-BE49-F238E27FC236}">
                  <a16:creationId xmlns:a16="http://schemas.microsoft.com/office/drawing/2014/main" id="{2A7EB405-848A-4053-CCC2-690CFF53B25C}"/>
                </a:ext>
              </a:extLst>
            </p:cNvPr>
            <p:cNvSpPr/>
            <p:nvPr/>
          </p:nvSpPr>
          <p:spPr>
            <a:xfrm>
              <a:off x="4350350" y="258300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2113;p41">
              <a:extLst>
                <a:ext uri="{FF2B5EF4-FFF2-40B4-BE49-F238E27FC236}">
                  <a16:creationId xmlns:a16="http://schemas.microsoft.com/office/drawing/2014/main" id="{6EE8CD04-C792-3C74-891B-ED5A7DC2D15F}"/>
                </a:ext>
              </a:extLst>
            </p:cNvPr>
            <p:cNvSpPr/>
            <p:nvPr/>
          </p:nvSpPr>
          <p:spPr>
            <a:xfrm>
              <a:off x="4350350" y="2510600"/>
              <a:ext cx="50200" cy="50200"/>
            </a:xfrm>
            <a:custGeom>
              <a:avLst/>
              <a:gdLst/>
              <a:ahLst/>
              <a:cxnLst/>
              <a:rect l="l" t="t" r="r" b="b"/>
              <a:pathLst>
                <a:path w="2008" h="2008" extrusionOk="0">
                  <a:moveTo>
                    <a:pt x="1004" y="1"/>
                  </a:moveTo>
                  <a:cubicBezTo>
                    <a:pt x="459" y="1"/>
                    <a:pt x="1" y="460"/>
                    <a:pt x="1" y="1004"/>
                  </a:cubicBezTo>
                  <a:cubicBezTo>
                    <a:pt x="1" y="1578"/>
                    <a:pt x="459" y="2008"/>
                    <a:pt x="1004" y="2008"/>
                  </a:cubicBezTo>
                  <a:cubicBezTo>
                    <a:pt x="1549" y="2008"/>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2114;p41">
              <a:extLst>
                <a:ext uri="{FF2B5EF4-FFF2-40B4-BE49-F238E27FC236}">
                  <a16:creationId xmlns:a16="http://schemas.microsoft.com/office/drawing/2014/main" id="{37BF842C-7715-1D9B-91AC-3C7DEE3F1280}"/>
                </a:ext>
              </a:extLst>
            </p:cNvPr>
            <p:cNvSpPr/>
            <p:nvPr/>
          </p:nvSpPr>
          <p:spPr>
            <a:xfrm>
              <a:off x="4350350" y="243822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2115;p41">
              <a:extLst>
                <a:ext uri="{FF2B5EF4-FFF2-40B4-BE49-F238E27FC236}">
                  <a16:creationId xmlns:a16="http://schemas.microsoft.com/office/drawing/2014/main" id="{4756769C-52B9-88F5-CD49-8B9453502A0D}"/>
                </a:ext>
              </a:extLst>
            </p:cNvPr>
            <p:cNvSpPr/>
            <p:nvPr/>
          </p:nvSpPr>
          <p:spPr>
            <a:xfrm>
              <a:off x="4277975" y="279942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2116;p41">
              <a:extLst>
                <a:ext uri="{FF2B5EF4-FFF2-40B4-BE49-F238E27FC236}">
                  <a16:creationId xmlns:a16="http://schemas.microsoft.com/office/drawing/2014/main" id="{0381E2DD-0286-6252-462E-37646C9547B5}"/>
                </a:ext>
              </a:extLst>
            </p:cNvPr>
            <p:cNvSpPr/>
            <p:nvPr/>
          </p:nvSpPr>
          <p:spPr>
            <a:xfrm>
              <a:off x="4277975" y="272705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2117;p41">
              <a:extLst>
                <a:ext uri="{FF2B5EF4-FFF2-40B4-BE49-F238E27FC236}">
                  <a16:creationId xmlns:a16="http://schemas.microsoft.com/office/drawing/2014/main" id="{83916594-384C-D4F2-842B-FDE698000390}"/>
                </a:ext>
              </a:extLst>
            </p:cNvPr>
            <p:cNvSpPr/>
            <p:nvPr/>
          </p:nvSpPr>
          <p:spPr>
            <a:xfrm>
              <a:off x="4277975" y="265465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2118;p41">
              <a:extLst>
                <a:ext uri="{FF2B5EF4-FFF2-40B4-BE49-F238E27FC236}">
                  <a16:creationId xmlns:a16="http://schemas.microsoft.com/office/drawing/2014/main" id="{9C62708F-A71B-BA08-7E26-58323A30343E}"/>
                </a:ext>
              </a:extLst>
            </p:cNvPr>
            <p:cNvSpPr/>
            <p:nvPr/>
          </p:nvSpPr>
          <p:spPr>
            <a:xfrm>
              <a:off x="4277975"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2119;p41">
              <a:extLst>
                <a:ext uri="{FF2B5EF4-FFF2-40B4-BE49-F238E27FC236}">
                  <a16:creationId xmlns:a16="http://schemas.microsoft.com/office/drawing/2014/main" id="{2A26A255-A006-B4C9-858F-46A4BF976B21}"/>
                </a:ext>
              </a:extLst>
            </p:cNvPr>
            <p:cNvSpPr/>
            <p:nvPr/>
          </p:nvSpPr>
          <p:spPr>
            <a:xfrm>
              <a:off x="4205600"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2120;p41">
              <a:extLst>
                <a:ext uri="{FF2B5EF4-FFF2-40B4-BE49-F238E27FC236}">
                  <a16:creationId xmlns:a16="http://schemas.microsoft.com/office/drawing/2014/main" id="{0C3EEC22-A135-473D-5622-521650B4269E}"/>
                </a:ext>
              </a:extLst>
            </p:cNvPr>
            <p:cNvSpPr/>
            <p:nvPr/>
          </p:nvSpPr>
          <p:spPr>
            <a:xfrm>
              <a:off x="4205600"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2121;p41">
              <a:extLst>
                <a:ext uri="{FF2B5EF4-FFF2-40B4-BE49-F238E27FC236}">
                  <a16:creationId xmlns:a16="http://schemas.microsoft.com/office/drawing/2014/main" id="{93CE2E99-064A-5878-3282-E1F595854E60}"/>
                </a:ext>
              </a:extLst>
            </p:cNvPr>
            <p:cNvSpPr/>
            <p:nvPr/>
          </p:nvSpPr>
          <p:spPr>
            <a:xfrm>
              <a:off x="420560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2122;p41">
              <a:extLst>
                <a:ext uri="{FF2B5EF4-FFF2-40B4-BE49-F238E27FC236}">
                  <a16:creationId xmlns:a16="http://schemas.microsoft.com/office/drawing/2014/main" id="{B64F100A-B90C-5C75-0802-8DD2C03C474D}"/>
                </a:ext>
              </a:extLst>
            </p:cNvPr>
            <p:cNvSpPr/>
            <p:nvPr/>
          </p:nvSpPr>
          <p:spPr>
            <a:xfrm>
              <a:off x="420560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2123;p41">
              <a:extLst>
                <a:ext uri="{FF2B5EF4-FFF2-40B4-BE49-F238E27FC236}">
                  <a16:creationId xmlns:a16="http://schemas.microsoft.com/office/drawing/2014/main" id="{38075698-0E54-D8EA-C8B5-14180BCEFCDE}"/>
                </a:ext>
              </a:extLst>
            </p:cNvPr>
            <p:cNvSpPr/>
            <p:nvPr/>
          </p:nvSpPr>
          <p:spPr>
            <a:xfrm>
              <a:off x="4205600"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5" y="1549"/>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2124;p41">
              <a:extLst>
                <a:ext uri="{FF2B5EF4-FFF2-40B4-BE49-F238E27FC236}">
                  <a16:creationId xmlns:a16="http://schemas.microsoft.com/office/drawing/2014/main" id="{F085E042-4A1A-E821-5E02-E9CACD9CC3DF}"/>
                </a:ext>
              </a:extLst>
            </p:cNvPr>
            <p:cNvSpPr/>
            <p:nvPr/>
          </p:nvSpPr>
          <p:spPr>
            <a:xfrm>
              <a:off x="4205600"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2125;p41">
              <a:extLst>
                <a:ext uri="{FF2B5EF4-FFF2-40B4-BE49-F238E27FC236}">
                  <a16:creationId xmlns:a16="http://schemas.microsoft.com/office/drawing/2014/main" id="{63D0AD12-96CB-EE64-B2FE-74808B230BA6}"/>
                </a:ext>
              </a:extLst>
            </p:cNvPr>
            <p:cNvSpPr/>
            <p:nvPr/>
          </p:nvSpPr>
          <p:spPr>
            <a:xfrm>
              <a:off x="4133925"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2126;p41">
              <a:extLst>
                <a:ext uri="{FF2B5EF4-FFF2-40B4-BE49-F238E27FC236}">
                  <a16:creationId xmlns:a16="http://schemas.microsoft.com/office/drawing/2014/main" id="{DDC24087-932D-3016-B799-E0881C8EC571}"/>
                </a:ext>
              </a:extLst>
            </p:cNvPr>
            <p:cNvSpPr/>
            <p:nvPr/>
          </p:nvSpPr>
          <p:spPr>
            <a:xfrm>
              <a:off x="4130350" y="2366300"/>
              <a:ext cx="57350" cy="50725"/>
            </a:xfrm>
            <a:custGeom>
              <a:avLst/>
              <a:gdLst/>
              <a:ahLst/>
              <a:cxnLst/>
              <a:rect l="l" t="t" r="r" b="b"/>
              <a:pathLst>
                <a:path w="2294" h="2029" extrusionOk="0">
                  <a:moveTo>
                    <a:pt x="1159" y="0"/>
                  </a:moveTo>
                  <a:cubicBezTo>
                    <a:pt x="757" y="0"/>
                    <a:pt x="377" y="244"/>
                    <a:pt x="201" y="642"/>
                  </a:cubicBezTo>
                  <a:cubicBezTo>
                    <a:pt x="0" y="1158"/>
                    <a:pt x="229" y="1731"/>
                    <a:pt x="745" y="1960"/>
                  </a:cubicBezTo>
                  <a:cubicBezTo>
                    <a:pt x="864" y="2006"/>
                    <a:pt x="988" y="2028"/>
                    <a:pt x="1110" y="2028"/>
                  </a:cubicBezTo>
                  <a:cubicBezTo>
                    <a:pt x="1517" y="2028"/>
                    <a:pt x="1910" y="1784"/>
                    <a:pt x="2064" y="1387"/>
                  </a:cubicBezTo>
                  <a:cubicBezTo>
                    <a:pt x="2293" y="871"/>
                    <a:pt x="2035" y="298"/>
                    <a:pt x="1519" y="68"/>
                  </a:cubicBezTo>
                  <a:cubicBezTo>
                    <a:pt x="1401" y="22"/>
                    <a:pt x="1279" y="0"/>
                    <a:pt x="115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2127;p41">
              <a:extLst>
                <a:ext uri="{FF2B5EF4-FFF2-40B4-BE49-F238E27FC236}">
                  <a16:creationId xmlns:a16="http://schemas.microsoft.com/office/drawing/2014/main" id="{121CF453-039C-1D86-0E54-45B328937E90}"/>
                </a:ext>
              </a:extLst>
            </p:cNvPr>
            <p:cNvSpPr/>
            <p:nvPr/>
          </p:nvSpPr>
          <p:spPr>
            <a:xfrm>
              <a:off x="4133925"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2128;p41">
              <a:extLst>
                <a:ext uri="{FF2B5EF4-FFF2-40B4-BE49-F238E27FC236}">
                  <a16:creationId xmlns:a16="http://schemas.microsoft.com/office/drawing/2014/main" id="{8A46E058-F40E-5D4B-3C0D-4FDD85E46D7F}"/>
                </a:ext>
              </a:extLst>
            </p:cNvPr>
            <p:cNvSpPr/>
            <p:nvPr/>
          </p:nvSpPr>
          <p:spPr>
            <a:xfrm>
              <a:off x="4061550"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2129;p41">
              <a:extLst>
                <a:ext uri="{FF2B5EF4-FFF2-40B4-BE49-F238E27FC236}">
                  <a16:creationId xmlns:a16="http://schemas.microsoft.com/office/drawing/2014/main" id="{AAA76531-A65B-3E9B-FC49-B7EDEF6AB504}"/>
                </a:ext>
              </a:extLst>
            </p:cNvPr>
            <p:cNvSpPr/>
            <p:nvPr/>
          </p:nvSpPr>
          <p:spPr>
            <a:xfrm>
              <a:off x="4061550"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2223" name="Google Shape;2223;p44"/>
          <p:cNvSpPr txBox="1">
            <a:spLocks noGrp="1"/>
          </p:cNvSpPr>
          <p:nvPr>
            <p:ph type="title"/>
          </p:nvPr>
        </p:nvSpPr>
        <p:spPr>
          <a:xfrm>
            <a:off x="3815482" y="539500"/>
            <a:ext cx="4637784"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b="1" dirty="0">
                <a:solidFill>
                  <a:schemeClr val="tx1"/>
                </a:solidFill>
                <a:latin typeface="+mn-lt"/>
              </a:rPr>
              <a:t>Security and compliance: </a:t>
            </a:r>
            <a:br>
              <a:rPr lang="en-US" sz="1400" dirty="0">
                <a:solidFill>
                  <a:schemeClr val="tx1"/>
                </a:solidFill>
                <a:latin typeface="+mn-lt"/>
              </a:rPr>
            </a:br>
            <a:r>
              <a:rPr lang="en-US" sz="1400" dirty="0">
                <a:solidFill>
                  <a:schemeClr val="tx1"/>
                </a:solidFill>
                <a:latin typeface="+mn-lt"/>
              </a:rPr>
              <a:t>Cloud-based data warehousing solutions often offer robust security and compliance features, such as data encryption, access controls, and compliance certifications. This can help the World Bank to ensure that its data is secure and meets regulatory requirements.</a:t>
            </a:r>
            <a:br>
              <a:rPr lang="en-US" sz="1400" dirty="0">
                <a:solidFill>
                  <a:schemeClr val="tx1"/>
                </a:solidFill>
                <a:latin typeface="+mn-lt"/>
              </a:rPr>
            </a:br>
            <a:br>
              <a:rPr lang="en-US" sz="1400" dirty="0">
                <a:solidFill>
                  <a:schemeClr val="tx1"/>
                </a:solidFill>
                <a:latin typeface="+mn-lt"/>
              </a:rPr>
            </a:br>
            <a:r>
              <a:rPr lang="en-US" sz="2800" b="1" dirty="0">
                <a:solidFill>
                  <a:schemeClr val="tx1"/>
                </a:solidFill>
                <a:latin typeface="+mn-lt"/>
              </a:rPr>
              <a:t>Cost-effectiveness: </a:t>
            </a:r>
            <a:br>
              <a:rPr lang="en-US" sz="2800" b="1" dirty="0">
                <a:solidFill>
                  <a:schemeClr val="tx1"/>
                </a:solidFill>
                <a:latin typeface="+mn-lt"/>
              </a:rPr>
            </a:br>
            <a:r>
              <a:rPr lang="en-US" sz="1400" dirty="0">
                <a:solidFill>
                  <a:schemeClr val="tx1"/>
                </a:solidFill>
                <a:latin typeface="+mn-lt"/>
              </a:rPr>
              <a:t>Cloud-based data warehousing solutions can be more cost-effective than traditional on-premises solutions because they eliminate the need for hardware and infrastructure investments. Additionally, cloud-based solutions often offer pay-as-you-go pricing models, meaning that the World Bank only pays for the resources it uses</a:t>
            </a:r>
            <a:br>
              <a:rPr lang="en-US" sz="1400" dirty="0">
                <a:solidFill>
                  <a:schemeClr val="tx1"/>
                </a:solidFill>
                <a:latin typeface="+mn-lt"/>
              </a:rPr>
            </a:br>
            <a:endParaRPr sz="1400" dirty="0">
              <a:solidFill>
                <a:schemeClr val="tx1"/>
              </a:solidFill>
              <a:latin typeface="+mn-lt"/>
            </a:endParaRPr>
          </a:p>
        </p:txBody>
      </p:sp>
      <p:pic>
        <p:nvPicPr>
          <p:cNvPr id="2231" name="Google Shape;2231;p44"/>
          <p:cNvPicPr preferRelativeResize="0"/>
          <p:nvPr/>
        </p:nvPicPr>
        <p:blipFill>
          <a:blip r:embed="rId3">
            <a:alphaModFix/>
          </a:blip>
          <a:stretch>
            <a:fillRect/>
          </a:stretch>
        </p:blipFill>
        <p:spPr>
          <a:xfrm>
            <a:off x="210685" y="1277525"/>
            <a:ext cx="3539013" cy="3436268"/>
          </a:xfrm>
          <a:prstGeom prst="rect">
            <a:avLst/>
          </a:prstGeom>
          <a:noFill/>
          <a:ln>
            <a:noFill/>
          </a:ln>
        </p:spPr>
      </p:pic>
    </p:spTree>
    <p:extLst>
      <p:ext uri="{BB962C8B-B14F-4D97-AF65-F5344CB8AC3E}">
        <p14:creationId xmlns:p14="http://schemas.microsoft.com/office/powerpoint/2010/main" val="133879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7375034" y="1417850"/>
            <a:ext cx="2052406" cy="1595529"/>
            <a:chOff x="6387381" y="2608992"/>
            <a:chExt cx="1740300" cy="1831343"/>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6387381" y="3739296"/>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1045030" y="254138"/>
            <a:ext cx="5259518" cy="789502"/>
          </a:xfrm>
          <a:prstGeom prst="rect">
            <a:avLst/>
          </a:prstGeom>
        </p:spPr>
        <p:txBody>
          <a:bodyPr spcFirstLastPara="1" wrap="square" lIns="0" tIns="0" rIns="0" bIns="0" anchor="t" anchorCtr="0">
            <a:noAutofit/>
          </a:bodyPr>
          <a:lstStyle/>
          <a:p>
            <a:r>
              <a:rPr lang="en-US" sz="2800" dirty="0">
                <a:solidFill>
                  <a:schemeClr val="accent1"/>
                </a:solidFill>
              </a:rPr>
              <a:t>4. CONCLUSION</a:t>
            </a:r>
            <a:br>
              <a:rPr lang="en-US" sz="2800" dirty="0"/>
            </a:br>
            <a:endParaRPr sz="2800" dirty="0">
              <a:solidFill>
                <a:schemeClr val="accent1"/>
              </a:solidFill>
            </a:endParaRPr>
          </a:p>
        </p:txBody>
      </p:sp>
      <p:sp>
        <p:nvSpPr>
          <p:cNvPr id="361" name="Google Shape;361;p35"/>
          <p:cNvSpPr txBox="1">
            <a:spLocks noGrp="1"/>
          </p:cNvSpPr>
          <p:nvPr>
            <p:ph type="body" idx="1"/>
          </p:nvPr>
        </p:nvSpPr>
        <p:spPr>
          <a:xfrm>
            <a:off x="598490" y="742520"/>
            <a:ext cx="7108595" cy="3492323"/>
          </a:xfrm>
          <a:prstGeom prst="rect">
            <a:avLst/>
          </a:prstGeom>
        </p:spPr>
        <p:txBody>
          <a:bodyPr spcFirstLastPara="1" wrap="square" lIns="0" tIns="0" rIns="0" bIns="0" anchor="t" anchorCtr="0">
            <a:noAutofit/>
          </a:bodyPr>
          <a:lstStyle/>
          <a:p>
            <a:pPr algn="l"/>
            <a:r>
              <a:rPr lang="en-US" b="0" i="0" dirty="0">
                <a:solidFill>
                  <a:schemeClr val="tx1"/>
                </a:solidFill>
                <a:effectLst/>
                <a:latin typeface="+mn-lt"/>
              </a:rPr>
              <a:t>data warehousing has become an increasingly important part of many organizations, including the World Bank, to efficiently store, manage, and analyze large amounts of data.</a:t>
            </a:r>
          </a:p>
          <a:p>
            <a:pPr algn="l"/>
            <a:r>
              <a:rPr lang="en-US" b="0" i="0" dirty="0">
                <a:solidFill>
                  <a:schemeClr val="tx1"/>
                </a:solidFill>
                <a:effectLst/>
                <a:latin typeface="+mn-lt"/>
              </a:rPr>
              <a:t>A data warehouse can provide several benefits to an organization, including the ability to integrate data from various sources, improve data quality, and provide timely access to relevant data for decision-making.</a:t>
            </a:r>
          </a:p>
          <a:p>
            <a:pPr algn="l"/>
            <a:r>
              <a:rPr lang="en-US" b="0" i="0" dirty="0">
                <a:solidFill>
                  <a:schemeClr val="tx1"/>
                </a:solidFill>
                <a:effectLst/>
                <a:latin typeface="+mn-lt"/>
              </a:rPr>
              <a:t>In the case of the World Bank, a data warehouse could potentially help with data integration across different countries and sectors, as well as provide better insights into the impact of its programs and policies.</a:t>
            </a:r>
          </a:p>
          <a:p>
            <a:pPr algn="l"/>
            <a:r>
              <a:rPr lang="en-US" b="0" i="0" dirty="0">
                <a:solidFill>
                  <a:schemeClr val="tx1"/>
                </a:solidFill>
                <a:effectLst/>
                <a:latin typeface="+mn-lt"/>
              </a:rPr>
              <a:t>However, the implementation of a data warehouse can also be a complex and resource-intensive process, requiring careful planning and management. Additionally, ensuring the security and privacy of sensitive data is crucial in any data warehousing project.</a:t>
            </a:r>
          </a:p>
          <a:p>
            <a:pPr algn="l"/>
            <a:r>
              <a:rPr lang="en-US" b="0" i="0" dirty="0">
                <a:solidFill>
                  <a:schemeClr val="tx1"/>
                </a:solidFill>
                <a:effectLst/>
                <a:latin typeface="+mn-lt"/>
              </a:rPr>
              <a:t>Overall, the World Bank, like any organization, could potentially benefit from the implementation of a data warehouse, but it would need to carefully consider its specific needs and capabilities before undertaking such a project.</a:t>
            </a:r>
          </a:p>
          <a:p>
            <a:pPr marL="0" lvl="0" indent="0" algn="l" rtl="0">
              <a:spcBef>
                <a:spcPts val="0"/>
              </a:spcBef>
              <a:spcAft>
                <a:spcPts val="0"/>
              </a:spcAft>
              <a:buNone/>
            </a:pPr>
            <a:endParaRPr sz="1600" dirty="0"/>
          </a:p>
        </p:txBody>
      </p:sp>
      <p:pic>
        <p:nvPicPr>
          <p:cNvPr id="2" name="Google Shape;2749;p51">
            <a:extLst>
              <a:ext uri="{FF2B5EF4-FFF2-40B4-BE49-F238E27FC236}">
                <a16:creationId xmlns:a16="http://schemas.microsoft.com/office/drawing/2014/main" id="{C11DE045-EA2F-BBFF-E776-6F5B9598F36A}"/>
              </a:ext>
            </a:extLst>
          </p:cNvPr>
          <p:cNvPicPr preferRelativeResize="0"/>
          <p:nvPr/>
        </p:nvPicPr>
        <p:blipFill>
          <a:blip r:embed="rId3">
            <a:alphaModFix/>
          </a:blip>
          <a:stretch>
            <a:fillRect/>
          </a:stretch>
        </p:blipFill>
        <p:spPr>
          <a:xfrm>
            <a:off x="7396869" y="1319501"/>
            <a:ext cx="1595529" cy="1231275"/>
          </a:xfrm>
          <a:prstGeom prst="rect">
            <a:avLst/>
          </a:prstGeom>
          <a:noFill/>
          <a:ln>
            <a:noFill/>
          </a:ln>
        </p:spPr>
      </p:pic>
    </p:spTree>
    <p:extLst>
      <p:ext uri="{BB962C8B-B14F-4D97-AF65-F5344CB8AC3E}">
        <p14:creationId xmlns:p14="http://schemas.microsoft.com/office/powerpoint/2010/main" val="1815615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grpSp>
        <p:nvGrpSpPr>
          <p:cNvPr id="557" name="Google Shape;557;p41"/>
          <p:cNvGrpSpPr/>
          <p:nvPr/>
        </p:nvGrpSpPr>
        <p:grpSpPr>
          <a:xfrm>
            <a:off x="2927541" y="1564261"/>
            <a:ext cx="5496754" cy="2798488"/>
            <a:chOff x="381450" y="1139625"/>
            <a:chExt cx="6761075" cy="3442175"/>
          </a:xfrm>
        </p:grpSpPr>
        <p:sp>
          <p:nvSpPr>
            <p:cNvPr id="558" name="Google Shape;558;p41"/>
            <p:cNvSpPr/>
            <p:nvPr/>
          </p:nvSpPr>
          <p:spPr>
            <a:xfrm>
              <a:off x="6081825" y="3737550"/>
              <a:ext cx="50900" cy="50175"/>
            </a:xfrm>
            <a:custGeom>
              <a:avLst/>
              <a:gdLst/>
              <a:ahLst/>
              <a:cxnLst/>
              <a:rect l="l" t="t" r="r" b="b"/>
              <a:pathLst>
                <a:path w="2036" h="2007" extrusionOk="0">
                  <a:moveTo>
                    <a:pt x="1004" y="0"/>
                  </a:moveTo>
                  <a:cubicBezTo>
                    <a:pt x="459" y="0"/>
                    <a:pt x="1" y="430"/>
                    <a:pt x="1" y="1003"/>
                  </a:cubicBezTo>
                  <a:cubicBezTo>
                    <a:pt x="1" y="1548"/>
                    <a:pt x="459" y="2007"/>
                    <a:pt x="1004" y="2007"/>
                  </a:cubicBezTo>
                  <a:cubicBezTo>
                    <a:pt x="1577" y="2007"/>
                    <a:pt x="2036" y="1548"/>
                    <a:pt x="2036" y="1003"/>
                  </a:cubicBezTo>
                  <a:cubicBezTo>
                    <a:pt x="2036"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a:off x="6081825" y="3809200"/>
              <a:ext cx="50900" cy="50925"/>
            </a:xfrm>
            <a:custGeom>
              <a:avLst/>
              <a:gdLst/>
              <a:ahLst/>
              <a:cxnLst/>
              <a:rect l="l" t="t" r="r" b="b"/>
              <a:pathLst>
                <a:path w="2036" h="2037"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a:off x="6081825" y="388160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6154200" y="3809200"/>
              <a:ext cx="50200" cy="50925"/>
            </a:xfrm>
            <a:custGeom>
              <a:avLst/>
              <a:gdLst/>
              <a:ahLst/>
              <a:cxnLst/>
              <a:rect l="l" t="t" r="r" b="b"/>
              <a:pathLst>
                <a:path w="2008" h="2037"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a:off x="6154200" y="388160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a:off x="6225875" y="3809200"/>
              <a:ext cx="50900" cy="50925"/>
            </a:xfrm>
            <a:custGeom>
              <a:avLst/>
              <a:gdLst/>
              <a:ahLst/>
              <a:cxnLst/>
              <a:rect l="l" t="t" r="r" b="b"/>
              <a:pathLst>
                <a:path w="2036" h="2037"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6225875" y="3881600"/>
              <a:ext cx="50900" cy="50900"/>
            </a:xfrm>
            <a:custGeom>
              <a:avLst/>
              <a:gdLst/>
              <a:ahLst/>
              <a:cxnLst/>
              <a:rect l="l" t="t" r="r" b="b"/>
              <a:pathLst>
                <a:path w="2036" h="2036" extrusionOk="0">
                  <a:moveTo>
                    <a:pt x="1033" y="0"/>
                  </a:moveTo>
                  <a:cubicBezTo>
                    <a:pt x="459" y="0"/>
                    <a:pt x="1" y="459"/>
                    <a:pt x="1" y="1003"/>
                  </a:cubicBezTo>
                  <a:cubicBezTo>
                    <a:pt x="1" y="1577"/>
                    <a:pt x="459" y="2035"/>
                    <a:pt x="1033" y="2035"/>
                  </a:cubicBezTo>
                  <a:cubicBezTo>
                    <a:pt x="1577" y="2035"/>
                    <a:pt x="2036" y="1577"/>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6225875" y="4025650"/>
              <a:ext cx="50900" cy="50900"/>
            </a:xfrm>
            <a:custGeom>
              <a:avLst/>
              <a:gdLst/>
              <a:ahLst/>
              <a:cxnLst/>
              <a:rect l="l" t="t" r="r" b="b"/>
              <a:pathLst>
                <a:path w="2036"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6298250" y="3809200"/>
              <a:ext cx="50925" cy="50925"/>
            </a:xfrm>
            <a:custGeom>
              <a:avLst/>
              <a:gdLst/>
              <a:ahLst/>
              <a:cxnLst/>
              <a:rect l="l" t="t" r="r" b="b"/>
              <a:pathLst>
                <a:path w="2037" h="2037"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6298250" y="3881600"/>
              <a:ext cx="50925" cy="50900"/>
            </a:xfrm>
            <a:custGeom>
              <a:avLst/>
              <a:gdLst/>
              <a:ahLst/>
              <a:cxnLst/>
              <a:rect l="l" t="t" r="r" b="b"/>
              <a:pathLst>
                <a:path w="2037" h="2036" extrusionOk="0">
                  <a:moveTo>
                    <a:pt x="1004" y="0"/>
                  </a:moveTo>
                  <a:cubicBezTo>
                    <a:pt x="460" y="0"/>
                    <a:pt x="1" y="459"/>
                    <a:pt x="1" y="1003"/>
                  </a:cubicBezTo>
                  <a:cubicBezTo>
                    <a:pt x="1" y="1577"/>
                    <a:pt x="460" y="2035"/>
                    <a:pt x="1004" y="2035"/>
                  </a:cubicBezTo>
                  <a:cubicBezTo>
                    <a:pt x="1578" y="2035"/>
                    <a:pt x="2036" y="1577"/>
                    <a:pt x="2036" y="1003"/>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a:off x="6298250" y="4098025"/>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6298250" y="402565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6298250" y="3953975"/>
              <a:ext cx="50925" cy="50200"/>
            </a:xfrm>
            <a:custGeom>
              <a:avLst/>
              <a:gdLst/>
              <a:ahLst/>
              <a:cxnLst/>
              <a:rect l="l" t="t" r="r" b="b"/>
              <a:pathLst>
                <a:path w="2037" h="2008"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6443750"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6443750" y="388160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6443750" y="409802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6443750" y="402565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6443750" y="395397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6516850" y="3881600"/>
              <a:ext cx="50900" cy="50900"/>
            </a:xfrm>
            <a:custGeom>
              <a:avLst/>
              <a:gdLst/>
              <a:ahLst/>
              <a:cxnLst/>
              <a:rect l="l" t="t" r="r" b="b"/>
              <a:pathLst>
                <a:path w="2036" h="2036" extrusionOk="0">
                  <a:moveTo>
                    <a:pt x="1004" y="0"/>
                  </a:moveTo>
                  <a:cubicBezTo>
                    <a:pt x="459" y="0"/>
                    <a:pt x="0" y="459"/>
                    <a:pt x="0" y="1003"/>
                  </a:cubicBezTo>
                  <a:cubicBezTo>
                    <a:pt x="0"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6516850" y="402565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a:off x="6516850" y="3953975"/>
              <a:ext cx="50900" cy="50200"/>
            </a:xfrm>
            <a:custGeom>
              <a:avLst/>
              <a:gdLst/>
              <a:ahLst/>
              <a:cxnLst/>
              <a:rect l="l" t="t" r="r" b="b"/>
              <a:pathLst>
                <a:path w="2036" h="2008"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6225875" y="3953975"/>
              <a:ext cx="50900" cy="50200"/>
            </a:xfrm>
            <a:custGeom>
              <a:avLst/>
              <a:gdLst/>
              <a:ahLst/>
              <a:cxnLst/>
              <a:rect l="l" t="t" r="r" b="b"/>
              <a:pathLst>
                <a:path w="2036"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a:off x="6154200" y="395397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a:off x="6081825" y="3953975"/>
              <a:ext cx="50900" cy="50200"/>
            </a:xfrm>
            <a:custGeom>
              <a:avLst/>
              <a:gdLst/>
              <a:ahLst/>
              <a:cxnLst/>
              <a:rect l="l" t="t" r="r" b="b"/>
              <a:pathLst>
                <a:path w="2036" h="2008"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5793000" y="3881600"/>
              <a:ext cx="50925" cy="50900"/>
            </a:xfrm>
            <a:custGeom>
              <a:avLst/>
              <a:gdLst/>
              <a:ahLst/>
              <a:cxnLst/>
              <a:rect l="l" t="t" r="r" b="b"/>
              <a:pathLst>
                <a:path w="2037" h="2036" extrusionOk="0">
                  <a:moveTo>
                    <a:pt x="1004" y="0"/>
                  </a:moveTo>
                  <a:cubicBezTo>
                    <a:pt x="460" y="0"/>
                    <a:pt x="1" y="459"/>
                    <a:pt x="1" y="1003"/>
                  </a:cubicBezTo>
                  <a:cubicBezTo>
                    <a:pt x="1" y="1577"/>
                    <a:pt x="460" y="2035"/>
                    <a:pt x="1004" y="2035"/>
                  </a:cubicBezTo>
                  <a:cubicBezTo>
                    <a:pt x="1578" y="2035"/>
                    <a:pt x="2036" y="1577"/>
                    <a:pt x="2036" y="1003"/>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5793000" y="3953975"/>
              <a:ext cx="50925" cy="50200"/>
            </a:xfrm>
            <a:custGeom>
              <a:avLst/>
              <a:gdLst/>
              <a:ahLst/>
              <a:cxnLst/>
              <a:rect l="l" t="t" r="r" b="b"/>
              <a:pathLst>
                <a:path w="2037" h="2008"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5865400" y="3809200"/>
              <a:ext cx="50900" cy="50925"/>
            </a:xfrm>
            <a:custGeom>
              <a:avLst/>
              <a:gdLst/>
              <a:ahLst/>
              <a:cxnLst/>
              <a:rect l="l" t="t" r="r" b="b"/>
              <a:pathLst>
                <a:path w="2036" h="2037"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5865400" y="3881600"/>
              <a:ext cx="50900" cy="50900"/>
            </a:xfrm>
            <a:custGeom>
              <a:avLst/>
              <a:gdLst/>
              <a:ahLst/>
              <a:cxnLst/>
              <a:rect l="l" t="t" r="r" b="b"/>
              <a:pathLst>
                <a:path w="2036" h="2036" extrusionOk="0">
                  <a:moveTo>
                    <a:pt x="1004" y="0"/>
                  </a:moveTo>
                  <a:cubicBezTo>
                    <a:pt x="459" y="0"/>
                    <a:pt x="0" y="459"/>
                    <a:pt x="0" y="1003"/>
                  </a:cubicBezTo>
                  <a:cubicBezTo>
                    <a:pt x="0"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5865400" y="3953975"/>
              <a:ext cx="50900" cy="50200"/>
            </a:xfrm>
            <a:custGeom>
              <a:avLst/>
              <a:gdLst/>
              <a:ahLst/>
              <a:cxnLst/>
              <a:rect l="l" t="t" r="r" b="b"/>
              <a:pathLst>
                <a:path w="2036" h="2008"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5937775"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49" y="2007"/>
                    <a:pt x="2007" y="1548"/>
                    <a:pt x="2007" y="1003"/>
                  </a:cubicBezTo>
                  <a:cubicBezTo>
                    <a:pt x="2007"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5937775"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5937775" y="388160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49" y="2035"/>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5937775" y="395397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6009450"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6009450"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6" y="1548"/>
                    <a:pt x="2036" y="1003"/>
                  </a:cubicBezTo>
                  <a:cubicBezTo>
                    <a:pt x="2036"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6009450" y="395397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6009450" y="3881600"/>
              <a:ext cx="50900" cy="50175"/>
            </a:xfrm>
            <a:custGeom>
              <a:avLst/>
              <a:gdLst/>
              <a:ahLst/>
              <a:cxnLst/>
              <a:rect l="l" t="t" r="r" b="b"/>
              <a:pathLst>
                <a:path w="2036" h="2007" extrusionOk="0">
                  <a:moveTo>
                    <a:pt x="1032" y="0"/>
                  </a:moveTo>
                  <a:cubicBezTo>
                    <a:pt x="459" y="0"/>
                    <a:pt x="0" y="459"/>
                    <a:pt x="0" y="1003"/>
                  </a:cubicBezTo>
                  <a:cubicBezTo>
                    <a:pt x="0" y="1577"/>
                    <a:pt x="459" y="2007"/>
                    <a:pt x="1032" y="2007"/>
                  </a:cubicBezTo>
                  <a:cubicBezTo>
                    <a:pt x="1577" y="2007"/>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6009450"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6947550" y="3737550"/>
              <a:ext cx="50925" cy="50175"/>
            </a:xfrm>
            <a:custGeom>
              <a:avLst/>
              <a:gdLst/>
              <a:ahLst/>
              <a:cxnLst/>
              <a:rect l="l" t="t" r="r" b="b"/>
              <a:pathLst>
                <a:path w="2037" h="2007" extrusionOk="0">
                  <a:moveTo>
                    <a:pt x="1033" y="0"/>
                  </a:moveTo>
                  <a:cubicBezTo>
                    <a:pt x="460" y="0"/>
                    <a:pt x="1" y="430"/>
                    <a:pt x="1" y="1003"/>
                  </a:cubicBezTo>
                  <a:cubicBezTo>
                    <a:pt x="1" y="1548"/>
                    <a:pt x="460" y="2007"/>
                    <a:pt x="1033" y="2007"/>
                  </a:cubicBezTo>
                  <a:cubicBezTo>
                    <a:pt x="1578" y="2007"/>
                    <a:pt x="2036" y="1548"/>
                    <a:pt x="2036" y="1003"/>
                  </a:cubicBezTo>
                  <a:cubicBezTo>
                    <a:pt x="2036" y="430"/>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6659450" y="3809200"/>
              <a:ext cx="50200" cy="50925"/>
            </a:xfrm>
            <a:custGeom>
              <a:avLst/>
              <a:gdLst/>
              <a:ahLst/>
              <a:cxnLst/>
              <a:rect l="l" t="t" r="r" b="b"/>
              <a:pathLst>
                <a:path w="2008" h="2037" extrusionOk="0">
                  <a:moveTo>
                    <a:pt x="1004" y="1"/>
                  </a:moveTo>
                  <a:cubicBezTo>
                    <a:pt x="431" y="1"/>
                    <a:pt x="1" y="459"/>
                    <a:pt x="1" y="1033"/>
                  </a:cubicBezTo>
                  <a:cubicBezTo>
                    <a:pt x="1" y="1577"/>
                    <a:pt x="431"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6659450" y="3737550"/>
              <a:ext cx="50200" cy="50175"/>
            </a:xfrm>
            <a:custGeom>
              <a:avLst/>
              <a:gdLst/>
              <a:ahLst/>
              <a:cxnLst/>
              <a:rect l="l" t="t" r="r" b="b"/>
              <a:pathLst>
                <a:path w="2008" h="2007" extrusionOk="0">
                  <a:moveTo>
                    <a:pt x="1004" y="0"/>
                  </a:moveTo>
                  <a:cubicBezTo>
                    <a:pt x="431" y="0"/>
                    <a:pt x="1" y="430"/>
                    <a:pt x="1" y="1003"/>
                  </a:cubicBezTo>
                  <a:cubicBezTo>
                    <a:pt x="1" y="1548"/>
                    <a:pt x="431" y="2007"/>
                    <a:pt x="1004" y="2007"/>
                  </a:cubicBezTo>
                  <a:cubicBezTo>
                    <a:pt x="1549" y="2007"/>
                    <a:pt x="2008" y="1548"/>
                    <a:pt x="2008" y="1003"/>
                  </a:cubicBezTo>
                  <a:cubicBezTo>
                    <a:pt x="2008"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6731125" y="366515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6587075"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6442300" y="3448725"/>
              <a:ext cx="50925" cy="50200"/>
            </a:xfrm>
            <a:custGeom>
              <a:avLst/>
              <a:gdLst/>
              <a:ahLst/>
              <a:cxnLst/>
              <a:rect l="l" t="t" r="r" b="b"/>
              <a:pathLst>
                <a:path w="2037" h="2008"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6081825" y="337635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6298250" y="352040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6298250" y="3448725"/>
              <a:ext cx="50925" cy="50200"/>
            </a:xfrm>
            <a:custGeom>
              <a:avLst/>
              <a:gdLst/>
              <a:ahLst/>
              <a:cxnLst/>
              <a:rect l="l" t="t" r="r" b="b"/>
              <a:pathLst>
                <a:path w="2037" h="2008"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6225875" y="3520400"/>
              <a:ext cx="50900" cy="50900"/>
            </a:xfrm>
            <a:custGeom>
              <a:avLst/>
              <a:gdLst/>
              <a:ahLst/>
              <a:cxnLst/>
              <a:rect l="l" t="t" r="r" b="b"/>
              <a:pathLst>
                <a:path w="2036"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6225875" y="3448725"/>
              <a:ext cx="50900" cy="50200"/>
            </a:xfrm>
            <a:custGeom>
              <a:avLst/>
              <a:gdLst/>
              <a:ahLst/>
              <a:cxnLst/>
              <a:rect l="l" t="t" r="r" b="b"/>
              <a:pathLst>
                <a:path w="2036"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6154200" y="344872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6154200" y="337635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6875900" y="4170400"/>
              <a:ext cx="50175" cy="50200"/>
            </a:xfrm>
            <a:custGeom>
              <a:avLst/>
              <a:gdLst/>
              <a:ahLst/>
              <a:cxnLst/>
              <a:rect l="l" t="t" r="r" b="b"/>
              <a:pathLst>
                <a:path w="2007" h="2008" extrusionOk="0">
                  <a:moveTo>
                    <a:pt x="1004" y="1"/>
                  </a:moveTo>
                  <a:cubicBezTo>
                    <a:pt x="430" y="1"/>
                    <a:pt x="0" y="459"/>
                    <a:pt x="0" y="1004"/>
                  </a:cubicBezTo>
                  <a:cubicBezTo>
                    <a:pt x="0" y="1549"/>
                    <a:pt x="430"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6803500" y="4314450"/>
              <a:ext cx="50200" cy="50925"/>
            </a:xfrm>
            <a:custGeom>
              <a:avLst/>
              <a:gdLst/>
              <a:ahLst/>
              <a:cxnLst/>
              <a:rect l="l" t="t" r="r" b="b"/>
              <a:pathLst>
                <a:path w="2008" h="2037" extrusionOk="0">
                  <a:moveTo>
                    <a:pt x="1004" y="1"/>
                  </a:moveTo>
                  <a:cubicBezTo>
                    <a:pt x="460" y="1"/>
                    <a:pt x="1" y="459"/>
                    <a:pt x="1" y="1004"/>
                  </a:cubicBezTo>
                  <a:cubicBezTo>
                    <a:pt x="1" y="1577"/>
                    <a:pt x="460" y="2036"/>
                    <a:pt x="1004" y="2036"/>
                  </a:cubicBezTo>
                  <a:cubicBezTo>
                    <a:pt x="1578" y="2036"/>
                    <a:pt x="2008" y="1577"/>
                    <a:pt x="2008" y="1004"/>
                  </a:cubicBezTo>
                  <a:cubicBezTo>
                    <a:pt x="2008"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6803500" y="4242075"/>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78" y="2036"/>
                    <a:pt x="2008" y="1577"/>
                    <a:pt x="2008" y="1032"/>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6731125" y="4314450"/>
              <a:ext cx="50900" cy="50925"/>
            </a:xfrm>
            <a:custGeom>
              <a:avLst/>
              <a:gdLst/>
              <a:ahLst/>
              <a:cxnLst/>
              <a:rect l="l" t="t" r="r" b="b"/>
              <a:pathLst>
                <a:path w="2036" h="2037" extrusionOk="0">
                  <a:moveTo>
                    <a:pt x="1033" y="1"/>
                  </a:moveTo>
                  <a:cubicBezTo>
                    <a:pt x="459" y="1"/>
                    <a:pt x="1" y="459"/>
                    <a:pt x="1" y="1004"/>
                  </a:cubicBezTo>
                  <a:cubicBezTo>
                    <a:pt x="1" y="1577"/>
                    <a:pt x="459" y="2036"/>
                    <a:pt x="1033" y="2036"/>
                  </a:cubicBezTo>
                  <a:cubicBezTo>
                    <a:pt x="1577" y="2036"/>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6298250" y="4314450"/>
              <a:ext cx="50925" cy="50925"/>
            </a:xfrm>
            <a:custGeom>
              <a:avLst/>
              <a:gdLst/>
              <a:ahLst/>
              <a:cxnLst/>
              <a:rect l="l" t="t" r="r" b="b"/>
              <a:pathLst>
                <a:path w="2037" h="2037" extrusionOk="0">
                  <a:moveTo>
                    <a:pt x="1004" y="1"/>
                  </a:moveTo>
                  <a:cubicBezTo>
                    <a:pt x="460" y="1"/>
                    <a:pt x="1" y="459"/>
                    <a:pt x="1" y="1004"/>
                  </a:cubicBezTo>
                  <a:cubicBezTo>
                    <a:pt x="1" y="1577"/>
                    <a:pt x="460" y="2036"/>
                    <a:pt x="1004" y="2036"/>
                  </a:cubicBezTo>
                  <a:cubicBezTo>
                    <a:pt x="1578" y="2036"/>
                    <a:pt x="2036" y="1577"/>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6370650" y="4170400"/>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6370650" y="4098025"/>
              <a:ext cx="50175" cy="50900"/>
            </a:xfrm>
            <a:custGeom>
              <a:avLst/>
              <a:gdLst/>
              <a:ahLst/>
              <a:cxnLst/>
              <a:rect l="l" t="t" r="r" b="b"/>
              <a:pathLst>
                <a:path w="2007"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6370650" y="402565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6370650" y="3953975"/>
              <a:ext cx="50175" cy="50200"/>
            </a:xfrm>
            <a:custGeom>
              <a:avLst/>
              <a:gdLst/>
              <a:ahLst/>
              <a:cxnLst/>
              <a:rect l="l" t="t" r="r" b="b"/>
              <a:pathLst>
                <a:path w="2007" h="2008"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6370650" y="3881600"/>
              <a:ext cx="50175" cy="50175"/>
            </a:xfrm>
            <a:custGeom>
              <a:avLst/>
              <a:gdLst/>
              <a:ahLst/>
              <a:cxnLst/>
              <a:rect l="l" t="t" r="r" b="b"/>
              <a:pathLst>
                <a:path w="2007" h="2007" extrusionOk="0">
                  <a:moveTo>
                    <a:pt x="1004" y="0"/>
                  </a:moveTo>
                  <a:cubicBezTo>
                    <a:pt x="430" y="0"/>
                    <a:pt x="0" y="459"/>
                    <a:pt x="0" y="1003"/>
                  </a:cubicBezTo>
                  <a:cubicBezTo>
                    <a:pt x="0" y="1577"/>
                    <a:pt x="430" y="2007"/>
                    <a:pt x="1004" y="2007"/>
                  </a:cubicBezTo>
                  <a:cubicBezTo>
                    <a:pt x="1548" y="2007"/>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6370650" y="380920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6370650" y="3737550"/>
              <a:ext cx="50175" cy="50175"/>
            </a:xfrm>
            <a:custGeom>
              <a:avLst/>
              <a:gdLst/>
              <a:ahLst/>
              <a:cxnLst/>
              <a:rect l="l" t="t" r="r" b="b"/>
              <a:pathLst>
                <a:path w="2007" h="2007" extrusionOk="0">
                  <a:moveTo>
                    <a:pt x="1004" y="0"/>
                  </a:moveTo>
                  <a:cubicBezTo>
                    <a:pt x="459" y="0"/>
                    <a:pt x="0" y="430"/>
                    <a:pt x="0" y="1003"/>
                  </a:cubicBezTo>
                  <a:cubicBezTo>
                    <a:pt x="0" y="1548"/>
                    <a:pt x="459" y="2007"/>
                    <a:pt x="1004" y="2007"/>
                  </a:cubicBezTo>
                  <a:cubicBezTo>
                    <a:pt x="1548" y="2007"/>
                    <a:pt x="2007" y="1548"/>
                    <a:pt x="2007" y="1003"/>
                  </a:cubicBezTo>
                  <a:cubicBezTo>
                    <a:pt x="2007" y="430"/>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6298250" y="4170400"/>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6298250" y="3737550"/>
              <a:ext cx="50925" cy="50175"/>
            </a:xfrm>
            <a:custGeom>
              <a:avLst/>
              <a:gdLst/>
              <a:ahLst/>
              <a:cxnLst/>
              <a:rect l="l" t="t" r="r" b="b"/>
              <a:pathLst>
                <a:path w="2037" h="2007" extrusionOk="0">
                  <a:moveTo>
                    <a:pt x="1004" y="0"/>
                  </a:moveTo>
                  <a:cubicBezTo>
                    <a:pt x="460" y="0"/>
                    <a:pt x="1" y="430"/>
                    <a:pt x="1" y="1003"/>
                  </a:cubicBezTo>
                  <a:cubicBezTo>
                    <a:pt x="1" y="1548"/>
                    <a:pt x="460" y="2007"/>
                    <a:pt x="1004" y="2007"/>
                  </a:cubicBezTo>
                  <a:cubicBezTo>
                    <a:pt x="1578" y="2007"/>
                    <a:pt x="2036" y="1548"/>
                    <a:pt x="2036" y="1003"/>
                  </a:cubicBezTo>
                  <a:cubicBezTo>
                    <a:pt x="2036" y="430"/>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6298250" y="3665150"/>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6225875" y="417040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225875" y="4098025"/>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6225875" y="3737550"/>
              <a:ext cx="50900" cy="50175"/>
            </a:xfrm>
            <a:custGeom>
              <a:avLst/>
              <a:gdLst/>
              <a:ahLst/>
              <a:cxnLst/>
              <a:rect l="l" t="t" r="r" b="b"/>
              <a:pathLst>
                <a:path w="2036" h="2007" extrusionOk="0">
                  <a:moveTo>
                    <a:pt x="1033" y="0"/>
                  </a:moveTo>
                  <a:cubicBezTo>
                    <a:pt x="459" y="0"/>
                    <a:pt x="1" y="430"/>
                    <a:pt x="1" y="1003"/>
                  </a:cubicBezTo>
                  <a:cubicBezTo>
                    <a:pt x="1" y="1548"/>
                    <a:pt x="459" y="2007"/>
                    <a:pt x="1033" y="2007"/>
                  </a:cubicBezTo>
                  <a:cubicBezTo>
                    <a:pt x="1577" y="2007"/>
                    <a:pt x="2036" y="1548"/>
                    <a:pt x="2036" y="1003"/>
                  </a:cubicBezTo>
                  <a:cubicBezTo>
                    <a:pt x="2036" y="430"/>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6225875" y="366515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6154200" y="409802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6154200" y="402565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6154200" y="3737550"/>
              <a:ext cx="50200" cy="50175"/>
            </a:xfrm>
            <a:custGeom>
              <a:avLst/>
              <a:gdLst/>
              <a:ahLst/>
              <a:cxnLst/>
              <a:rect l="l" t="t" r="r" b="b"/>
              <a:pathLst>
                <a:path w="2008" h="2007" extrusionOk="0">
                  <a:moveTo>
                    <a:pt x="1004" y="0"/>
                  </a:moveTo>
                  <a:cubicBezTo>
                    <a:pt x="460" y="0"/>
                    <a:pt x="1" y="430"/>
                    <a:pt x="1" y="1003"/>
                  </a:cubicBezTo>
                  <a:cubicBezTo>
                    <a:pt x="1" y="1548"/>
                    <a:pt x="460" y="2007"/>
                    <a:pt x="1004" y="2007"/>
                  </a:cubicBezTo>
                  <a:cubicBezTo>
                    <a:pt x="1549" y="2007"/>
                    <a:pt x="2008" y="1548"/>
                    <a:pt x="2008" y="1003"/>
                  </a:cubicBezTo>
                  <a:cubicBezTo>
                    <a:pt x="2008"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6154200" y="366515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6081825" y="4025650"/>
              <a:ext cx="50900" cy="50900"/>
            </a:xfrm>
            <a:custGeom>
              <a:avLst/>
              <a:gdLst/>
              <a:ahLst/>
              <a:cxnLst/>
              <a:rect l="l" t="t" r="r" b="b"/>
              <a:pathLst>
                <a:path w="2036"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6081825" y="3665150"/>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6081825" y="3592775"/>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6009450" y="402565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6009450"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5937775" y="402565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5937775" y="36651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5865400" y="402565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5865400" y="3737550"/>
              <a:ext cx="50900" cy="50175"/>
            </a:xfrm>
            <a:custGeom>
              <a:avLst/>
              <a:gdLst/>
              <a:ahLst/>
              <a:cxnLst/>
              <a:rect l="l" t="t" r="r" b="b"/>
              <a:pathLst>
                <a:path w="2036" h="2007" extrusionOk="0">
                  <a:moveTo>
                    <a:pt x="1004" y="0"/>
                  </a:moveTo>
                  <a:cubicBezTo>
                    <a:pt x="459" y="0"/>
                    <a:pt x="0" y="430"/>
                    <a:pt x="0" y="1003"/>
                  </a:cubicBezTo>
                  <a:cubicBezTo>
                    <a:pt x="0" y="1548"/>
                    <a:pt x="459" y="2007"/>
                    <a:pt x="1004" y="2007"/>
                  </a:cubicBezTo>
                  <a:cubicBezTo>
                    <a:pt x="1577" y="2007"/>
                    <a:pt x="2036" y="1548"/>
                    <a:pt x="2036" y="1003"/>
                  </a:cubicBezTo>
                  <a:cubicBezTo>
                    <a:pt x="2036"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5865400" y="3665150"/>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793000" y="402565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793000" y="3809200"/>
              <a:ext cx="50925" cy="50925"/>
            </a:xfrm>
            <a:custGeom>
              <a:avLst/>
              <a:gdLst/>
              <a:ahLst/>
              <a:cxnLst/>
              <a:rect l="l" t="t" r="r" b="b"/>
              <a:pathLst>
                <a:path w="2037" h="2037"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5793000" y="3737550"/>
              <a:ext cx="50925" cy="50175"/>
            </a:xfrm>
            <a:custGeom>
              <a:avLst/>
              <a:gdLst/>
              <a:ahLst/>
              <a:cxnLst/>
              <a:rect l="l" t="t" r="r" b="b"/>
              <a:pathLst>
                <a:path w="2037" h="2007" extrusionOk="0">
                  <a:moveTo>
                    <a:pt x="1004" y="0"/>
                  </a:moveTo>
                  <a:cubicBezTo>
                    <a:pt x="460" y="0"/>
                    <a:pt x="1" y="430"/>
                    <a:pt x="1" y="1003"/>
                  </a:cubicBezTo>
                  <a:cubicBezTo>
                    <a:pt x="1" y="1548"/>
                    <a:pt x="460" y="2007"/>
                    <a:pt x="1004" y="2007"/>
                  </a:cubicBezTo>
                  <a:cubicBezTo>
                    <a:pt x="1578" y="2007"/>
                    <a:pt x="2036" y="1548"/>
                    <a:pt x="2036" y="1003"/>
                  </a:cubicBezTo>
                  <a:cubicBezTo>
                    <a:pt x="2036" y="430"/>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5721350" y="402565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5721350" y="3953975"/>
              <a:ext cx="50175" cy="50200"/>
            </a:xfrm>
            <a:custGeom>
              <a:avLst/>
              <a:gdLst/>
              <a:ahLst/>
              <a:cxnLst/>
              <a:rect l="l" t="t" r="r" b="b"/>
              <a:pathLst>
                <a:path w="2007" h="2008"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5721350" y="3881600"/>
              <a:ext cx="50175" cy="50900"/>
            </a:xfrm>
            <a:custGeom>
              <a:avLst/>
              <a:gdLst/>
              <a:ahLst/>
              <a:cxnLst/>
              <a:rect l="l" t="t" r="r" b="b"/>
              <a:pathLst>
                <a:path w="2007"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5721350" y="380920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4422025"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4422025"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6" y="1548"/>
                    <a:pt x="2036" y="1003"/>
                  </a:cubicBezTo>
                  <a:cubicBezTo>
                    <a:pt x="2036"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4422025"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4350350" y="388160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49" y="2035"/>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4350350"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4350350"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49" y="2007"/>
                    <a:pt x="2007" y="1548"/>
                    <a:pt x="2007" y="1003"/>
                  </a:cubicBezTo>
                  <a:cubicBezTo>
                    <a:pt x="2007"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4277975" y="3159900"/>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4277975" y="3232300"/>
              <a:ext cx="50200" cy="50175"/>
            </a:xfrm>
            <a:custGeom>
              <a:avLst/>
              <a:gdLst/>
              <a:ahLst/>
              <a:cxnLst/>
              <a:rect l="l" t="t" r="r" b="b"/>
              <a:pathLst>
                <a:path w="2008" h="2007" extrusionOk="0">
                  <a:moveTo>
                    <a:pt x="1004" y="0"/>
                  </a:moveTo>
                  <a:cubicBezTo>
                    <a:pt x="459" y="0"/>
                    <a:pt x="0" y="459"/>
                    <a:pt x="0" y="1003"/>
                  </a:cubicBezTo>
                  <a:cubicBezTo>
                    <a:pt x="0" y="1548"/>
                    <a:pt x="459" y="2007"/>
                    <a:pt x="1004" y="2007"/>
                  </a:cubicBezTo>
                  <a:cubicBezTo>
                    <a:pt x="1577" y="2007"/>
                    <a:pt x="2007" y="1548"/>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3917500" y="279942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3917500" y="28711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48" y="2035"/>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3917500" y="2943475"/>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3917500" y="30158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3917500" y="3087525"/>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3917500" y="3159900"/>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3917500" y="3232300"/>
              <a:ext cx="50175" cy="50175"/>
            </a:xfrm>
            <a:custGeom>
              <a:avLst/>
              <a:gdLst/>
              <a:ahLst/>
              <a:cxnLst/>
              <a:rect l="l" t="t" r="r" b="b"/>
              <a:pathLst>
                <a:path w="2007" h="2007" extrusionOk="0">
                  <a:moveTo>
                    <a:pt x="1003" y="0"/>
                  </a:moveTo>
                  <a:cubicBezTo>
                    <a:pt x="459" y="0"/>
                    <a:pt x="0" y="459"/>
                    <a:pt x="0" y="1003"/>
                  </a:cubicBezTo>
                  <a:cubicBezTo>
                    <a:pt x="0" y="1548"/>
                    <a:pt x="459" y="2007"/>
                    <a:pt x="1003" y="2007"/>
                  </a:cubicBezTo>
                  <a:cubicBezTo>
                    <a:pt x="1548" y="2007"/>
                    <a:pt x="2007" y="1548"/>
                    <a:pt x="2007" y="1003"/>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3917500" y="3303950"/>
              <a:ext cx="50175" cy="50925"/>
            </a:xfrm>
            <a:custGeom>
              <a:avLst/>
              <a:gdLst/>
              <a:ahLst/>
              <a:cxnLst/>
              <a:rect l="l" t="t" r="r" b="b"/>
              <a:pathLst>
                <a:path w="2007" h="2037"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3917500" y="3376350"/>
              <a:ext cx="50175" cy="50900"/>
            </a:xfrm>
            <a:custGeom>
              <a:avLst/>
              <a:gdLst/>
              <a:ahLst/>
              <a:cxnLst/>
              <a:rect l="l" t="t" r="r" b="b"/>
              <a:pathLst>
                <a:path w="2007" h="2036" extrusionOk="0">
                  <a:moveTo>
                    <a:pt x="1003" y="0"/>
                  </a:moveTo>
                  <a:cubicBezTo>
                    <a:pt x="459" y="0"/>
                    <a:pt x="0" y="459"/>
                    <a:pt x="0" y="1003"/>
                  </a:cubicBezTo>
                  <a:cubicBezTo>
                    <a:pt x="0" y="1577"/>
                    <a:pt x="459" y="2035"/>
                    <a:pt x="1003" y="2035"/>
                  </a:cubicBezTo>
                  <a:cubicBezTo>
                    <a:pt x="1548" y="2035"/>
                    <a:pt x="2007" y="1577"/>
                    <a:pt x="2007" y="1003"/>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3917500" y="3448725"/>
              <a:ext cx="50175" cy="50200"/>
            </a:xfrm>
            <a:custGeom>
              <a:avLst/>
              <a:gdLst/>
              <a:ahLst/>
              <a:cxnLst/>
              <a:rect l="l" t="t" r="r" b="b"/>
              <a:pathLst>
                <a:path w="2007" h="2008"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3917500" y="35204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48" y="2035"/>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3917500" y="3592775"/>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3917500" y="36651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3917500" y="3737550"/>
              <a:ext cx="50175" cy="50175"/>
            </a:xfrm>
            <a:custGeom>
              <a:avLst/>
              <a:gdLst/>
              <a:ahLst/>
              <a:cxnLst/>
              <a:rect l="l" t="t" r="r" b="b"/>
              <a:pathLst>
                <a:path w="2007" h="2007" extrusionOk="0">
                  <a:moveTo>
                    <a:pt x="1003" y="0"/>
                  </a:moveTo>
                  <a:cubicBezTo>
                    <a:pt x="459" y="0"/>
                    <a:pt x="0" y="430"/>
                    <a:pt x="0" y="1003"/>
                  </a:cubicBezTo>
                  <a:cubicBezTo>
                    <a:pt x="0" y="1548"/>
                    <a:pt x="459" y="2007"/>
                    <a:pt x="1003" y="2007"/>
                  </a:cubicBezTo>
                  <a:cubicBezTo>
                    <a:pt x="1548" y="2007"/>
                    <a:pt x="2007" y="1548"/>
                    <a:pt x="2007" y="1003"/>
                  </a:cubicBezTo>
                  <a:cubicBezTo>
                    <a:pt x="2007" y="430"/>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3917500" y="3809200"/>
              <a:ext cx="50175" cy="50925"/>
            </a:xfrm>
            <a:custGeom>
              <a:avLst/>
              <a:gdLst/>
              <a:ahLst/>
              <a:cxnLst/>
              <a:rect l="l" t="t" r="r" b="b"/>
              <a:pathLst>
                <a:path w="2007" h="2037"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3917500" y="3953975"/>
              <a:ext cx="50175" cy="50200"/>
            </a:xfrm>
            <a:custGeom>
              <a:avLst/>
              <a:gdLst/>
              <a:ahLst/>
              <a:cxnLst/>
              <a:rect l="l" t="t" r="r" b="b"/>
              <a:pathLst>
                <a:path w="2007" h="2008"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3989150" y="279942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3989150" y="2871100"/>
              <a:ext cx="50925" cy="50900"/>
            </a:xfrm>
            <a:custGeom>
              <a:avLst/>
              <a:gdLst/>
              <a:ahLst/>
              <a:cxnLst/>
              <a:rect l="l" t="t" r="r" b="b"/>
              <a:pathLst>
                <a:path w="2037"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3989150" y="2943475"/>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3989150" y="3015850"/>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3989150" y="3087525"/>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3989150" y="3159900"/>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3989150" y="3232300"/>
              <a:ext cx="50925" cy="50175"/>
            </a:xfrm>
            <a:custGeom>
              <a:avLst/>
              <a:gdLst/>
              <a:ahLst/>
              <a:cxnLst/>
              <a:rect l="l" t="t" r="r" b="b"/>
              <a:pathLst>
                <a:path w="2037" h="2007" extrusionOk="0">
                  <a:moveTo>
                    <a:pt x="1033" y="0"/>
                  </a:moveTo>
                  <a:cubicBezTo>
                    <a:pt x="459" y="0"/>
                    <a:pt x="1" y="459"/>
                    <a:pt x="1" y="1003"/>
                  </a:cubicBezTo>
                  <a:cubicBezTo>
                    <a:pt x="1" y="1548"/>
                    <a:pt x="459" y="2007"/>
                    <a:pt x="1033" y="2007"/>
                  </a:cubicBezTo>
                  <a:cubicBezTo>
                    <a:pt x="1577" y="2007"/>
                    <a:pt x="2036" y="1548"/>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3989150" y="3303950"/>
              <a:ext cx="50925" cy="50925"/>
            </a:xfrm>
            <a:custGeom>
              <a:avLst/>
              <a:gdLst/>
              <a:ahLst/>
              <a:cxnLst/>
              <a:rect l="l" t="t" r="r" b="b"/>
              <a:pathLst>
                <a:path w="2037" h="2037"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3989150" y="3376350"/>
              <a:ext cx="50925" cy="50900"/>
            </a:xfrm>
            <a:custGeom>
              <a:avLst/>
              <a:gdLst/>
              <a:ahLst/>
              <a:cxnLst/>
              <a:rect l="l" t="t" r="r" b="b"/>
              <a:pathLst>
                <a:path w="2037" h="2036" extrusionOk="0">
                  <a:moveTo>
                    <a:pt x="1033" y="0"/>
                  </a:moveTo>
                  <a:cubicBezTo>
                    <a:pt x="459" y="0"/>
                    <a:pt x="1" y="459"/>
                    <a:pt x="1" y="1003"/>
                  </a:cubicBezTo>
                  <a:cubicBezTo>
                    <a:pt x="1" y="1577"/>
                    <a:pt x="459" y="2035"/>
                    <a:pt x="1033" y="2035"/>
                  </a:cubicBezTo>
                  <a:cubicBezTo>
                    <a:pt x="1577" y="2035"/>
                    <a:pt x="2036" y="1577"/>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3989150" y="3448725"/>
              <a:ext cx="50925" cy="50200"/>
            </a:xfrm>
            <a:custGeom>
              <a:avLst/>
              <a:gdLst/>
              <a:ahLst/>
              <a:cxnLst/>
              <a:rect l="l" t="t" r="r" b="b"/>
              <a:pathLst>
                <a:path w="2037"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3989150" y="3520400"/>
              <a:ext cx="50925" cy="50900"/>
            </a:xfrm>
            <a:custGeom>
              <a:avLst/>
              <a:gdLst/>
              <a:ahLst/>
              <a:cxnLst/>
              <a:rect l="l" t="t" r="r" b="b"/>
              <a:pathLst>
                <a:path w="2037"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3989150" y="3592775"/>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3989150" y="3665150"/>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4061550" y="279942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4061550" y="28711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77" y="2035"/>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4061550" y="2943475"/>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4061550" y="30158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4061550" y="3087525"/>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77" y="2036"/>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4061550" y="3159900"/>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77"/>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4061550" y="3232300"/>
              <a:ext cx="50175" cy="50175"/>
            </a:xfrm>
            <a:custGeom>
              <a:avLst/>
              <a:gdLst/>
              <a:ahLst/>
              <a:cxnLst/>
              <a:rect l="l" t="t" r="r" b="b"/>
              <a:pathLst>
                <a:path w="2007" h="2007" extrusionOk="0">
                  <a:moveTo>
                    <a:pt x="1003" y="0"/>
                  </a:moveTo>
                  <a:cubicBezTo>
                    <a:pt x="459" y="0"/>
                    <a:pt x="0" y="459"/>
                    <a:pt x="0" y="1003"/>
                  </a:cubicBezTo>
                  <a:cubicBezTo>
                    <a:pt x="0" y="1548"/>
                    <a:pt x="459" y="2007"/>
                    <a:pt x="1003" y="2007"/>
                  </a:cubicBezTo>
                  <a:cubicBezTo>
                    <a:pt x="1577" y="2007"/>
                    <a:pt x="2007" y="1548"/>
                    <a:pt x="2007" y="1003"/>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4061550" y="3303950"/>
              <a:ext cx="50175" cy="50925"/>
            </a:xfrm>
            <a:custGeom>
              <a:avLst/>
              <a:gdLst/>
              <a:ahLst/>
              <a:cxnLst/>
              <a:rect l="l" t="t" r="r" b="b"/>
              <a:pathLst>
                <a:path w="2007" h="2037"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4061550" y="3376350"/>
              <a:ext cx="50175" cy="50900"/>
            </a:xfrm>
            <a:custGeom>
              <a:avLst/>
              <a:gdLst/>
              <a:ahLst/>
              <a:cxnLst/>
              <a:rect l="l" t="t" r="r" b="b"/>
              <a:pathLst>
                <a:path w="2007" h="2036" extrusionOk="0">
                  <a:moveTo>
                    <a:pt x="1003" y="0"/>
                  </a:moveTo>
                  <a:cubicBezTo>
                    <a:pt x="459" y="0"/>
                    <a:pt x="0" y="459"/>
                    <a:pt x="0" y="1003"/>
                  </a:cubicBezTo>
                  <a:cubicBezTo>
                    <a:pt x="0" y="1577"/>
                    <a:pt x="459" y="2035"/>
                    <a:pt x="1003" y="2035"/>
                  </a:cubicBezTo>
                  <a:cubicBezTo>
                    <a:pt x="1577" y="2035"/>
                    <a:pt x="2007" y="1577"/>
                    <a:pt x="2007" y="1003"/>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4061550" y="3448725"/>
              <a:ext cx="50175" cy="50200"/>
            </a:xfrm>
            <a:custGeom>
              <a:avLst/>
              <a:gdLst/>
              <a:ahLst/>
              <a:cxnLst/>
              <a:rect l="l" t="t" r="r" b="b"/>
              <a:pathLst>
                <a:path w="2007" h="2008"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4061550" y="35204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77" y="2035"/>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4061550" y="3592775"/>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4133925" y="3015850"/>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4130350" y="3087875"/>
              <a:ext cx="57350" cy="50525"/>
            </a:xfrm>
            <a:custGeom>
              <a:avLst/>
              <a:gdLst/>
              <a:ahLst/>
              <a:cxnLst/>
              <a:rect l="l" t="t" r="r" b="b"/>
              <a:pathLst>
                <a:path w="2294" h="2021" extrusionOk="0">
                  <a:moveTo>
                    <a:pt x="1139" y="0"/>
                  </a:moveTo>
                  <a:cubicBezTo>
                    <a:pt x="745" y="0"/>
                    <a:pt x="374" y="227"/>
                    <a:pt x="201" y="617"/>
                  </a:cubicBezTo>
                  <a:cubicBezTo>
                    <a:pt x="0" y="1133"/>
                    <a:pt x="229" y="1735"/>
                    <a:pt x="745" y="1936"/>
                  </a:cubicBezTo>
                  <a:cubicBezTo>
                    <a:pt x="874" y="1993"/>
                    <a:pt x="1009" y="2020"/>
                    <a:pt x="1141" y="2020"/>
                  </a:cubicBezTo>
                  <a:cubicBezTo>
                    <a:pt x="1537" y="2020"/>
                    <a:pt x="1914" y="1778"/>
                    <a:pt x="2064" y="1391"/>
                  </a:cubicBezTo>
                  <a:cubicBezTo>
                    <a:pt x="2293" y="875"/>
                    <a:pt x="2035" y="302"/>
                    <a:pt x="1519" y="72"/>
                  </a:cubicBezTo>
                  <a:cubicBezTo>
                    <a:pt x="1394" y="24"/>
                    <a:pt x="1265"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4133925" y="3159900"/>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4133925" y="3232300"/>
              <a:ext cx="50200" cy="50175"/>
            </a:xfrm>
            <a:custGeom>
              <a:avLst/>
              <a:gdLst/>
              <a:ahLst/>
              <a:cxnLst/>
              <a:rect l="l" t="t" r="r" b="b"/>
              <a:pathLst>
                <a:path w="2008" h="2007" extrusionOk="0">
                  <a:moveTo>
                    <a:pt x="1004" y="0"/>
                  </a:moveTo>
                  <a:cubicBezTo>
                    <a:pt x="459" y="0"/>
                    <a:pt x="0" y="459"/>
                    <a:pt x="0" y="1003"/>
                  </a:cubicBezTo>
                  <a:cubicBezTo>
                    <a:pt x="0" y="1548"/>
                    <a:pt x="459" y="2007"/>
                    <a:pt x="1004" y="2007"/>
                  </a:cubicBezTo>
                  <a:cubicBezTo>
                    <a:pt x="1548" y="2007"/>
                    <a:pt x="2007" y="1548"/>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4205600" y="30158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4205600" y="308752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4205600"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77"/>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4205600"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5" y="1548"/>
                    <a:pt x="2035" y="1003"/>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4205600" y="330395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4133925" y="3303950"/>
              <a:ext cx="50200" cy="50925"/>
            </a:xfrm>
            <a:custGeom>
              <a:avLst/>
              <a:gdLst/>
              <a:ahLst/>
              <a:cxnLst/>
              <a:rect l="l" t="t" r="r" b="b"/>
              <a:pathLst>
                <a:path w="2008"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4133925" y="3376350"/>
              <a:ext cx="50200" cy="50900"/>
            </a:xfrm>
            <a:custGeom>
              <a:avLst/>
              <a:gdLst/>
              <a:ahLst/>
              <a:cxnLst/>
              <a:rect l="l" t="t" r="r" b="b"/>
              <a:pathLst>
                <a:path w="2008"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4130350" y="3448775"/>
              <a:ext cx="57350" cy="50500"/>
            </a:xfrm>
            <a:custGeom>
              <a:avLst/>
              <a:gdLst/>
              <a:ahLst/>
              <a:cxnLst/>
              <a:rect l="l" t="t" r="r" b="b"/>
              <a:pathLst>
                <a:path w="2294" h="2020" extrusionOk="0">
                  <a:moveTo>
                    <a:pt x="1128" y="0"/>
                  </a:moveTo>
                  <a:cubicBezTo>
                    <a:pt x="738" y="0"/>
                    <a:pt x="373" y="242"/>
                    <a:pt x="201" y="629"/>
                  </a:cubicBezTo>
                  <a:cubicBezTo>
                    <a:pt x="0" y="1145"/>
                    <a:pt x="229" y="1718"/>
                    <a:pt x="745" y="1948"/>
                  </a:cubicBezTo>
                  <a:cubicBezTo>
                    <a:pt x="871" y="1997"/>
                    <a:pt x="1001" y="2020"/>
                    <a:pt x="1130" y="2020"/>
                  </a:cubicBezTo>
                  <a:cubicBezTo>
                    <a:pt x="1530" y="2020"/>
                    <a:pt x="1912" y="1794"/>
                    <a:pt x="2064" y="1403"/>
                  </a:cubicBezTo>
                  <a:cubicBezTo>
                    <a:pt x="2293" y="887"/>
                    <a:pt x="2035" y="285"/>
                    <a:pt x="1519" y="84"/>
                  </a:cubicBezTo>
                  <a:cubicBezTo>
                    <a:pt x="1390" y="27"/>
                    <a:pt x="1258" y="0"/>
                    <a:pt x="1128"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133925" y="3520400"/>
              <a:ext cx="50200" cy="50900"/>
            </a:xfrm>
            <a:custGeom>
              <a:avLst/>
              <a:gdLst/>
              <a:ahLst/>
              <a:cxnLst/>
              <a:rect l="l" t="t" r="r" b="b"/>
              <a:pathLst>
                <a:path w="2008"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4133925" y="3592775"/>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4133925" y="3665150"/>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4061550" y="36651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4061550" y="3737550"/>
              <a:ext cx="50175" cy="50175"/>
            </a:xfrm>
            <a:custGeom>
              <a:avLst/>
              <a:gdLst/>
              <a:ahLst/>
              <a:cxnLst/>
              <a:rect l="l" t="t" r="r" b="b"/>
              <a:pathLst>
                <a:path w="2007" h="2007" extrusionOk="0">
                  <a:moveTo>
                    <a:pt x="1003" y="0"/>
                  </a:moveTo>
                  <a:cubicBezTo>
                    <a:pt x="459" y="0"/>
                    <a:pt x="0" y="430"/>
                    <a:pt x="0" y="1003"/>
                  </a:cubicBezTo>
                  <a:cubicBezTo>
                    <a:pt x="0" y="1548"/>
                    <a:pt x="459" y="2007"/>
                    <a:pt x="1003" y="2007"/>
                  </a:cubicBezTo>
                  <a:cubicBezTo>
                    <a:pt x="1577" y="2007"/>
                    <a:pt x="2007" y="1548"/>
                    <a:pt x="2007" y="1003"/>
                  </a:cubicBezTo>
                  <a:cubicBezTo>
                    <a:pt x="2007" y="430"/>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989150" y="3737550"/>
              <a:ext cx="50925" cy="50175"/>
            </a:xfrm>
            <a:custGeom>
              <a:avLst/>
              <a:gdLst/>
              <a:ahLst/>
              <a:cxnLst/>
              <a:rect l="l" t="t" r="r" b="b"/>
              <a:pathLst>
                <a:path w="2037" h="2007" extrusionOk="0">
                  <a:moveTo>
                    <a:pt x="1033" y="0"/>
                  </a:moveTo>
                  <a:cubicBezTo>
                    <a:pt x="459" y="0"/>
                    <a:pt x="1" y="430"/>
                    <a:pt x="1" y="1003"/>
                  </a:cubicBezTo>
                  <a:cubicBezTo>
                    <a:pt x="1" y="1548"/>
                    <a:pt x="459" y="2007"/>
                    <a:pt x="1033" y="2007"/>
                  </a:cubicBezTo>
                  <a:cubicBezTo>
                    <a:pt x="1577" y="2007"/>
                    <a:pt x="2036" y="1548"/>
                    <a:pt x="2036" y="1003"/>
                  </a:cubicBezTo>
                  <a:cubicBezTo>
                    <a:pt x="2036" y="430"/>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3989150" y="3809200"/>
              <a:ext cx="50925" cy="50925"/>
            </a:xfrm>
            <a:custGeom>
              <a:avLst/>
              <a:gdLst/>
              <a:ahLst/>
              <a:cxnLst/>
              <a:rect l="l" t="t" r="r" b="b"/>
              <a:pathLst>
                <a:path w="2037" h="2037"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3989150" y="3953975"/>
              <a:ext cx="50925" cy="50200"/>
            </a:xfrm>
            <a:custGeom>
              <a:avLst/>
              <a:gdLst/>
              <a:ahLst/>
              <a:cxnLst/>
              <a:rect l="l" t="t" r="r" b="b"/>
              <a:pathLst>
                <a:path w="2037"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3989150" y="3881600"/>
              <a:ext cx="50925" cy="50900"/>
            </a:xfrm>
            <a:custGeom>
              <a:avLst/>
              <a:gdLst/>
              <a:ahLst/>
              <a:cxnLst/>
              <a:rect l="l" t="t" r="r" b="b"/>
              <a:pathLst>
                <a:path w="2037" h="2036" extrusionOk="0">
                  <a:moveTo>
                    <a:pt x="1033" y="0"/>
                  </a:moveTo>
                  <a:cubicBezTo>
                    <a:pt x="459" y="0"/>
                    <a:pt x="1" y="459"/>
                    <a:pt x="1" y="1003"/>
                  </a:cubicBezTo>
                  <a:cubicBezTo>
                    <a:pt x="1" y="1577"/>
                    <a:pt x="459" y="2035"/>
                    <a:pt x="1033" y="2035"/>
                  </a:cubicBezTo>
                  <a:cubicBezTo>
                    <a:pt x="1577" y="2035"/>
                    <a:pt x="2036" y="1577"/>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3917500" y="3881600"/>
              <a:ext cx="50175" cy="50900"/>
            </a:xfrm>
            <a:custGeom>
              <a:avLst/>
              <a:gdLst/>
              <a:ahLst/>
              <a:cxnLst/>
              <a:rect l="l" t="t" r="r" b="b"/>
              <a:pathLst>
                <a:path w="2007" h="2036" extrusionOk="0">
                  <a:moveTo>
                    <a:pt x="1003" y="0"/>
                  </a:moveTo>
                  <a:cubicBezTo>
                    <a:pt x="459" y="0"/>
                    <a:pt x="0" y="459"/>
                    <a:pt x="0" y="1003"/>
                  </a:cubicBezTo>
                  <a:cubicBezTo>
                    <a:pt x="0" y="1577"/>
                    <a:pt x="459" y="2035"/>
                    <a:pt x="1003" y="2035"/>
                  </a:cubicBezTo>
                  <a:cubicBezTo>
                    <a:pt x="1548" y="2035"/>
                    <a:pt x="2007" y="1577"/>
                    <a:pt x="2007" y="1003"/>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3556275" y="265465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3556275" y="2727050"/>
              <a:ext cx="50925" cy="50175"/>
            </a:xfrm>
            <a:custGeom>
              <a:avLst/>
              <a:gdLst/>
              <a:ahLst/>
              <a:cxnLst/>
              <a:rect l="l" t="t" r="r" b="b"/>
              <a:pathLst>
                <a:path w="2037" h="2007" extrusionOk="0">
                  <a:moveTo>
                    <a:pt x="1004" y="0"/>
                  </a:moveTo>
                  <a:cubicBezTo>
                    <a:pt x="460" y="0"/>
                    <a:pt x="1" y="459"/>
                    <a:pt x="1" y="1004"/>
                  </a:cubicBezTo>
                  <a:cubicBezTo>
                    <a:pt x="1" y="1577"/>
                    <a:pt x="460" y="2007"/>
                    <a:pt x="1004" y="2007"/>
                  </a:cubicBezTo>
                  <a:cubicBezTo>
                    <a:pt x="1578" y="2007"/>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3556275" y="2799425"/>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3556275" y="287110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3556275" y="2943475"/>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3556275" y="3015850"/>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3556275" y="3087525"/>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3267475"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3267475"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3267475" y="30158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3339850" y="2799425"/>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3339850" y="2871100"/>
              <a:ext cx="50900" cy="50900"/>
            </a:xfrm>
            <a:custGeom>
              <a:avLst/>
              <a:gdLst/>
              <a:ahLst/>
              <a:cxnLst/>
              <a:rect l="l" t="t" r="r" b="b"/>
              <a:pathLst>
                <a:path w="2036"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3339850" y="2943475"/>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3339850" y="3015850"/>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333985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3412225" y="265465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3412225" y="272705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3412225" y="279942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3412225" y="28711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3412225" y="294347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3412225" y="301585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3412225" y="3087525"/>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3483900" y="265465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3483900" y="272705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3483900" y="279942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3483900" y="2871100"/>
              <a:ext cx="50900" cy="50900"/>
            </a:xfrm>
            <a:custGeom>
              <a:avLst/>
              <a:gdLst/>
              <a:ahLst/>
              <a:cxnLst/>
              <a:rect l="l" t="t" r="r" b="b"/>
              <a:pathLst>
                <a:path w="2036"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3483900" y="2943475"/>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3483900" y="301585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3483900" y="3087525"/>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3483900" y="3159900"/>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3556275" y="3159900"/>
              <a:ext cx="50925" cy="50200"/>
            </a:xfrm>
            <a:custGeom>
              <a:avLst/>
              <a:gdLst/>
              <a:ahLst/>
              <a:cxnLst/>
              <a:rect l="l" t="t" r="r" b="b"/>
              <a:pathLst>
                <a:path w="2037" h="2008" extrusionOk="0">
                  <a:moveTo>
                    <a:pt x="1004" y="1"/>
                  </a:moveTo>
                  <a:cubicBezTo>
                    <a:pt x="460" y="1"/>
                    <a:pt x="1" y="459"/>
                    <a:pt x="1" y="1004"/>
                  </a:cubicBezTo>
                  <a:cubicBezTo>
                    <a:pt x="1" y="1577"/>
                    <a:pt x="460" y="2007"/>
                    <a:pt x="1004" y="2007"/>
                  </a:cubicBezTo>
                  <a:cubicBezTo>
                    <a:pt x="1578" y="2007"/>
                    <a:pt x="2036" y="1577"/>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3628675" y="265465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3628675" y="2727050"/>
              <a:ext cx="50175" cy="50900"/>
            </a:xfrm>
            <a:custGeom>
              <a:avLst/>
              <a:gdLst/>
              <a:ahLst/>
              <a:cxnLst/>
              <a:rect l="l" t="t" r="r" b="b"/>
              <a:pathLst>
                <a:path w="2007" h="2036" extrusionOk="0">
                  <a:moveTo>
                    <a:pt x="1004" y="0"/>
                  </a:moveTo>
                  <a:cubicBezTo>
                    <a:pt x="430" y="0"/>
                    <a:pt x="0" y="459"/>
                    <a:pt x="0" y="1032"/>
                  </a:cubicBezTo>
                  <a:cubicBezTo>
                    <a:pt x="0" y="1577"/>
                    <a:pt x="459" y="2036"/>
                    <a:pt x="1004" y="2036"/>
                  </a:cubicBezTo>
                  <a:cubicBezTo>
                    <a:pt x="1577"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3628675" y="279942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3628675" y="2943475"/>
              <a:ext cx="50175" cy="50900"/>
            </a:xfrm>
            <a:custGeom>
              <a:avLst/>
              <a:gdLst/>
              <a:ahLst/>
              <a:cxnLst/>
              <a:rect l="l" t="t" r="r" b="b"/>
              <a:pathLst>
                <a:path w="2007"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3628675" y="3015850"/>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3628675" y="3087525"/>
              <a:ext cx="50175" cy="50900"/>
            </a:xfrm>
            <a:custGeom>
              <a:avLst/>
              <a:gdLst/>
              <a:ahLst/>
              <a:cxnLst/>
              <a:rect l="l" t="t" r="r" b="b"/>
              <a:pathLst>
                <a:path w="2007" h="2036" extrusionOk="0">
                  <a:moveTo>
                    <a:pt x="1004" y="0"/>
                  </a:moveTo>
                  <a:cubicBezTo>
                    <a:pt x="430" y="29"/>
                    <a:pt x="0" y="459"/>
                    <a:pt x="0" y="1032"/>
                  </a:cubicBezTo>
                  <a:cubicBezTo>
                    <a:pt x="0" y="1577"/>
                    <a:pt x="459" y="2036"/>
                    <a:pt x="1004" y="2036"/>
                  </a:cubicBezTo>
                  <a:cubicBezTo>
                    <a:pt x="1577"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3628675" y="3159900"/>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3700325" y="2654650"/>
              <a:ext cx="50925" cy="50925"/>
            </a:xfrm>
            <a:custGeom>
              <a:avLst/>
              <a:gdLst/>
              <a:ahLst/>
              <a:cxnLst/>
              <a:rect l="l" t="t" r="r" b="b"/>
              <a:pathLst>
                <a:path w="2037" h="2037" extrusionOk="0">
                  <a:moveTo>
                    <a:pt x="1033" y="1"/>
                  </a:moveTo>
                  <a:cubicBezTo>
                    <a:pt x="460" y="1"/>
                    <a:pt x="1" y="460"/>
                    <a:pt x="30" y="1033"/>
                  </a:cubicBezTo>
                  <a:cubicBezTo>
                    <a:pt x="30"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3700325" y="2727050"/>
              <a:ext cx="50925" cy="50175"/>
            </a:xfrm>
            <a:custGeom>
              <a:avLst/>
              <a:gdLst/>
              <a:ahLst/>
              <a:cxnLst/>
              <a:rect l="l" t="t" r="r" b="b"/>
              <a:pathLst>
                <a:path w="2037" h="2007" extrusionOk="0">
                  <a:moveTo>
                    <a:pt x="1033" y="0"/>
                  </a:moveTo>
                  <a:cubicBezTo>
                    <a:pt x="460" y="0"/>
                    <a:pt x="1" y="459"/>
                    <a:pt x="30" y="1004"/>
                  </a:cubicBezTo>
                  <a:cubicBezTo>
                    <a:pt x="30"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3700325" y="2799425"/>
              <a:ext cx="50925" cy="50200"/>
            </a:xfrm>
            <a:custGeom>
              <a:avLst/>
              <a:gdLst/>
              <a:ahLst/>
              <a:cxnLst/>
              <a:rect l="l" t="t" r="r" b="b"/>
              <a:pathLst>
                <a:path w="2037" h="2008" extrusionOk="0">
                  <a:moveTo>
                    <a:pt x="1033" y="1"/>
                  </a:moveTo>
                  <a:cubicBezTo>
                    <a:pt x="460" y="1"/>
                    <a:pt x="1" y="459"/>
                    <a:pt x="30" y="1004"/>
                  </a:cubicBezTo>
                  <a:cubicBezTo>
                    <a:pt x="30"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3700325" y="2943475"/>
              <a:ext cx="50925" cy="50900"/>
            </a:xfrm>
            <a:custGeom>
              <a:avLst/>
              <a:gdLst/>
              <a:ahLst/>
              <a:cxnLst/>
              <a:rect l="l" t="t" r="r" b="b"/>
              <a:pathLst>
                <a:path w="2037" h="2036" extrusionOk="0">
                  <a:moveTo>
                    <a:pt x="1033" y="0"/>
                  </a:moveTo>
                  <a:cubicBezTo>
                    <a:pt x="460" y="0"/>
                    <a:pt x="1" y="459"/>
                    <a:pt x="30" y="1004"/>
                  </a:cubicBezTo>
                  <a:cubicBezTo>
                    <a:pt x="30" y="1577"/>
                    <a:pt x="460" y="2036"/>
                    <a:pt x="1033" y="2036"/>
                  </a:cubicBezTo>
                  <a:cubicBezTo>
                    <a:pt x="1578" y="2036"/>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3700325" y="3015850"/>
              <a:ext cx="50925" cy="50200"/>
            </a:xfrm>
            <a:custGeom>
              <a:avLst/>
              <a:gdLst/>
              <a:ahLst/>
              <a:cxnLst/>
              <a:rect l="l" t="t" r="r" b="b"/>
              <a:pathLst>
                <a:path w="2037" h="2008" extrusionOk="0">
                  <a:moveTo>
                    <a:pt x="1033" y="1"/>
                  </a:moveTo>
                  <a:cubicBezTo>
                    <a:pt x="460" y="1"/>
                    <a:pt x="1" y="459"/>
                    <a:pt x="30" y="1004"/>
                  </a:cubicBezTo>
                  <a:cubicBezTo>
                    <a:pt x="30"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3700325" y="3087525"/>
              <a:ext cx="50925" cy="50900"/>
            </a:xfrm>
            <a:custGeom>
              <a:avLst/>
              <a:gdLst/>
              <a:ahLst/>
              <a:cxnLst/>
              <a:rect l="l" t="t" r="r" b="b"/>
              <a:pathLst>
                <a:path w="2037" h="2036" extrusionOk="0">
                  <a:moveTo>
                    <a:pt x="1033" y="0"/>
                  </a:moveTo>
                  <a:cubicBezTo>
                    <a:pt x="460" y="0"/>
                    <a:pt x="1" y="459"/>
                    <a:pt x="30" y="1032"/>
                  </a:cubicBezTo>
                  <a:cubicBezTo>
                    <a:pt x="30" y="1577"/>
                    <a:pt x="460" y="2036"/>
                    <a:pt x="1033" y="2036"/>
                  </a:cubicBezTo>
                  <a:cubicBezTo>
                    <a:pt x="1578" y="2036"/>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3700325" y="3159900"/>
              <a:ext cx="50925" cy="50200"/>
            </a:xfrm>
            <a:custGeom>
              <a:avLst/>
              <a:gdLst/>
              <a:ahLst/>
              <a:cxnLst/>
              <a:rect l="l" t="t" r="r" b="b"/>
              <a:pathLst>
                <a:path w="2037" h="2008" extrusionOk="0">
                  <a:moveTo>
                    <a:pt x="1033" y="1"/>
                  </a:moveTo>
                  <a:cubicBezTo>
                    <a:pt x="460" y="1"/>
                    <a:pt x="1" y="459"/>
                    <a:pt x="30" y="1004"/>
                  </a:cubicBezTo>
                  <a:cubicBezTo>
                    <a:pt x="30" y="1577"/>
                    <a:pt x="460" y="2007"/>
                    <a:pt x="1033" y="2007"/>
                  </a:cubicBezTo>
                  <a:cubicBezTo>
                    <a:pt x="1578" y="2007"/>
                    <a:pt x="2036" y="1577"/>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3700325" y="3232300"/>
              <a:ext cx="50925" cy="50175"/>
            </a:xfrm>
            <a:custGeom>
              <a:avLst/>
              <a:gdLst/>
              <a:ahLst/>
              <a:cxnLst/>
              <a:rect l="l" t="t" r="r" b="b"/>
              <a:pathLst>
                <a:path w="2037" h="2007" extrusionOk="0">
                  <a:moveTo>
                    <a:pt x="1033" y="0"/>
                  </a:moveTo>
                  <a:cubicBezTo>
                    <a:pt x="460" y="0"/>
                    <a:pt x="1" y="459"/>
                    <a:pt x="30" y="1003"/>
                  </a:cubicBezTo>
                  <a:cubicBezTo>
                    <a:pt x="30" y="1548"/>
                    <a:pt x="460" y="2007"/>
                    <a:pt x="1033" y="2007"/>
                  </a:cubicBezTo>
                  <a:cubicBezTo>
                    <a:pt x="1578" y="2007"/>
                    <a:pt x="2036" y="1548"/>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3769850" y="2727075"/>
              <a:ext cx="57350" cy="50525"/>
            </a:xfrm>
            <a:custGeom>
              <a:avLst/>
              <a:gdLst/>
              <a:ahLst/>
              <a:cxnLst/>
              <a:rect l="l" t="t" r="r" b="b"/>
              <a:pathLst>
                <a:path w="2294" h="2021" extrusionOk="0">
                  <a:moveTo>
                    <a:pt x="1129" y="1"/>
                  </a:moveTo>
                  <a:cubicBezTo>
                    <a:pt x="739" y="1"/>
                    <a:pt x="373" y="243"/>
                    <a:pt x="201" y="630"/>
                  </a:cubicBezTo>
                  <a:cubicBezTo>
                    <a:pt x="1" y="1146"/>
                    <a:pt x="230" y="1748"/>
                    <a:pt x="746" y="1949"/>
                  </a:cubicBezTo>
                  <a:cubicBezTo>
                    <a:pt x="871" y="1997"/>
                    <a:pt x="1002" y="2021"/>
                    <a:pt x="1131" y="2021"/>
                  </a:cubicBezTo>
                  <a:cubicBezTo>
                    <a:pt x="1531" y="2021"/>
                    <a:pt x="1913" y="1794"/>
                    <a:pt x="2065" y="1404"/>
                  </a:cubicBezTo>
                  <a:cubicBezTo>
                    <a:pt x="2294" y="888"/>
                    <a:pt x="2036" y="286"/>
                    <a:pt x="1520" y="85"/>
                  </a:cubicBezTo>
                  <a:cubicBezTo>
                    <a:pt x="1391" y="28"/>
                    <a:pt x="1258" y="1"/>
                    <a:pt x="1129"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3772725"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3772725"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3772725" y="30158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3769850" y="3087875"/>
              <a:ext cx="57350" cy="50525"/>
            </a:xfrm>
            <a:custGeom>
              <a:avLst/>
              <a:gdLst/>
              <a:ahLst/>
              <a:cxnLst/>
              <a:rect l="l" t="t" r="r" b="b"/>
              <a:pathLst>
                <a:path w="2294" h="2021" extrusionOk="0">
                  <a:moveTo>
                    <a:pt x="1139" y="0"/>
                  </a:moveTo>
                  <a:cubicBezTo>
                    <a:pt x="745" y="0"/>
                    <a:pt x="375" y="227"/>
                    <a:pt x="201" y="617"/>
                  </a:cubicBezTo>
                  <a:cubicBezTo>
                    <a:pt x="1" y="1133"/>
                    <a:pt x="230" y="1735"/>
                    <a:pt x="746" y="1936"/>
                  </a:cubicBezTo>
                  <a:cubicBezTo>
                    <a:pt x="875" y="1993"/>
                    <a:pt x="1009" y="2020"/>
                    <a:pt x="1142" y="2020"/>
                  </a:cubicBezTo>
                  <a:cubicBezTo>
                    <a:pt x="1538" y="2020"/>
                    <a:pt x="1914" y="1778"/>
                    <a:pt x="2065" y="1391"/>
                  </a:cubicBezTo>
                  <a:cubicBezTo>
                    <a:pt x="2294" y="875"/>
                    <a:pt x="2036" y="302"/>
                    <a:pt x="1520" y="72"/>
                  </a:cubicBezTo>
                  <a:cubicBezTo>
                    <a:pt x="1395" y="24"/>
                    <a:pt x="1266"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3772725"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3772725"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6" y="1548"/>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3772725" y="330395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3772725" y="337635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3772725"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6" y="1548"/>
                    <a:pt x="2036" y="1003"/>
                  </a:cubicBezTo>
                  <a:cubicBezTo>
                    <a:pt x="2036"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3845100" y="279942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3845100" y="388160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77"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3845100"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3845100"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77" y="2007"/>
                    <a:pt x="2007" y="1548"/>
                    <a:pt x="2007" y="1003"/>
                  </a:cubicBezTo>
                  <a:cubicBezTo>
                    <a:pt x="2007"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3845100" y="36651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3845100"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3845100" y="35204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3845100" y="344872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3845100" y="337635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77"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3845100" y="330395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3845100" y="3232300"/>
              <a:ext cx="50200" cy="50175"/>
            </a:xfrm>
            <a:custGeom>
              <a:avLst/>
              <a:gdLst/>
              <a:ahLst/>
              <a:cxnLst/>
              <a:rect l="l" t="t" r="r" b="b"/>
              <a:pathLst>
                <a:path w="2008" h="2007" extrusionOk="0">
                  <a:moveTo>
                    <a:pt x="1004" y="0"/>
                  </a:moveTo>
                  <a:cubicBezTo>
                    <a:pt x="459" y="0"/>
                    <a:pt x="1" y="459"/>
                    <a:pt x="1" y="1003"/>
                  </a:cubicBezTo>
                  <a:cubicBezTo>
                    <a:pt x="1" y="1548"/>
                    <a:pt x="459" y="2007"/>
                    <a:pt x="1004" y="2007"/>
                  </a:cubicBezTo>
                  <a:cubicBezTo>
                    <a:pt x="1577" y="2007"/>
                    <a:pt x="2007" y="1548"/>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3845100" y="3159900"/>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384510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3845100" y="30158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384510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384510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3772725"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3700325" y="2871100"/>
              <a:ext cx="50925" cy="50900"/>
            </a:xfrm>
            <a:custGeom>
              <a:avLst/>
              <a:gdLst/>
              <a:ahLst/>
              <a:cxnLst/>
              <a:rect l="l" t="t" r="r" b="b"/>
              <a:pathLst>
                <a:path w="2037" h="2036" extrusionOk="0">
                  <a:moveTo>
                    <a:pt x="1033" y="0"/>
                  </a:moveTo>
                  <a:cubicBezTo>
                    <a:pt x="460" y="0"/>
                    <a:pt x="1" y="459"/>
                    <a:pt x="30" y="1032"/>
                  </a:cubicBezTo>
                  <a:cubicBezTo>
                    <a:pt x="30" y="1577"/>
                    <a:pt x="460" y="2035"/>
                    <a:pt x="1033" y="2035"/>
                  </a:cubicBezTo>
                  <a:cubicBezTo>
                    <a:pt x="1578" y="2035"/>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3628675" y="287110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4422025"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6" y="1548"/>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422025"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4422025" y="308752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4350350" y="330395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4350350" y="3232300"/>
              <a:ext cx="50200" cy="50175"/>
            </a:xfrm>
            <a:custGeom>
              <a:avLst/>
              <a:gdLst/>
              <a:ahLst/>
              <a:cxnLst/>
              <a:rect l="l" t="t" r="r" b="b"/>
              <a:pathLst>
                <a:path w="2008" h="2007" extrusionOk="0">
                  <a:moveTo>
                    <a:pt x="1004" y="0"/>
                  </a:moveTo>
                  <a:cubicBezTo>
                    <a:pt x="459" y="0"/>
                    <a:pt x="1" y="459"/>
                    <a:pt x="1" y="1003"/>
                  </a:cubicBezTo>
                  <a:cubicBezTo>
                    <a:pt x="1" y="1548"/>
                    <a:pt x="459" y="2007"/>
                    <a:pt x="1004" y="2007"/>
                  </a:cubicBezTo>
                  <a:cubicBezTo>
                    <a:pt x="1549" y="2007"/>
                    <a:pt x="2007" y="1548"/>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4350350" y="3159900"/>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435035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4350350" y="30158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4277975" y="3376350"/>
              <a:ext cx="50200" cy="50900"/>
            </a:xfrm>
            <a:custGeom>
              <a:avLst/>
              <a:gdLst/>
              <a:ahLst/>
              <a:cxnLst/>
              <a:rect l="l" t="t" r="r" b="b"/>
              <a:pathLst>
                <a:path w="2008" h="2036" extrusionOk="0">
                  <a:moveTo>
                    <a:pt x="1004" y="0"/>
                  </a:moveTo>
                  <a:cubicBezTo>
                    <a:pt x="459" y="0"/>
                    <a:pt x="0" y="459"/>
                    <a:pt x="0" y="1003"/>
                  </a:cubicBezTo>
                  <a:cubicBezTo>
                    <a:pt x="0" y="1577"/>
                    <a:pt x="459" y="2035"/>
                    <a:pt x="1004" y="2035"/>
                  </a:cubicBezTo>
                  <a:cubicBezTo>
                    <a:pt x="1577"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4277975" y="3303950"/>
              <a:ext cx="50200" cy="50925"/>
            </a:xfrm>
            <a:custGeom>
              <a:avLst/>
              <a:gdLst/>
              <a:ahLst/>
              <a:cxnLst/>
              <a:rect l="l" t="t" r="r" b="b"/>
              <a:pathLst>
                <a:path w="2008" h="2037"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4277975" y="3087525"/>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4277975" y="3015850"/>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4277975" y="2943475"/>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4205600"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5" y="1548"/>
                    <a:pt x="2035" y="1003"/>
                  </a:cubicBezTo>
                  <a:cubicBezTo>
                    <a:pt x="2035"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4205600"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4205600"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4205600" y="35204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205600" y="344872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05600" y="337635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5" y="1577"/>
                    <a:pt x="2035" y="1003"/>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205600"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205600"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4133925" y="3809200"/>
              <a:ext cx="50200" cy="50925"/>
            </a:xfrm>
            <a:custGeom>
              <a:avLst/>
              <a:gdLst/>
              <a:ahLst/>
              <a:cxnLst/>
              <a:rect l="l" t="t" r="r" b="b"/>
              <a:pathLst>
                <a:path w="2008"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4133925" y="3737550"/>
              <a:ext cx="50200" cy="50175"/>
            </a:xfrm>
            <a:custGeom>
              <a:avLst/>
              <a:gdLst/>
              <a:ahLst/>
              <a:cxnLst/>
              <a:rect l="l" t="t" r="r" b="b"/>
              <a:pathLst>
                <a:path w="2008" h="2007" extrusionOk="0">
                  <a:moveTo>
                    <a:pt x="1004" y="0"/>
                  </a:moveTo>
                  <a:cubicBezTo>
                    <a:pt x="459" y="0"/>
                    <a:pt x="0" y="430"/>
                    <a:pt x="0" y="1003"/>
                  </a:cubicBezTo>
                  <a:cubicBezTo>
                    <a:pt x="0" y="1548"/>
                    <a:pt x="459" y="2007"/>
                    <a:pt x="1004" y="2007"/>
                  </a:cubicBezTo>
                  <a:cubicBezTo>
                    <a:pt x="1548" y="2007"/>
                    <a:pt x="2007" y="1548"/>
                    <a:pt x="2007" y="1003"/>
                  </a:cubicBezTo>
                  <a:cubicBezTo>
                    <a:pt x="2007" y="430"/>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4133925" y="2871100"/>
              <a:ext cx="50200" cy="50900"/>
            </a:xfrm>
            <a:custGeom>
              <a:avLst/>
              <a:gdLst/>
              <a:ahLst/>
              <a:cxnLst/>
              <a:rect l="l" t="t" r="r" b="b"/>
              <a:pathLst>
                <a:path w="2008"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4133925" y="279942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061550" y="402565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77" y="2035"/>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061550" y="3953975"/>
              <a:ext cx="50175" cy="50200"/>
            </a:xfrm>
            <a:custGeom>
              <a:avLst/>
              <a:gdLst/>
              <a:ahLst/>
              <a:cxnLst/>
              <a:rect l="l" t="t" r="r" b="b"/>
              <a:pathLst>
                <a:path w="2007" h="2008"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061550" y="3881600"/>
              <a:ext cx="50175" cy="50900"/>
            </a:xfrm>
            <a:custGeom>
              <a:avLst/>
              <a:gdLst/>
              <a:ahLst/>
              <a:cxnLst/>
              <a:rect l="l" t="t" r="r" b="b"/>
              <a:pathLst>
                <a:path w="2007" h="2036" extrusionOk="0">
                  <a:moveTo>
                    <a:pt x="1003" y="0"/>
                  </a:moveTo>
                  <a:cubicBezTo>
                    <a:pt x="459" y="0"/>
                    <a:pt x="0" y="459"/>
                    <a:pt x="0" y="1003"/>
                  </a:cubicBezTo>
                  <a:cubicBezTo>
                    <a:pt x="0" y="1577"/>
                    <a:pt x="459" y="2035"/>
                    <a:pt x="1003" y="2035"/>
                  </a:cubicBezTo>
                  <a:cubicBezTo>
                    <a:pt x="1577" y="2035"/>
                    <a:pt x="2007" y="1577"/>
                    <a:pt x="2007" y="1003"/>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4061550" y="3809200"/>
              <a:ext cx="50175" cy="50925"/>
            </a:xfrm>
            <a:custGeom>
              <a:avLst/>
              <a:gdLst/>
              <a:ahLst/>
              <a:cxnLst/>
              <a:rect l="l" t="t" r="r" b="b"/>
              <a:pathLst>
                <a:path w="2007" h="2037"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4061550"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3989150" y="4025650"/>
              <a:ext cx="50925" cy="50900"/>
            </a:xfrm>
            <a:custGeom>
              <a:avLst/>
              <a:gdLst/>
              <a:ahLst/>
              <a:cxnLst/>
              <a:rect l="l" t="t" r="r" b="b"/>
              <a:pathLst>
                <a:path w="2037"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3989150" y="272705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3989150" y="265465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3917500" y="402565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48" y="2035"/>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3917500"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48" y="2007"/>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3917500" y="265465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3845100" y="402565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3845100" y="395397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3845100" y="272705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3845100" y="265465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3772725" y="395397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3769850" y="3881625"/>
              <a:ext cx="57350" cy="50525"/>
            </a:xfrm>
            <a:custGeom>
              <a:avLst/>
              <a:gdLst/>
              <a:ahLst/>
              <a:cxnLst/>
              <a:rect l="l" t="t" r="r" b="b"/>
              <a:pathLst>
                <a:path w="2294" h="2021" extrusionOk="0">
                  <a:moveTo>
                    <a:pt x="1129" y="1"/>
                  </a:moveTo>
                  <a:cubicBezTo>
                    <a:pt x="739" y="1"/>
                    <a:pt x="373" y="243"/>
                    <a:pt x="201" y="630"/>
                  </a:cubicBezTo>
                  <a:cubicBezTo>
                    <a:pt x="1" y="1146"/>
                    <a:pt x="230" y="1748"/>
                    <a:pt x="746" y="1948"/>
                  </a:cubicBezTo>
                  <a:cubicBezTo>
                    <a:pt x="871" y="1997"/>
                    <a:pt x="1002" y="2021"/>
                    <a:pt x="1131" y="2021"/>
                  </a:cubicBezTo>
                  <a:cubicBezTo>
                    <a:pt x="1531" y="2021"/>
                    <a:pt x="1913" y="1794"/>
                    <a:pt x="2065" y="1404"/>
                  </a:cubicBezTo>
                  <a:cubicBezTo>
                    <a:pt x="2294" y="888"/>
                    <a:pt x="2036" y="286"/>
                    <a:pt x="1520" y="85"/>
                  </a:cubicBezTo>
                  <a:cubicBezTo>
                    <a:pt x="1391" y="28"/>
                    <a:pt x="1258" y="1"/>
                    <a:pt x="1129"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3772725"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3772725"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3772725"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3772725" y="35204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3769850" y="3448775"/>
              <a:ext cx="57350" cy="50500"/>
            </a:xfrm>
            <a:custGeom>
              <a:avLst/>
              <a:gdLst/>
              <a:ahLst/>
              <a:cxnLst/>
              <a:rect l="l" t="t" r="r" b="b"/>
              <a:pathLst>
                <a:path w="2294" h="2020" extrusionOk="0">
                  <a:moveTo>
                    <a:pt x="1129" y="0"/>
                  </a:moveTo>
                  <a:cubicBezTo>
                    <a:pt x="739" y="0"/>
                    <a:pt x="373" y="242"/>
                    <a:pt x="201" y="629"/>
                  </a:cubicBezTo>
                  <a:cubicBezTo>
                    <a:pt x="1" y="1145"/>
                    <a:pt x="230" y="1718"/>
                    <a:pt x="746" y="1948"/>
                  </a:cubicBezTo>
                  <a:cubicBezTo>
                    <a:pt x="871" y="1997"/>
                    <a:pt x="1002" y="2020"/>
                    <a:pt x="1131" y="2020"/>
                  </a:cubicBezTo>
                  <a:cubicBezTo>
                    <a:pt x="1531" y="2020"/>
                    <a:pt x="1913" y="1794"/>
                    <a:pt x="2065" y="1403"/>
                  </a:cubicBezTo>
                  <a:cubicBezTo>
                    <a:pt x="2294" y="887"/>
                    <a:pt x="2036" y="285"/>
                    <a:pt x="1520" y="84"/>
                  </a:cubicBezTo>
                  <a:cubicBezTo>
                    <a:pt x="1391" y="27"/>
                    <a:pt x="1258" y="0"/>
                    <a:pt x="112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3772725"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3700325" y="3737550"/>
              <a:ext cx="50925" cy="50175"/>
            </a:xfrm>
            <a:custGeom>
              <a:avLst/>
              <a:gdLst/>
              <a:ahLst/>
              <a:cxnLst/>
              <a:rect l="l" t="t" r="r" b="b"/>
              <a:pathLst>
                <a:path w="2037" h="2007" extrusionOk="0">
                  <a:moveTo>
                    <a:pt x="1033" y="0"/>
                  </a:moveTo>
                  <a:cubicBezTo>
                    <a:pt x="460" y="0"/>
                    <a:pt x="1" y="430"/>
                    <a:pt x="30" y="1003"/>
                  </a:cubicBezTo>
                  <a:cubicBezTo>
                    <a:pt x="30" y="1548"/>
                    <a:pt x="460" y="2007"/>
                    <a:pt x="1033" y="2007"/>
                  </a:cubicBezTo>
                  <a:cubicBezTo>
                    <a:pt x="1578" y="2007"/>
                    <a:pt x="2036" y="1548"/>
                    <a:pt x="2036" y="1003"/>
                  </a:cubicBezTo>
                  <a:cubicBezTo>
                    <a:pt x="2036" y="430"/>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700325" y="3665150"/>
              <a:ext cx="50925" cy="50200"/>
            </a:xfrm>
            <a:custGeom>
              <a:avLst/>
              <a:gdLst/>
              <a:ahLst/>
              <a:cxnLst/>
              <a:rect l="l" t="t" r="r" b="b"/>
              <a:pathLst>
                <a:path w="2037" h="2008" extrusionOk="0">
                  <a:moveTo>
                    <a:pt x="1033" y="1"/>
                  </a:moveTo>
                  <a:cubicBezTo>
                    <a:pt x="460" y="1"/>
                    <a:pt x="1" y="459"/>
                    <a:pt x="30" y="1004"/>
                  </a:cubicBezTo>
                  <a:cubicBezTo>
                    <a:pt x="30"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3700325" y="3448725"/>
              <a:ext cx="50925" cy="50200"/>
            </a:xfrm>
            <a:custGeom>
              <a:avLst/>
              <a:gdLst/>
              <a:ahLst/>
              <a:cxnLst/>
              <a:rect l="l" t="t" r="r" b="b"/>
              <a:pathLst>
                <a:path w="2037" h="2008" extrusionOk="0">
                  <a:moveTo>
                    <a:pt x="1033" y="0"/>
                  </a:moveTo>
                  <a:cubicBezTo>
                    <a:pt x="460" y="0"/>
                    <a:pt x="1" y="459"/>
                    <a:pt x="30" y="1004"/>
                  </a:cubicBezTo>
                  <a:cubicBezTo>
                    <a:pt x="30"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3700325" y="3376350"/>
              <a:ext cx="50925" cy="50900"/>
            </a:xfrm>
            <a:custGeom>
              <a:avLst/>
              <a:gdLst/>
              <a:ahLst/>
              <a:cxnLst/>
              <a:rect l="l" t="t" r="r" b="b"/>
              <a:pathLst>
                <a:path w="2037" h="2036" extrusionOk="0">
                  <a:moveTo>
                    <a:pt x="1033" y="0"/>
                  </a:moveTo>
                  <a:cubicBezTo>
                    <a:pt x="460" y="0"/>
                    <a:pt x="1" y="459"/>
                    <a:pt x="30" y="1003"/>
                  </a:cubicBezTo>
                  <a:cubicBezTo>
                    <a:pt x="30" y="1577"/>
                    <a:pt x="460" y="2035"/>
                    <a:pt x="1033" y="2035"/>
                  </a:cubicBezTo>
                  <a:cubicBezTo>
                    <a:pt x="1578" y="2035"/>
                    <a:pt x="2036" y="1577"/>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700325" y="3303950"/>
              <a:ext cx="50925" cy="50925"/>
            </a:xfrm>
            <a:custGeom>
              <a:avLst/>
              <a:gdLst/>
              <a:ahLst/>
              <a:cxnLst/>
              <a:rect l="l" t="t" r="r" b="b"/>
              <a:pathLst>
                <a:path w="2037" h="2037" extrusionOk="0">
                  <a:moveTo>
                    <a:pt x="1033" y="1"/>
                  </a:moveTo>
                  <a:cubicBezTo>
                    <a:pt x="460" y="1"/>
                    <a:pt x="1" y="459"/>
                    <a:pt x="30" y="1033"/>
                  </a:cubicBezTo>
                  <a:cubicBezTo>
                    <a:pt x="30"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700325" y="2583000"/>
              <a:ext cx="50925" cy="50175"/>
            </a:xfrm>
            <a:custGeom>
              <a:avLst/>
              <a:gdLst/>
              <a:ahLst/>
              <a:cxnLst/>
              <a:rect l="l" t="t" r="r" b="b"/>
              <a:pathLst>
                <a:path w="2037" h="2007" extrusionOk="0">
                  <a:moveTo>
                    <a:pt x="1033" y="0"/>
                  </a:moveTo>
                  <a:cubicBezTo>
                    <a:pt x="460" y="0"/>
                    <a:pt x="1" y="459"/>
                    <a:pt x="30" y="1004"/>
                  </a:cubicBezTo>
                  <a:cubicBezTo>
                    <a:pt x="30"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628675" y="330395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628675" y="3232300"/>
              <a:ext cx="50175" cy="50175"/>
            </a:xfrm>
            <a:custGeom>
              <a:avLst/>
              <a:gdLst/>
              <a:ahLst/>
              <a:cxnLst/>
              <a:rect l="l" t="t" r="r" b="b"/>
              <a:pathLst>
                <a:path w="2007" h="2007" extrusionOk="0">
                  <a:moveTo>
                    <a:pt x="1004" y="0"/>
                  </a:moveTo>
                  <a:cubicBezTo>
                    <a:pt x="459" y="0"/>
                    <a:pt x="0" y="459"/>
                    <a:pt x="0" y="1003"/>
                  </a:cubicBezTo>
                  <a:cubicBezTo>
                    <a:pt x="0" y="1548"/>
                    <a:pt x="459" y="2007"/>
                    <a:pt x="1004" y="2007"/>
                  </a:cubicBezTo>
                  <a:cubicBezTo>
                    <a:pt x="1548" y="2007"/>
                    <a:pt x="2007" y="1548"/>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628675" y="258300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3556275" y="3232300"/>
              <a:ext cx="50925" cy="50175"/>
            </a:xfrm>
            <a:custGeom>
              <a:avLst/>
              <a:gdLst/>
              <a:ahLst/>
              <a:cxnLst/>
              <a:rect l="l" t="t" r="r" b="b"/>
              <a:pathLst>
                <a:path w="2037" h="2007" extrusionOk="0">
                  <a:moveTo>
                    <a:pt x="1004" y="0"/>
                  </a:moveTo>
                  <a:cubicBezTo>
                    <a:pt x="460" y="0"/>
                    <a:pt x="1" y="459"/>
                    <a:pt x="1" y="1003"/>
                  </a:cubicBezTo>
                  <a:cubicBezTo>
                    <a:pt x="1" y="1548"/>
                    <a:pt x="460" y="2007"/>
                    <a:pt x="1004" y="2007"/>
                  </a:cubicBezTo>
                  <a:cubicBezTo>
                    <a:pt x="1578" y="2007"/>
                    <a:pt x="2036" y="1548"/>
                    <a:pt x="2036" y="1003"/>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3556275" y="258300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3556275" y="2510600"/>
              <a:ext cx="50925" cy="50200"/>
            </a:xfrm>
            <a:custGeom>
              <a:avLst/>
              <a:gdLst/>
              <a:ahLst/>
              <a:cxnLst/>
              <a:rect l="l" t="t" r="r" b="b"/>
              <a:pathLst>
                <a:path w="2037" h="2008" extrusionOk="0">
                  <a:moveTo>
                    <a:pt x="1004" y="1"/>
                  </a:moveTo>
                  <a:cubicBezTo>
                    <a:pt x="460" y="1"/>
                    <a:pt x="1" y="460"/>
                    <a:pt x="1" y="1004"/>
                  </a:cubicBezTo>
                  <a:cubicBezTo>
                    <a:pt x="1" y="1578"/>
                    <a:pt x="460" y="2008"/>
                    <a:pt x="1004" y="2008"/>
                  </a:cubicBezTo>
                  <a:cubicBezTo>
                    <a:pt x="1578" y="2008"/>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3483900" y="3232300"/>
              <a:ext cx="50900" cy="50175"/>
            </a:xfrm>
            <a:custGeom>
              <a:avLst/>
              <a:gdLst/>
              <a:ahLst/>
              <a:cxnLst/>
              <a:rect l="l" t="t" r="r" b="b"/>
              <a:pathLst>
                <a:path w="2036" h="2007" extrusionOk="0">
                  <a:moveTo>
                    <a:pt x="1033" y="0"/>
                  </a:moveTo>
                  <a:cubicBezTo>
                    <a:pt x="459" y="0"/>
                    <a:pt x="1" y="459"/>
                    <a:pt x="1" y="1003"/>
                  </a:cubicBezTo>
                  <a:cubicBezTo>
                    <a:pt x="1" y="1548"/>
                    <a:pt x="459" y="2007"/>
                    <a:pt x="1033" y="2007"/>
                  </a:cubicBezTo>
                  <a:cubicBezTo>
                    <a:pt x="1577" y="2007"/>
                    <a:pt x="2036" y="1548"/>
                    <a:pt x="2036" y="1003"/>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3483900" y="258300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3483900" y="2510600"/>
              <a:ext cx="50900" cy="50200"/>
            </a:xfrm>
            <a:custGeom>
              <a:avLst/>
              <a:gdLst/>
              <a:ahLst/>
              <a:cxnLst/>
              <a:rect l="l" t="t" r="r" b="b"/>
              <a:pathLst>
                <a:path w="2036"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3412225" y="3232300"/>
              <a:ext cx="50200" cy="50175"/>
            </a:xfrm>
            <a:custGeom>
              <a:avLst/>
              <a:gdLst/>
              <a:ahLst/>
              <a:cxnLst/>
              <a:rect l="l" t="t" r="r" b="b"/>
              <a:pathLst>
                <a:path w="2008" h="2007" extrusionOk="0">
                  <a:moveTo>
                    <a:pt x="1004" y="0"/>
                  </a:moveTo>
                  <a:cubicBezTo>
                    <a:pt x="460" y="0"/>
                    <a:pt x="1" y="459"/>
                    <a:pt x="1" y="1003"/>
                  </a:cubicBezTo>
                  <a:cubicBezTo>
                    <a:pt x="1" y="1548"/>
                    <a:pt x="460" y="2007"/>
                    <a:pt x="1004" y="2007"/>
                  </a:cubicBezTo>
                  <a:cubicBezTo>
                    <a:pt x="1549" y="2007"/>
                    <a:pt x="2008" y="1548"/>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3412225" y="3159900"/>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3412225" y="258300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3412225" y="251060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49"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3339850" y="3159900"/>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3339850" y="272705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3339850" y="2654650"/>
              <a:ext cx="50900" cy="50925"/>
            </a:xfrm>
            <a:custGeom>
              <a:avLst/>
              <a:gdLst/>
              <a:ahLst/>
              <a:cxnLst/>
              <a:rect l="l" t="t" r="r" b="b"/>
              <a:pathLst>
                <a:path w="2036"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3339850" y="2583000"/>
              <a:ext cx="50900" cy="50175"/>
            </a:xfrm>
            <a:custGeom>
              <a:avLst/>
              <a:gdLst/>
              <a:ahLst/>
              <a:cxnLst/>
              <a:rect l="l" t="t" r="r" b="b"/>
              <a:pathLst>
                <a:path w="2036"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3267475"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3267475" y="3087525"/>
              <a:ext cx="50900" cy="50900"/>
            </a:xfrm>
            <a:custGeom>
              <a:avLst/>
              <a:gdLst/>
              <a:ahLst/>
              <a:cxnLst/>
              <a:rect l="l" t="t" r="r" b="b"/>
              <a:pathLst>
                <a:path w="2036" h="2036" extrusionOk="0">
                  <a:moveTo>
                    <a:pt x="1004" y="0"/>
                  </a:moveTo>
                  <a:cubicBezTo>
                    <a:pt x="459" y="29"/>
                    <a:pt x="0" y="459"/>
                    <a:pt x="0" y="1032"/>
                  </a:cubicBezTo>
                  <a:cubicBezTo>
                    <a:pt x="0" y="1577"/>
                    <a:pt x="459" y="2036"/>
                    <a:pt x="1032"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3267475"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3267475" y="2727050"/>
              <a:ext cx="50900" cy="50900"/>
            </a:xfrm>
            <a:custGeom>
              <a:avLst/>
              <a:gdLst/>
              <a:ahLst/>
              <a:cxnLst/>
              <a:rect l="l" t="t" r="r" b="b"/>
              <a:pathLst>
                <a:path w="2036" h="2036" extrusionOk="0">
                  <a:moveTo>
                    <a:pt x="1004" y="0"/>
                  </a:moveTo>
                  <a:cubicBezTo>
                    <a:pt x="459" y="0"/>
                    <a:pt x="0" y="459"/>
                    <a:pt x="0" y="1032"/>
                  </a:cubicBezTo>
                  <a:cubicBezTo>
                    <a:pt x="0" y="1577"/>
                    <a:pt x="459" y="2036"/>
                    <a:pt x="1032" y="2036"/>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319580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3195800" y="30158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319580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319580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3195800" y="279942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4133925" y="2943475"/>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3123425" y="1212000"/>
              <a:ext cx="50175" cy="50200"/>
            </a:xfrm>
            <a:custGeom>
              <a:avLst/>
              <a:gdLst/>
              <a:ahLst/>
              <a:cxnLst/>
              <a:rect l="l" t="t" r="r" b="b"/>
              <a:pathLst>
                <a:path w="2007" h="2008" extrusionOk="0">
                  <a:moveTo>
                    <a:pt x="1004" y="1"/>
                  </a:moveTo>
                  <a:cubicBezTo>
                    <a:pt x="459" y="1"/>
                    <a:pt x="0" y="431"/>
                    <a:pt x="0" y="1004"/>
                  </a:cubicBezTo>
                  <a:cubicBezTo>
                    <a:pt x="0" y="1549"/>
                    <a:pt x="459" y="2008"/>
                    <a:pt x="1004" y="2008"/>
                  </a:cubicBezTo>
                  <a:cubicBezTo>
                    <a:pt x="1577" y="2008"/>
                    <a:pt x="2007" y="1549"/>
                    <a:pt x="2007" y="1004"/>
                  </a:cubicBezTo>
                  <a:cubicBezTo>
                    <a:pt x="2007"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3051025" y="1212000"/>
              <a:ext cx="50925" cy="50200"/>
            </a:xfrm>
            <a:custGeom>
              <a:avLst/>
              <a:gdLst/>
              <a:ahLst/>
              <a:cxnLst/>
              <a:rect l="l" t="t" r="r" b="b"/>
              <a:pathLst>
                <a:path w="2037" h="2008" extrusionOk="0">
                  <a:moveTo>
                    <a:pt x="1004" y="1"/>
                  </a:moveTo>
                  <a:cubicBezTo>
                    <a:pt x="460" y="1"/>
                    <a:pt x="1" y="460"/>
                    <a:pt x="1" y="1004"/>
                  </a:cubicBezTo>
                  <a:cubicBezTo>
                    <a:pt x="1" y="1549"/>
                    <a:pt x="460" y="2008"/>
                    <a:pt x="1004" y="2008"/>
                  </a:cubicBezTo>
                  <a:cubicBezTo>
                    <a:pt x="1578" y="2008"/>
                    <a:pt x="2036" y="1549"/>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4277975"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4277975"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4277975"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4277975" y="19329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4277975"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4277975" y="20777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4277975"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3917500"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3917500"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3628675" y="2005350"/>
              <a:ext cx="50175" cy="50925"/>
            </a:xfrm>
            <a:custGeom>
              <a:avLst/>
              <a:gdLst/>
              <a:ahLst/>
              <a:cxnLst/>
              <a:rect l="l" t="t" r="r" b="b"/>
              <a:pathLst>
                <a:path w="2007"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3700325" y="2077750"/>
              <a:ext cx="50925" cy="50175"/>
            </a:xfrm>
            <a:custGeom>
              <a:avLst/>
              <a:gdLst/>
              <a:ahLst/>
              <a:cxnLst/>
              <a:rect l="l" t="t" r="r" b="b"/>
              <a:pathLst>
                <a:path w="2037" h="2007" extrusionOk="0">
                  <a:moveTo>
                    <a:pt x="1033" y="0"/>
                  </a:moveTo>
                  <a:cubicBezTo>
                    <a:pt x="460" y="0"/>
                    <a:pt x="1" y="459"/>
                    <a:pt x="30" y="1004"/>
                  </a:cubicBezTo>
                  <a:cubicBezTo>
                    <a:pt x="30"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3700325" y="2005350"/>
              <a:ext cx="50925" cy="50925"/>
            </a:xfrm>
            <a:custGeom>
              <a:avLst/>
              <a:gdLst/>
              <a:ahLst/>
              <a:cxnLst/>
              <a:rect l="l" t="t" r="r" b="b"/>
              <a:pathLst>
                <a:path w="2037" h="2037" extrusionOk="0">
                  <a:moveTo>
                    <a:pt x="1033" y="1"/>
                  </a:moveTo>
                  <a:cubicBezTo>
                    <a:pt x="460" y="1"/>
                    <a:pt x="1" y="460"/>
                    <a:pt x="30" y="1004"/>
                  </a:cubicBezTo>
                  <a:cubicBezTo>
                    <a:pt x="30" y="1578"/>
                    <a:pt x="460" y="2036"/>
                    <a:pt x="1033" y="2036"/>
                  </a:cubicBezTo>
                  <a:cubicBezTo>
                    <a:pt x="1578" y="2036"/>
                    <a:pt x="2036" y="1578"/>
                    <a:pt x="2036" y="1004"/>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a:off x="3772725"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3845100"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3845100"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3917500"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3917500"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3989150" y="19329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3989150" y="20053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3989150"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3989150" y="21494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4061550"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77"/>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4061550"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4061550"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4061550"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77" y="2036"/>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4061550"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a:off x="4061550"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4133925"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4133925" y="1861275"/>
              <a:ext cx="50200" cy="50225"/>
            </a:xfrm>
            <a:custGeom>
              <a:avLst/>
              <a:gdLst/>
              <a:ahLst/>
              <a:cxnLst/>
              <a:rect l="l" t="t" r="r" b="b"/>
              <a:pathLst>
                <a:path w="2008" h="2009" extrusionOk="0">
                  <a:moveTo>
                    <a:pt x="955" y="1"/>
                  </a:moveTo>
                  <a:cubicBezTo>
                    <a:pt x="432" y="1"/>
                    <a:pt x="0" y="449"/>
                    <a:pt x="0" y="1005"/>
                  </a:cubicBezTo>
                  <a:cubicBezTo>
                    <a:pt x="0" y="1550"/>
                    <a:pt x="430" y="2009"/>
                    <a:pt x="1004" y="2009"/>
                  </a:cubicBezTo>
                  <a:cubicBezTo>
                    <a:pt x="1548" y="2009"/>
                    <a:pt x="2007" y="1579"/>
                    <a:pt x="2007" y="1005"/>
                  </a:cubicBezTo>
                  <a:cubicBezTo>
                    <a:pt x="2007" y="461"/>
                    <a:pt x="1577" y="2"/>
                    <a:pt x="1004" y="2"/>
                  </a:cubicBezTo>
                  <a:cubicBezTo>
                    <a:pt x="988" y="1"/>
                    <a:pt x="971" y="1"/>
                    <a:pt x="955"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4133200" y="1932975"/>
              <a:ext cx="50925" cy="50900"/>
            </a:xfrm>
            <a:custGeom>
              <a:avLst/>
              <a:gdLst/>
              <a:ahLst/>
              <a:cxnLst/>
              <a:rect l="l" t="t" r="r" b="b"/>
              <a:pathLst>
                <a:path w="2037" h="2036" extrusionOk="0">
                  <a:moveTo>
                    <a:pt x="1033" y="1"/>
                  </a:moveTo>
                  <a:cubicBezTo>
                    <a:pt x="488" y="1"/>
                    <a:pt x="29" y="459"/>
                    <a:pt x="29" y="1004"/>
                  </a:cubicBezTo>
                  <a:cubicBezTo>
                    <a:pt x="1" y="1577"/>
                    <a:pt x="459" y="2036"/>
                    <a:pt x="1033" y="2036"/>
                  </a:cubicBezTo>
                  <a:cubicBezTo>
                    <a:pt x="1577" y="2036"/>
                    <a:pt x="2036" y="1577"/>
                    <a:pt x="2036" y="1033"/>
                  </a:cubicBezTo>
                  <a:cubicBezTo>
                    <a:pt x="2036" y="459"/>
                    <a:pt x="1606"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4133925"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4133925" y="2077700"/>
              <a:ext cx="50200" cy="50225"/>
            </a:xfrm>
            <a:custGeom>
              <a:avLst/>
              <a:gdLst/>
              <a:ahLst/>
              <a:cxnLst/>
              <a:rect l="l" t="t" r="r" b="b"/>
              <a:pathLst>
                <a:path w="2008" h="2009" extrusionOk="0">
                  <a:moveTo>
                    <a:pt x="955" y="1"/>
                  </a:moveTo>
                  <a:cubicBezTo>
                    <a:pt x="432" y="1"/>
                    <a:pt x="0" y="449"/>
                    <a:pt x="0" y="1006"/>
                  </a:cubicBezTo>
                  <a:cubicBezTo>
                    <a:pt x="0" y="1550"/>
                    <a:pt x="430" y="2009"/>
                    <a:pt x="1004" y="2009"/>
                  </a:cubicBezTo>
                  <a:cubicBezTo>
                    <a:pt x="1548" y="2009"/>
                    <a:pt x="2007" y="1579"/>
                    <a:pt x="2007" y="1006"/>
                  </a:cubicBezTo>
                  <a:cubicBezTo>
                    <a:pt x="2007" y="461"/>
                    <a:pt x="1577" y="2"/>
                    <a:pt x="1004" y="2"/>
                  </a:cubicBezTo>
                  <a:cubicBezTo>
                    <a:pt x="988" y="1"/>
                    <a:pt x="971" y="1"/>
                    <a:pt x="955"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4133925"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4133925" y="2221800"/>
              <a:ext cx="50200" cy="50225"/>
            </a:xfrm>
            <a:custGeom>
              <a:avLst/>
              <a:gdLst/>
              <a:ahLst/>
              <a:cxnLst/>
              <a:rect l="l" t="t" r="r" b="b"/>
              <a:pathLst>
                <a:path w="2008" h="2009" extrusionOk="0">
                  <a:moveTo>
                    <a:pt x="1004" y="0"/>
                  </a:moveTo>
                  <a:cubicBezTo>
                    <a:pt x="459" y="0"/>
                    <a:pt x="0" y="430"/>
                    <a:pt x="0" y="1004"/>
                  </a:cubicBezTo>
                  <a:cubicBezTo>
                    <a:pt x="0" y="1548"/>
                    <a:pt x="430" y="2007"/>
                    <a:pt x="1004" y="2007"/>
                  </a:cubicBezTo>
                  <a:cubicBezTo>
                    <a:pt x="1020" y="2008"/>
                    <a:pt x="1036" y="2008"/>
                    <a:pt x="1052" y="2008"/>
                  </a:cubicBezTo>
                  <a:cubicBezTo>
                    <a:pt x="1575" y="2008"/>
                    <a:pt x="2007" y="1560"/>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420560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420560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77"/>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4205600"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5" y="1549"/>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420560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420560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4205600"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420560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4205600"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4277975" y="2221800"/>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4350350"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350350"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435035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4350350"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4350350"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4350350"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4350350"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4350350"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a:off x="435035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a:off x="4277975"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420560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a:off x="4205600"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4133925" y="1716550"/>
              <a:ext cx="50200" cy="50900"/>
            </a:xfrm>
            <a:custGeom>
              <a:avLst/>
              <a:gdLst/>
              <a:ahLst/>
              <a:cxnLst/>
              <a:rect l="l" t="t" r="r" b="b"/>
              <a:pathLst>
                <a:path w="2008" h="2036" extrusionOk="0">
                  <a:moveTo>
                    <a:pt x="1004" y="0"/>
                  </a:moveTo>
                  <a:cubicBezTo>
                    <a:pt x="459" y="0"/>
                    <a:pt x="0" y="459"/>
                    <a:pt x="0" y="1004"/>
                  </a:cubicBezTo>
                  <a:cubicBezTo>
                    <a:pt x="0" y="1577"/>
                    <a:pt x="430" y="2036"/>
                    <a:pt x="1004" y="2036"/>
                  </a:cubicBezTo>
                  <a:cubicBezTo>
                    <a:pt x="1548"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4133925"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4133200" y="1572500"/>
              <a:ext cx="50925" cy="50175"/>
            </a:xfrm>
            <a:custGeom>
              <a:avLst/>
              <a:gdLst/>
              <a:ahLst/>
              <a:cxnLst/>
              <a:rect l="l" t="t" r="r" b="b"/>
              <a:pathLst>
                <a:path w="2037" h="2007" extrusionOk="0">
                  <a:moveTo>
                    <a:pt x="1033" y="0"/>
                  </a:moveTo>
                  <a:cubicBezTo>
                    <a:pt x="488" y="0"/>
                    <a:pt x="29" y="430"/>
                    <a:pt x="29" y="1004"/>
                  </a:cubicBezTo>
                  <a:cubicBezTo>
                    <a:pt x="1" y="1548"/>
                    <a:pt x="459" y="2007"/>
                    <a:pt x="1033" y="2007"/>
                  </a:cubicBezTo>
                  <a:cubicBezTo>
                    <a:pt x="1577" y="2007"/>
                    <a:pt x="2036" y="1577"/>
                    <a:pt x="2036" y="1004"/>
                  </a:cubicBezTo>
                  <a:cubicBezTo>
                    <a:pt x="2036" y="459"/>
                    <a:pt x="1606"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4133925" y="1500100"/>
              <a:ext cx="50200" cy="50925"/>
            </a:xfrm>
            <a:custGeom>
              <a:avLst/>
              <a:gdLst/>
              <a:ahLst/>
              <a:cxnLst/>
              <a:rect l="l" t="t" r="r" b="b"/>
              <a:pathLst>
                <a:path w="2008" h="2037" extrusionOk="0">
                  <a:moveTo>
                    <a:pt x="1004" y="1"/>
                  </a:moveTo>
                  <a:cubicBezTo>
                    <a:pt x="459" y="1"/>
                    <a:pt x="0" y="460"/>
                    <a:pt x="0" y="1004"/>
                  </a:cubicBezTo>
                  <a:cubicBezTo>
                    <a:pt x="0" y="1578"/>
                    <a:pt x="430" y="2036"/>
                    <a:pt x="1004" y="2036"/>
                  </a:cubicBezTo>
                  <a:cubicBezTo>
                    <a:pt x="1548"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4061550"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4061550"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77" y="2036"/>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4061550"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4061550"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4061550"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4061550" y="14284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3989150"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3989150"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3989150" y="178892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3989150"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3989150"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3989150" y="157250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3989150" y="15001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3989150" y="14284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3917500"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3917500"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3917500"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3917500"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3917500"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3917500"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48" y="2007"/>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3917500"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3917500" y="14284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3917500" y="12120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3845100"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3845100"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384510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3845100"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3845100"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384510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3845100"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3845100"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3845100"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3845100" y="12120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3772725"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3772725" y="2221800"/>
              <a:ext cx="50900" cy="50225"/>
            </a:xfrm>
            <a:custGeom>
              <a:avLst/>
              <a:gdLst/>
              <a:ahLst/>
              <a:cxnLst/>
              <a:rect l="l" t="t" r="r" b="b"/>
              <a:pathLst>
                <a:path w="2036" h="2009" extrusionOk="0">
                  <a:moveTo>
                    <a:pt x="1032" y="0"/>
                  </a:moveTo>
                  <a:cubicBezTo>
                    <a:pt x="459" y="0"/>
                    <a:pt x="0" y="459"/>
                    <a:pt x="0" y="1004"/>
                  </a:cubicBezTo>
                  <a:cubicBezTo>
                    <a:pt x="0" y="1548"/>
                    <a:pt x="459" y="2007"/>
                    <a:pt x="1004" y="2007"/>
                  </a:cubicBezTo>
                  <a:cubicBezTo>
                    <a:pt x="1021" y="2008"/>
                    <a:pt x="1038" y="2008"/>
                    <a:pt x="1055" y="2008"/>
                  </a:cubicBezTo>
                  <a:cubicBezTo>
                    <a:pt x="1604" y="2008"/>
                    <a:pt x="2036" y="1560"/>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3772725" y="2077700"/>
              <a:ext cx="50900" cy="50225"/>
            </a:xfrm>
            <a:custGeom>
              <a:avLst/>
              <a:gdLst/>
              <a:ahLst/>
              <a:cxnLst/>
              <a:rect l="l" t="t" r="r" b="b"/>
              <a:pathLst>
                <a:path w="2036" h="2009" extrusionOk="0">
                  <a:moveTo>
                    <a:pt x="981" y="1"/>
                  </a:moveTo>
                  <a:cubicBezTo>
                    <a:pt x="432" y="1"/>
                    <a:pt x="0" y="449"/>
                    <a:pt x="0" y="1006"/>
                  </a:cubicBezTo>
                  <a:cubicBezTo>
                    <a:pt x="0" y="1550"/>
                    <a:pt x="459" y="2009"/>
                    <a:pt x="1004" y="2009"/>
                  </a:cubicBezTo>
                  <a:cubicBezTo>
                    <a:pt x="1577" y="2009"/>
                    <a:pt x="2036" y="1579"/>
                    <a:pt x="2036" y="1006"/>
                  </a:cubicBezTo>
                  <a:cubicBezTo>
                    <a:pt x="2036" y="461"/>
                    <a:pt x="1577" y="2"/>
                    <a:pt x="1032" y="2"/>
                  </a:cubicBezTo>
                  <a:cubicBezTo>
                    <a:pt x="1015" y="1"/>
                    <a:pt x="998" y="1"/>
                    <a:pt x="981"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3772725" y="1932975"/>
              <a:ext cx="50900" cy="50900"/>
            </a:xfrm>
            <a:custGeom>
              <a:avLst/>
              <a:gdLst/>
              <a:ahLst/>
              <a:cxnLst/>
              <a:rect l="l" t="t" r="r" b="b"/>
              <a:pathLst>
                <a:path w="2036" h="2036" extrusionOk="0">
                  <a:moveTo>
                    <a:pt x="1032" y="1"/>
                  </a:moveTo>
                  <a:cubicBezTo>
                    <a:pt x="459" y="1"/>
                    <a:pt x="0" y="459"/>
                    <a:pt x="0" y="1004"/>
                  </a:cubicBezTo>
                  <a:cubicBezTo>
                    <a:pt x="0" y="1577"/>
                    <a:pt x="459" y="2036"/>
                    <a:pt x="1004"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3772725"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3772725" y="1716550"/>
              <a:ext cx="50900" cy="50900"/>
            </a:xfrm>
            <a:custGeom>
              <a:avLst/>
              <a:gdLst/>
              <a:ahLst/>
              <a:cxnLst/>
              <a:rect l="l" t="t" r="r" b="b"/>
              <a:pathLst>
                <a:path w="2036" h="2036" extrusionOk="0">
                  <a:moveTo>
                    <a:pt x="1032" y="0"/>
                  </a:moveTo>
                  <a:cubicBezTo>
                    <a:pt x="459" y="0"/>
                    <a:pt x="0" y="459"/>
                    <a:pt x="0" y="1004"/>
                  </a:cubicBezTo>
                  <a:cubicBezTo>
                    <a:pt x="0" y="1577"/>
                    <a:pt x="459" y="2036"/>
                    <a:pt x="1004"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377272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3772725" y="1572500"/>
              <a:ext cx="50900" cy="50225"/>
            </a:xfrm>
            <a:custGeom>
              <a:avLst/>
              <a:gdLst/>
              <a:ahLst/>
              <a:cxnLst/>
              <a:rect l="l" t="t" r="r" b="b"/>
              <a:pathLst>
                <a:path w="2036" h="2009" extrusionOk="0">
                  <a:moveTo>
                    <a:pt x="1032" y="0"/>
                  </a:moveTo>
                  <a:cubicBezTo>
                    <a:pt x="459" y="0"/>
                    <a:pt x="0" y="430"/>
                    <a:pt x="0" y="1004"/>
                  </a:cubicBezTo>
                  <a:cubicBezTo>
                    <a:pt x="0" y="1548"/>
                    <a:pt x="459" y="2007"/>
                    <a:pt x="1004" y="2007"/>
                  </a:cubicBezTo>
                  <a:cubicBezTo>
                    <a:pt x="1021" y="2008"/>
                    <a:pt x="1038" y="2008"/>
                    <a:pt x="1055" y="2008"/>
                  </a:cubicBezTo>
                  <a:cubicBezTo>
                    <a:pt x="1604" y="2008"/>
                    <a:pt x="2036" y="1560"/>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3772725" y="1500100"/>
              <a:ext cx="50900" cy="50925"/>
            </a:xfrm>
            <a:custGeom>
              <a:avLst/>
              <a:gdLst/>
              <a:ahLst/>
              <a:cxnLst/>
              <a:rect l="l" t="t" r="r" b="b"/>
              <a:pathLst>
                <a:path w="2036" h="2037" extrusionOk="0">
                  <a:moveTo>
                    <a:pt x="1032" y="1"/>
                  </a:moveTo>
                  <a:cubicBezTo>
                    <a:pt x="459" y="1"/>
                    <a:pt x="0" y="460"/>
                    <a:pt x="0" y="1004"/>
                  </a:cubicBezTo>
                  <a:cubicBezTo>
                    <a:pt x="0" y="1578"/>
                    <a:pt x="459" y="2036"/>
                    <a:pt x="1004"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3772725" y="12836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3772725" y="1211975"/>
              <a:ext cx="50900" cy="50225"/>
            </a:xfrm>
            <a:custGeom>
              <a:avLst/>
              <a:gdLst/>
              <a:ahLst/>
              <a:cxnLst/>
              <a:rect l="l" t="t" r="r" b="b"/>
              <a:pathLst>
                <a:path w="2036" h="2009" extrusionOk="0">
                  <a:moveTo>
                    <a:pt x="981" y="1"/>
                  </a:moveTo>
                  <a:cubicBezTo>
                    <a:pt x="432" y="1"/>
                    <a:pt x="0" y="449"/>
                    <a:pt x="0" y="1005"/>
                  </a:cubicBezTo>
                  <a:cubicBezTo>
                    <a:pt x="0" y="1550"/>
                    <a:pt x="459" y="2009"/>
                    <a:pt x="1004" y="2009"/>
                  </a:cubicBezTo>
                  <a:cubicBezTo>
                    <a:pt x="1577" y="2009"/>
                    <a:pt x="2036" y="1550"/>
                    <a:pt x="2036" y="1005"/>
                  </a:cubicBezTo>
                  <a:cubicBezTo>
                    <a:pt x="2036" y="461"/>
                    <a:pt x="1577" y="2"/>
                    <a:pt x="1032" y="2"/>
                  </a:cubicBezTo>
                  <a:cubicBezTo>
                    <a:pt x="1015" y="1"/>
                    <a:pt x="998" y="1"/>
                    <a:pt x="981"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3700325" y="2221800"/>
              <a:ext cx="50925" cy="50900"/>
            </a:xfrm>
            <a:custGeom>
              <a:avLst/>
              <a:gdLst/>
              <a:ahLst/>
              <a:cxnLst/>
              <a:rect l="l" t="t" r="r" b="b"/>
              <a:pathLst>
                <a:path w="2037" h="2036" extrusionOk="0">
                  <a:moveTo>
                    <a:pt x="1033" y="0"/>
                  </a:moveTo>
                  <a:cubicBezTo>
                    <a:pt x="460" y="0"/>
                    <a:pt x="1" y="459"/>
                    <a:pt x="30" y="1004"/>
                  </a:cubicBezTo>
                  <a:cubicBezTo>
                    <a:pt x="30" y="1577"/>
                    <a:pt x="460" y="2036"/>
                    <a:pt x="1033" y="2036"/>
                  </a:cubicBezTo>
                  <a:cubicBezTo>
                    <a:pt x="1578" y="2036"/>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3700325" y="2149400"/>
              <a:ext cx="50925" cy="50925"/>
            </a:xfrm>
            <a:custGeom>
              <a:avLst/>
              <a:gdLst/>
              <a:ahLst/>
              <a:cxnLst/>
              <a:rect l="l" t="t" r="r" b="b"/>
              <a:pathLst>
                <a:path w="2037" h="2037" extrusionOk="0">
                  <a:moveTo>
                    <a:pt x="1033" y="1"/>
                  </a:moveTo>
                  <a:cubicBezTo>
                    <a:pt x="460" y="1"/>
                    <a:pt x="1" y="460"/>
                    <a:pt x="30" y="1033"/>
                  </a:cubicBezTo>
                  <a:cubicBezTo>
                    <a:pt x="30"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3700325" y="1932975"/>
              <a:ext cx="50925" cy="50900"/>
            </a:xfrm>
            <a:custGeom>
              <a:avLst/>
              <a:gdLst/>
              <a:ahLst/>
              <a:cxnLst/>
              <a:rect l="l" t="t" r="r" b="b"/>
              <a:pathLst>
                <a:path w="2037" h="2036" extrusionOk="0">
                  <a:moveTo>
                    <a:pt x="1033" y="1"/>
                  </a:moveTo>
                  <a:cubicBezTo>
                    <a:pt x="460" y="1"/>
                    <a:pt x="1" y="459"/>
                    <a:pt x="30" y="1033"/>
                  </a:cubicBezTo>
                  <a:cubicBezTo>
                    <a:pt x="30"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3700325" y="1861300"/>
              <a:ext cx="50925" cy="50200"/>
            </a:xfrm>
            <a:custGeom>
              <a:avLst/>
              <a:gdLst/>
              <a:ahLst/>
              <a:cxnLst/>
              <a:rect l="l" t="t" r="r" b="b"/>
              <a:pathLst>
                <a:path w="2037" h="2008" extrusionOk="0">
                  <a:moveTo>
                    <a:pt x="1033" y="1"/>
                  </a:moveTo>
                  <a:cubicBezTo>
                    <a:pt x="460" y="1"/>
                    <a:pt x="1" y="460"/>
                    <a:pt x="30" y="1004"/>
                  </a:cubicBezTo>
                  <a:cubicBezTo>
                    <a:pt x="30" y="1549"/>
                    <a:pt x="460" y="2008"/>
                    <a:pt x="1033" y="2008"/>
                  </a:cubicBezTo>
                  <a:cubicBezTo>
                    <a:pt x="1578" y="2008"/>
                    <a:pt x="2036" y="1549"/>
                    <a:pt x="2036" y="1004"/>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3700325" y="1788925"/>
              <a:ext cx="50925" cy="50200"/>
            </a:xfrm>
            <a:custGeom>
              <a:avLst/>
              <a:gdLst/>
              <a:ahLst/>
              <a:cxnLst/>
              <a:rect l="l" t="t" r="r" b="b"/>
              <a:pathLst>
                <a:path w="2037" h="2008" extrusionOk="0">
                  <a:moveTo>
                    <a:pt x="1033" y="1"/>
                  </a:moveTo>
                  <a:cubicBezTo>
                    <a:pt x="460" y="1"/>
                    <a:pt x="1" y="459"/>
                    <a:pt x="30" y="1004"/>
                  </a:cubicBezTo>
                  <a:cubicBezTo>
                    <a:pt x="30" y="1577"/>
                    <a:pt x="460" y="2007"/>
                    <a:pt x="1033" y="2007"/>
                  </a:cubicBezTo>
                  <a:cubicBezTo>
                    <a:pt x="1578" y="2007"/>
                    <a:pt x="2036" y="1577"/>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3700325" y="1716550"/>
              <a:ext cx="50925" cy="50900"/>
            </a:xfrm>
            <a:custGeom>
              <a:avLst/>
              <a:gdLst/>
              <a:ahLst/>
              <a:cxnLst/>
              <a:rect l="l" t="t" r="r" b="b"/>
              <a:pathLst>
                <a:path w="2037" h="2036" extrusionOk="0">
                  <a:moveTo>
                    <a:pt x="1033" y="0"/>
                  </a:moveTo>
                  <a:cubicBezTo>
                    <a:pt x="460" y="0"/>
                    <a:pt x="1" y="459"/>
                    <a:pt x="30" y="1032"/>
                  </a:cubicBezTo>
                  <a:cubicBezTo>
                    <a:pt x="30" y="1577"/>
                    <a:pt x="460" y="2036"/>
                    <a:pt x="1033" y="2036"/>
                  </a:cubicBezTo>
                  <a:cubicBezTo>
                    <a:pt x="1578" y="2036"/>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3700325" y="1644875"/>
              <a:ext cx="50925" cy="50200"/>
            </a:xfrm>
            <a:custGeom>
              <a:avLst/>
              <a:gdLst/>
              <a:ahLst/>
              <a:cxnLst/>
              <a:rect l="l" t="t" r="r" b="b"/>
              <a:pathLst>
                <a:path w="2037" h="2008" extrusionOk="0">
                  <a:moveTo>
                    <a:pt x="1033" y="1"/>
                  </a:moveTo>
                  <a:cubicBezTo>
                    <a:pt x="460" y="1"/>
                    <a:pt x="1" y="459"/>
                    <a:pt x="30" y="1004"/>
                  </a:cubicBezTo>
                  <a:cubicBezTo>
                    <a:pt x="30"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3700325" y="1572500"/>
              <a:ext cx="50925" cy="50175"/>
            </a:xfrm>
            <a:custGeom>
              <a:avLst/>
              <a:gdLst/>
              <a:ahLst/>
              <a:cxnLst/>
              <a:rect l="l" t="t" r="r" b="b"/>
              <a:pathLst>
                <a:path w="2037" h="2007" extrusionOk="0">
                  <a:moveTo>
                    <a:pt x="1033" y="0"/>
                  </a:moveTo>
                  <a:cubicBezTo>
                    <a:pt x="460" y="0"/>
                    <a:pt x="1" y="459"/>
                    <a:pt x="30" y="1004"/>
                  </a:cubicBezTo>
                  <a:cubicBezTo>
                    <a:pt x="30"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3700325" y="1212000"/>
              <a:ext cx="50925" cy="50200"/>
            </a:xfrm>
            <a:custGeom>
              <a:avLst/>
              <a:gdLst/>
              <a:ahLst/>
              <a:cxnLst/>
              <a:rect l="l" t="t" r="r" b="b"/>
              <a:pathLst>
                <a:path w="2037" h="2008" extrusionOk="0">
                  <a:moveTo>
                    <a:pt x="1033" y="1"/>
                  </a:moveTo>
                  <a:cubicBezTo>
                    <a:pt x="460" y="1"/>
                    <a:pt x="1" y="460"/>
                    <a:pt x="30" y="1004"/>
                  </a:cubicBezTo>
                  <a:cubicBezTo>
                    <a:pt x="30" y="1549"/>
                    <a:pt x="460" y="2008"/>
                    <a:pt x="1033" y="2008"/>
                  </a:cubicBezTo>
                  <a:cubicBezTo>
                    <a:pt x="1578" y="2008"/>
                    <a:pt x="2036" y="1549"/>
                    <a:pt x="2036" y="1004"/>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3628675" y="21494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3625075" y="2077800"/>
              <a:ext cx="57375" cy="50500"/>
            </a:xfrm>
            <a:custGeom>
              <a:avLst/>
              <a:gdLst/>
              <a:ahLst/>
              <a:cxnLst/>
              <a:rect l="l" t="t" r="r" b="b"/>
              <a:pathLst>
                <a:path w="2295" h="2020" extrusionOk="0">
                  <a:moveTo>
                    <a:pt x="1129" y="0"/>
                  </a:moveTo>
                  <a:cubicBezTo>
                    <a:pt x="739" y="0"/>
                    <a:pt x="374" y="242"/>
                    <a:pt x="202" y="629"/>
                  </a:cubicBezTo>
                  <a:cubicBezTo>
                    <a:pt x="1" y="1145"/>
                    <a:pt x="230" y="1718"/>
                    <a:pt x="746" y="1948"/>
                  </a:cubicBezTo>
                  <a:cubicBezTo>
                    <a:pt x="879" y="1996"/>
                    <a:pt x="1013" y="2020"/>
                    <a:pt x="1143" y="2020"/>
                  </a:cubicBezTo>
                  <a:cubicBezTo>
                    <a:pt x="1550" y="2020"/>
                    <a:pt x="1920" y="1793"/>
                    <a:pt x="2094" y="1403"/>
                  </a:cubicBezTo>
                  <a:cubicBezTo>
                    <a:pt x="2294" y="887"/>
                    <a:pt x="2036" y="285"/>
                    <a:pt x="1520" y="84"/>
                  </a:cubicBezTo>
                  <a:cubicBezTo>
                    <a:pt x="1391" y="27"/>
                    <a:pt x="1259" y="0"/>
                    <a:pt x="112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3625075" y="1933325"/>
              <a:ext cx="57375" cy="50525"/>
            </a:xfrm>
            <a:custGeom>
              <a:avLst/>
              <a:gdLst/>
              <a:ahLst/>
              <a:cxnLst/>
              <a:rect l="l" t="t" r="r" b="b"/>
              <a:pathLst>
                <a:path w="2295" h="2021" extrusionOk="0">
                  <a:moveTo>
                    <a:pt x="1139" y="0"/>
                  </a:moveTo>
                  <a:cubicBezTo>
                    <a:pt x="746" y="0"/>
                    <a:pt x="375" y="227"/>
                    <a:pt x="202" y="617"/>
                  </a:cubicBezTo>
                  <a:cubicBezTo>
                    <a:pt x="1" y="1133"/>
                    <a:pt x="230" y="1735"/>
                    <a:pt x="746" y="1936"/>
                  </a:cubicBezTo>
                  <a:cubicBezTo>
                    <a:pt x="875" y="1993"/>
                    <a:pt x="1010" y="2020"/>
                    <a:pt x="1142" y="2020"/>
                  </a:cubicBezTo>
                  <a:cubicBezTo>
                    <a:pt x="1538" y="2020"/>
                    <a:pt x="1914" y="1778"/>
                    <a:pt x="2065" y="1391"/>
                  </a:cubicBezTo>
                  <a:cubicBezTo>
                    <a:pt x="2294" y="875"/>
                    <a:pt x="2036" y="302"/>
                    <a:pt x="1520" y="73"/>
                  </a:cubicBezTo>
                  <a:cubicBezTo>
                    <a:pt x="1395" y="24"/>
                    <a:pt x="1266"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3625075" y="1716900"/>
              <a:ext cx="57375" cy="50500"/>
            </a:xfrm>
            <a:custGeom>
              <a:avLst/>
              <a:gdLst/>
              <a:ahLst/>
              <a:cxnLst/>
              <a:rect l="l" t="t" r="r" b="b"/>
              <a:pathLst>
                <a:path w="2295" h="2020" extrusionOk="0">
                  <a:moveTo>
                    <a:pt x="1139" y="0"/>
                  </a:moveTo>
                  <a:cubicBezTo>
                    <a:pt x="746" y="0"/>
                    <a:pt x="375" y="226"/>
                    <a:pt x="202" y="617"/>
                  </a:cubicBezTo>
                  <a:cubicBezTo>
                    <a:pt x="1" y="1133"/>
                    <a:pt x="230" y="1735"/>
                    <a:pt x="775" y="1936"/>
                  </a:cubicBezTo>
                  <a:cubicBezTo>
                    <a:pt x="904" y="1993"/>
                    <a:pt x="1037" y="2020"/>
                    <a:pt x="1166" y="2020"/>
                  </a:cubicBezTo>
                  <a:cubicBezTo>
                    <a:pt x="1556" y="2020"/>
                    <a:pt x="1922" y="1778"/>
                    <a:pt x="2094" y="1391"/>
                  </a:cubicBezTo>
                  <a:cubicBezTo>
                    <a:pt x="2294" y="875"/>
                    <a:pt x="2036" y="302"/>
                    <a:pt x="1520" y="72"/>
                  </a:cubicBezTo>
                  <a:cubicBezTo>
                    <a:pt x="1395" y="23"/>
                    <a:pt x="1266"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3628675" y="164487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3556275" y="2221800"/>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3556275" y="214940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3556275" y="20777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3556275" y="2005350"/>
              <a:ext cx="50925" cy="50925"/>
            </a:xfrm>
            <a:custGeom>
              <a:avLst/>
              <a:gdLst/>
              <a:ahLst/>
              <a:cxnLst/>
              <a:rect l="l" t="t" r="r" b="b"/>
              <a:pathLst>
                <a:path w="2037" h="2037" extrusionOk="0">
                  <a:moveTo>
                    <a:pt x="1004" y="1"/>
                  </a:moveTo>
                  <a:cubicBezTo>
                    <a:pt x="460" y="1"/>
                    <a:pt x="1" y="460"/>
                    <a:pt x="1" y="1004"/>
                  </a:cubicBezTo>
                  <a:cubicBezTo>
                    <a:pt x="1" y="1578"/>
                    <a:pt x="460" y="2036"/>
                    <a:pt x="1004" y="2036"/>
                  </a:cubicBezTo>
                  <a:cubicBezTo>
                    <a:pt x="1578" y="2036"/>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3556275" y="1716550"/>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3483900" y="229417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3483900" y="2221800"/>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3483900" y="21494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3483900" y="20777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3483900" y="2005350"/>
              <a:ext cx="50900" cy="50925"/>
            </a:xfrm>
            <a:custGeom>
              <a:avLst/>
              <a:gdLst/>
              <a:ahLst/>
              <a:cxnLst/>
              <a:rect l="l" t="t" r="r" b="b"/>
              <a:pathLst>
                <a:path w="2036"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3483900" y="193297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3483900" y="186130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3412225" y="236655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3412225" y="229417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3412225" y="2221800"/>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3412225" y="20777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3412225" y="19329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3412225" y="186130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3412225" y="178892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3339850" y="2366550"/>
              <a:ext cx="50200" cy="50200"/>
            </a:xfrm>
            <a:custGeom>
              <a:avLst/>
              <a:gdLst/>
              <a:ahLst/>
              <a:cxnLst/>
              <a:rect l="l" t="t" r="r" b="b"/>
              <a:pathLst>
                <a:path w="2008" h="2008" extrusionOk="0">
                  <a:moveTo>
                    <a:pt x="1004" y="1"/>
                  </a:moveTo>
                  <a:cubicBezTo>
                    <a:pt x="459" y="1"/>
                    <a:pt x="1" y="431"/>
                    <a:pt x="1" y="1004"/>
                  </a:cubicBezTo>
                  <a:cubicBezTo>
                    <a:pt x="1" y="1549"/>
                    <a:pt x="459" y="2008"/>
                    <a:pt x="1004" y="2008"/>
                  </a:cubicBezTo>
                  <a:cubicBezTo>
                    <a:pt x="1577" y="2008"/>
                    <a:pt x="2007" y="1549"/>
                    <a:pt x="2007" y="1004"/>
                  </a:cubicBezTo>
                  <a:cubicBezTo>
                    <a:pt x="2007"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3339850" y="2294175"/>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3339850"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333985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3263875" y="1933325"/>
              <a:ext cx="57375" cy="50525"/>
            </a:xfrm>
            <a:custGeom>
              <a:avLst/>
              <a:gdLst/>
              <a:ahLst/>
              <a:cxnLst/>
              <a:rect l="l" t="t" r="r" b="b"/>
              <a:pathLst>
                <a:path w="2295" h="2021" extrusionOk="0">
                  <a:moveTo>
                    <a:pt x="1164" y="0"/>
                  </a:moveTo>
                  <a:cubicBezTo>
                    <a:pt x="764" y="0"/>
                    <a:pt x="382" y="227"/>
                    <a:pt x="230" y="617"/>
                  </a:cubicBezTo>
                  <a:cubicBezTo>
                    <a:pt x="1" y="1133"/>
                    <a:pt x="259" y="1735"/>
                    <a:pt x="775" y="1936"/>
                  </a:cubicBezTo>
                  <a:cubicBezTo>
                    <a:pt x="904" y="1993"/>
                    <a:pt x="1038" y="2020"/>
                    <a:pt x="1170" y="2020"/>
                  </a:cubicBezTo>
                  <a:cubicBezTo>
                    <a:pt x="1567" y="2020"/>
                    <a:pt x="1943" y="1778"/>
                    <a:pt x="2094" y="1391"/>
                  </a:cubicBezTo>
                  <a:cubicBezTo>
                    <a:pt x="2294" y="875"/>
                    <a:pt x="2065" y="273"/>
                    <a:pt x="1549" y="73"/>
                  </a:cubicBezTo>
                  <a:cubicBezTo>
                    <a:pt x="1423" y="24"/>
                    <a:pt x="1293" y="0"/>
                    <a:pt x="116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3123425" y="1716550"/>
              <a:ext cx="50175" cy="50900"/>
            </a:xfrm>
            <a:custGeom>
              <a:avLst/>
              <a:gdLst/>
              <a:ahLst/>
              <a:cxnLst/>
              <a:rect l="l" t="t" r="r" b="b"/>
              <a:pathLst>
                <a:path w="2007"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3051025" y="1788925"/>
              <a:ext cx="50925" cy="50200"/>
            </a:xfrm>
            <a:custGeom>
              <a:avLst/>
              <a:gdLst/>
              <a:ahLst/>
              <a:cxnLst/>
              <a:rect l="l" t="t" r="r" b="b"/>
              <a:pathLst>
                <a:path w="2037" h="2008" extrusionOk="0">
                  <a:moveTo>
                    <a:pt x="1004" y="1"/>
                  </a:moveTo>
                  <a:cubicBezTo>
                    <a:pt x="460" y="1"/>
                    <a:pt x="1" y="459"/>
                    <a:pt x="1" y="1004"/>
                  </a:cubicBezTo>
                  <a:cubicBezTo>
                    <a:pt x="1" y="1577"/>
                    <a:pt x="460" y="2007"/>
                    <a:pt x="1004" y="2007"/>
                  </a:cubicBezTo>
                  <a:cubicBezTo>
                    <a:pt x="1578" y="2007"/>
                    <a:pt x="2036" y="1577"/>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3051025" y="1716550"/>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2979375" y="178892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2979375" y="1716550"/>
              <a:ext cx="50175" cy="50900"/>
            </a:xfrm>
            <a:custGeom>
              <a:avLst/>
              <a:gdLst/>
              <a:ahLst/>
              <a:cxnLst/>
              <a:rect l="l" t="t" r="r" b="b"/>
              <a:pathLst>
                <a:path w="2007" h="2036" extrusionOk="0">
                  <a:moveTo>
                    <a:pt x="1004" y="0"/>
                  </a:moveTo>
                  <a:cubicBezTo>
                    <a:pt x="430" y="0"/>
                    <a:pt x="0" y="459"/>
                    <a:pt x="0" y="1032"/>
                  </a:cubicBezTo>
                  <a:cubicBezTo>
                    <a:pt x="0" y="1577"/>
                    <a:pt x="430"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2979375" y="14284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2979375" y="1356050"/>
              <a:ext cx="50175" cy="50925"/>
            </a:xfrm>
            <a:custGeom>
              <a:avLst/>
              <a:gdLst/>
              <a:ahLst/>
              <a:cxnLst/>
              <a:rect l="l" t="t" r="r" b="b"/>
              <a:pathLst>
                <a:path w="2007" h="2037" extrusionOk="0">
                  <a:moveTo>
                    <a:pt x="1004" y="1"/>
                  </a:moveTo>
                  <a:cubicBezTo>
                    <a:pt x="430" y="1"/>
                    <a:pt x="0" y="460"/>
                    <a:pt x="0" y="1004"/>
                  </a:cubicBezTo>
                  <a:cubicBezTo>
                    <a:pt x="0" y="1578"/>
                    <a:pt x="430"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2979375" y="1283675"/>
              <a:ext cx="50175" cy="50900"/>
            </a:xfrm>
            <a:custGeom>
              <a:avLst/>
              <a:gdLst/>
              <a:ahLst/>
              <a:cxnLst/>
              <a:rect l="l" t="t" r="r" b="b"/>
              <a:pathLst>
                <a:path w="2007"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2979375" y="1212000"/>
              <a:ext cx="50175" cy="50200"/>
            </a:xfrm>
            <a:custGeom>
              <a:avLst/>
              <a:gdLst/>
              <a:ahLst/>
              <a:cxnLst/>
              <a:rect l="l" t="t" r="r" b="b"/>
              <a:pathLst>
                <a:path w="2007" h="2008" extrusionOk="0">
                  <a:moveTo>
                    <a:pt x="1004" y="1"/>
                  </a:moveTo>
                  <a:cubicBezTo>
                    <a:pt x="430" y="1"/>
                    <a:pt x="0" y="431"/>
                    <a:pt x="0" y="1004"/>
                  </a:cubicBezTo>
                  <a:cubicBezTo>
                    <a:pt x="0" y="1549"/>
                    <a:pt x="430" y="2008"/>
                    <a:pt x="1004" y="2008"/>
                  </a:cubicBezTo>
                  <a:cubicBezTo>
                    <a:pt x="1548" y="2008"/>
                    <a:pt x="2007" y="1549"/>
                    <a:pt x="2007" y="1004"/>
                  </a:cubicBezTo>
                  <a:cubicBezTo>
                    <a:pt x="2007" y="431"/>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2903400" y="1572550"/>
              <a:ext cx="57350" cy="50500"/>
            </a:xfrm>
            <a:custGeom>
              <a:avLst/>
              <a:gdLst/>
              <a:ahLst/>
              <a:cxnLst/>
              <a:rect l="l" t="t" r="r" b="b"/>
              <a:pathLst>
                <a:path w="2294" h="2020" extrusionOk="0">
                  <a:moveTo>
                    <a:pt x="1153" y="0"/>
                  </a:moveTo>
                  <a:cubicBezTo>
                    <a:pt x="757" y="0"/>
                    <a:pt x="380" y="242"/>
                    <a:pt x="230" y="629"/>
                  </a:cubicBezTo>
                  <a:cubicBezTo>
                    <a:pt x="1" y="1145"/>
                    <a:pt x="259" y="1718"/>
                    <a:pt x="775" y="1948"/>
                  </a:cubicBezTo>
                  <a:cubicBezTo>
                    <a:pt x="900" y="1996"/>
                    <a:pt x="1029" y="2020"/>
                    <a:pt x="1155" y="2020"/>
                  </a:cubicBezTo>
                  <a:cubicBezTo>
                    <a:pt x="1549" y="2020"/>
                    <a:pt x="1920" y="1793"/>
                    <a:pt x="2093" y="1403"/>
                  </a:cubicBezTo>
                  <a:cubicBezTo>
                    <a:pt x="2294" y="887"/>
                    <a:pt x="2065" y="285"/>
                    <a:pt x="1549" y="84"/>
                  </a:cubicBezTo>
                  <a:cubicBezTo>
                    <a:pt x="1420" y="27"/>
                    <a:pt x="1285" y="0"/>
                    <a:pt x="115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2903400" y="1500150"/>
              <a:ext cx="57350" cy="50525"/>
            </a:xfrm>
            <a:custGeom>
              <a:avLst/>
              <a:gdLst/>
              <a:ahLst/>
              <a:cxnLst/>
              <a:rect l="l" t="t" r="r" b="b"/>
              <a:pathLst>
                <a:path w="2294" h="2021" extrusionOk="0">
                  <a:moveTo>
                    <a:pt x="1153" y="1"/>
                  </a:moveTo>
                  <a:cubicBezTo>
                    <a:pt x="757" y="1"/>
                    <a:pt x="380" y="243"/>
                    <a:pt x="230" y="630"/>
                  </a:cubicBezTo>
                  <a:cubicBezTo>
                    <a:pt x="1" y="1146"/>
                    <a:pt x="259" y="1748"/>
                    <a:pt x="775" y="1948"/>
                  </a:cubicBezTo>
                  <a:cubicBezTo>
                    <a:pt x="900" y="1997"/>
                    <a:pt x="1029" y="2020"/>
                    <a:pt x="1155" y="2020"/>
                  </a:cubicBezTo>
                  <a:cubicBezTo>
                    <a:pt x="1549" y="2020"/>
                    <a:pt x="1920" y="1794"/>
                    <a:pt x="2093" y="1404"/>
                  </a:cubicBezTo>
                  <a:cubicBezTo>
                    <a:pt x="2294" y="888"/>
                    <a:pt x="2065" y="286"/>
                    <a:pt x="1549" y="85"/>
                  </a:cubicBezTo>
                  <a:cubicBezTo>
                    <a:pt x="1420" y="28"/>
                    <a:pt x="1285" y="1"/>
                    <a:pt x="115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2906975" y="14284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2903400" y="1356100"/>
              <a:ext cx="57350" cy="50525"/>
            </a:xfrm>
            <a:custGeom>
              <a:avLst/>
              <a:gdLst/>
              <a:ahLst/>
              <a:cxnLst/>
              <a:rect l="l" t="t" r="r" b="b"/>
              <a:pathLst>
                <a:path w="2294" h="2021" extrusionOk="0">
                  <a:moveTo>
                    <a:pt x="1153" y="1"/>
                  </a:moveTo>
                  <a:cubicBezTo>
                    <a:pt x="757" y="1"/>
                    <a:pt x="380" y="243"/>
                    <a:pt x="230" y="630"/>
                  </a:cubicBezTo>
                  <a:cubicBezTo>
                    <a:pt x="1" y="1146"/>
                    <a:pt x="259" y="1719"/>
                    <a:pt x="775" y="1948"/>
                  </a:cubicBezTo>
                  <a:cubicBezTo>
                    <a:pt x="900" y="1997"/>
                    <a:pt x="1029" y="2020"/>
                    <a:pt x="1155" y="2020"/>
                  </a:cubicBezTo>
                  <a:cubicBezTo>
                    <a:pt x="1549" y="2020"/>
                    <a:pt x="1920" y="1794"/>
                    <a:pt x="2093" y="1404"/>
                  </a:cubicBezTo>
                  <a:cubicBezTo>
                    <a:pt x="2294" y="888"/>
                    <a:pt x="2065" y="286"/>
                    <a:pt x="1549" y="85"/>
                  </a:cubicBezTo>
                  <a:cubicBezTo>
                    <a:pt x="1420" y="28"/>
                    <a:pt x="1285" y="1"/>
                    <a:pt x="115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2906975" y="1283675"/>
              <a:ext cx="50925" cy="50900"/>
            </a:xfrm>
            <a:custGeom>
              <a:avLst/>
              <a:gdLst/>
              <a:ahLst/>
              <a:cxnLst/>
              <a:rect l="l" t="t" r="r" b="b"/>
              <a:pathLst>
                <a:path w="2037" h="2036"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2903400" y="1211650"/>
              <a:ext cx="57350" cy="50500"/>
            </a:xfrm>
            <a:custGeom>
              <a:avLst/>
              <a:gdLst/>
              <a:ahLst/>
              <a:cxnLst/>
              <a:rect l="l" t="t" r="r" b="b"/>
              <a:pathLst>
                <a:path w="2294" h="2020" extrusionOk="0">
                  <a:moveTo>
                    <a:pt x="1164" y="0"/>
                  </a:moveTo>
                  <a:cubicBezTo>
                    <a:pt x="764" y="0"/>
                    <a:pt x="382" y="226"/>
                    <a:pt x="230" y="617"/>
                  </a:cubicBezTo>
                  <a:cubicBezTo>
                    <a:pt x="1" y="1133"/>
                    <a:pt x="259" y="1735"/>
                    <a:pt x="775" y="1936"/>
                  </a:cubicBezTo>
                  <a:cubicBezTo>
                    <a:pt x="904" y="1993"/>
                    <a:pt x="1036" y="2020"/>
                    <a:pt x="1166" y="2020"/>
                  </a:cubicBezTo>
                  <a:cubicBezTo>
                    <a:pt x="1556" y="2020"/>
                    <a:pt x="1921" y="1778"/>
                    <a:pt x="2093" y="1391"/>
                  </a:cubicBezTo>
                  <a:cubicBezTo>
                    <a:pt x="2294" y="875"/>
                    <a:pt x="2065" y="302"/>
                    <a:pt x="1549" y="72"/>
                  </a:cubicBezTo>
                  <a:cubicBezTo>
                    <a:pt x="1423" y="23"/>
                    <a:pt x="1293" y="0"/>
                    <a:pt x="116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2903400" y="1139675"/>
              <a:ext cx="57350" cy="50525"/>
            </a:xfrm>
            <a:custGeom>
              <a:avLst/>
              <a:gdLst/>
              <a:ahLst/>
              <a:cxnLst/>
              <a:rect l="l" t="t" r="r" b="b"/>
              <a:pathLst>
                <a:path w="2294" h="2021" extrusionOk="0">
                  <a:moveTo>
                    <a:pt x="1153" y="0"/>
                  </a:moveTo>
                  <a:cubicBezTo>
                    <a:pt x="757" y="0"/>
                    <a:pt x="380" y="242"/>
                    <a:pt x="230" y="629"/>
                  </a:cubicBezTo>
                  <a:cubicBezTo>
                    <a:pt x="1" y="1145"/>
                    <a:pt x="259" y="1719"/>
                    <a:pt x="775" y="1948"/>
                  </a:cubicBezTo>
                  <a:cubicBezTo>
                    <a:pt x="900" y="1997"/>
                    <a:pt x="1029" y="2020"/>
                    <a:pt x="1155" y="2020"/>
                  </a:cubicBezTo>
                  <a:cubicBezTo>
                    <a:pt x="1549" y="2020"/>
                    <a:pt x="1920" y="1794"/>
                    <a:pt x="2093" y="1403"/>
                  </a:cubicBezTo>
                  <a:cubicBezTo>
                    <a:pt x="2294" y="887"/>
                    <a:pt x="2065" y="285"/>
                    <a:pt x="1549" y="85"/>
                  </a:cubicBezTo>
                  <a:cubicBezTo>
                    <a:pt x="1420" y="27"/>
                    <a:pt x="1285" y="0"/>
                    <a:pt x="115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2834600" y="164487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2834600" y="157250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2834600" y="15001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2834600" y="14284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2834600" y="1356050"/>
              <a:ext cx="50900" cy="50200"/>
            </a:xfrm>
            <a:custGeom>
              <a:avLst/>
              <a:gdLst/>
              <a:ahLst/>
              <a:cxnLst/>
              <a:rect l="l" t="t" r="r" b="b"/>
              <a:pathLst>
                <a:path w="2036"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2834600" y="128367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2834600" y="121200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2834600" y="113962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2762925"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2762925" y="1572500"/>
              <a:ext cx="50200" cy="50175"/>
            </a:xfrm>
            <a:custGeom>
              <a:avLst/>
              <a:gdLst/>
              <a:ahLst/>
              <a:cxnLst/>
              <a:rect l="l" t="t" r="r" b="b"/>
              <a:pathLst>
                <a:path w="2008" h="2007" extrusionOk="0">
                  <a:moveTo>
                    <a:pt x="1004" y="0"/>
                  </a:moveTo>
                  <a:cubicBezTo>
                    <a:pt x="431" y="0"/>
                    <a:pt x="1" y="459"/>
                    <a:pt x="1" y="1004"/>
                  </a:cubicBezTo>
                  <a:cubicBezTo>
                    <a:pt x="1" y="1577"/>
                    <a:pt x="431"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2762925" y="1500100"/>
              <a:ext cx="50200" cy="50925"/>
            </a:xfrm>
            <a:custGeom>
              <a:avLst/>
              <a:gdLst/>
              <a:ahLst/>
              <a:cxnLst/>
              <a:rect l="l" t="t" r="r" b="b"/>
              <a:pathLst>
                <a:path w="2008" h="2037" extrusionOk="0">
                  <a:moveTo>
                    <a:pt x="1004" y="1"/>
                  </a:moveTo>
                  <a:cubicBezTo>
                    <a:pt x="431" y="1"/>
                    <a:pt x="1" y="460"/>
                    <a:pt x="1" y="1033"/>
                  </a:cubicBezTo>
                  <a:cubicBezTo>
                    <a:pt x="1" y="1578"/>
                    <a:pt x="431"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2762925" y="14284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2762925" y="1356050"/>
              <a:ext cx="50200" cy="50925"/>
            </a:xfrm>
            <a:custGeom>
              <a:avLst/>
              <a:gdLst/>
              <a:ahLst/>
              <a:cxnLst/>
              <a:rect l="l" t="t" r="r" b="b"/>
              <a:pathLst>
                <a:path w="2008" h="2037" extrusionOk="0">
                  <a:moveTo>
                    <a:pt x="1004" y="1"/>
                  </a:moveTo>
                  <a:cubicBezTo>
                    <a:pt x="431" y="1"/>
                    <a:pt x="1" y="460"/>
                    <a:pt x="1" y="1004"/>
                  </a:cubicBezTo>
                  <a:cubicBezTo>
                    <a:pt x="1" y="1578"/>
                    <a:pt x="431" y="2036"/>
                    <a:pt x="1004" y="2036"/>
                  </a:cubicBezTo>
                  <a:cubicBezTo>
                    <a:pt x="1549"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2762925" y="12836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2762925" y="1212000"/>
              <a:ext cx="50200" cy="50200"/>
            </a:xfrm>
            <a:custGeom>
              <a:avLst/>
              <a:gdLst/>
              <a:ahLst/>
              <a:cxnLst/>
              <a:rect l="l" t="t" r="r" b="b"/>
              <a:pathLst>
                <a:path w="2008" h="2008" extrusionOk="0">
                  <a:moveTo>
                    <a:pt x="1004" y="1"/>
                  </a:moveTo>
                  <a:cubicBezTo>
                    <a:pt x="431" y="1"/>
                    <a:pt x="1" y="431"/>
                    <a:pt x="1" y="1004"/>
                  </a:cubicBezTo>
                  <a:cubicBezTo>
                    <a:pt x="1" y="1549"/>
                    <a:pt x="431" y="2008"/>
                    <a:pt x="1004" y="2008"/>
                  </a:cubicBezTo>
                  <a:cubicBezTo>
                    <a:pt x="1549" y="2008"/>
                    <a:pt x="2008" y="1549"/>
                    <a:pt x="2008" y="1004"/>
                  </a:cubicBezTo>
                  <a:cubicBezTo>
                    <a:pt x="2008" y="431"/>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2762925" y="1139625"/>
              <a:ext cx="50200" cy="50200"/>
            </a:xfrm>
            <a:custGeom>
              <a:avLst/>
              <a:gdLst/>
              <a:ahLst/>
              <a:cxnLst/>
              <a:rect l="l" t="t" r="r" b="b"/>
              <a:pathLst>
                <a:path w="2008" h="2008" extrusionOk="0">
                  <a:moveTo>
                    <a:pt x="1004" y="1"/>
                  </a:moveTo>
                  <a:cubicBezTo>
                    <a:pt x="431" y="1"/>
                    <a:pt x="1" y="459"/>
                    <a:pt x="1" y="1004"/>
                  </a:cubicBezTo>
                  <a:cubicBezTo>
                    <a:pt x="1" y="1577"/>
                    <a:pt x="431"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269055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2690550"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2690550"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2690550"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2690550" y="1356050"/>
              <a:ext cx="50200" cy="50200"/>
            </a:xfrm>
            <a:custGeom>
              <a:avLst/>
              <a:gdLst/>
              <a:ahLst/>
              <a:cxnLst/>
              <a:rect l="l" t="t" r="r" b="b"/>
              <a:pathLst>
                <a:path w="2008" h="2008" extrusionOk="0">
                  <a:moveTo>
                    <a:pt x="1004" y="1"/>
                  </a:moveTo>
                  <a:cubicBezTo>
                    <a:pt x="459" y="1"/>
                    <a:pt x="1" y="460"/>
                    <a:pt x="1" y="1004"/>
                  </a:cubicBezTo>
                  <a:cubicBezTo>
                    <a:pt x="1" y="1578"/>
                    <a:pt x="459" y="2008"/>
                    <a:pt x="1004" y="2008"/>
                  </a:cubicBezTo>
                  <a:cubicBezTo>
                    <a:pt x="1577" y="2008"/>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2690550" y="12836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2690550" y="12120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2690550" y="11396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2618175"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261817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2618175" y="157250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2618175" y="15001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2618175"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2618175" y="1356050"/>
              <a:ext cx="50900" cy="50925"/>
            </a:xfrm>
            <a:custGeom>
              <a:avLst/>
              <a:gdLst/>
              <a:ahLst/>
              <a:cxnLst/>
              <a:rect l="l" t="t" r="r" b="b"/>
              <a:pathLst>
                <a:path w="2036" h="2037" extrusionOk="0">
                  <a:moveTo>
                    <a:pt x="1004" y="1"/>
                  </a:moveTo>
                  <a:cubicBezTo>
                    <a:pt x="459" y="1"/>
                    <a:pt x="0" y="460"/>
                    <a:pt x="0" y="1004"/>
                  </a:cubicBezTo>
                  <a:cubicBezTo>
                    <a:pt x="0"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2618175" y="12836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2618175" y="1212000"/>
              <a:ext cx="50900" cy="50200"/>
            </a:xfrm>
            <a:custGeom>
              <a:avLst/>
              <a:gdLst/>
              <a:ahLst/>
              <a:cxnLst/>
              <a:rect l="l" t="t" r="r" b="b"/>
              <a:pathLst>
                <a:path w="2036" h="2008" extrusionOk="0">
                  <a:moveTo>
                    <a:pt x="1004" y="1"/>
                  </a:moveTo>
                  <a:cubicBezTo>
                    <a:pt x="459" y="1"/>
                    <a:pt x="0" y="431"/>
                    <a:pt x="0" y="1004"/>
                  </a:cubicBezTo>
                  <a:cubicBezTo>
                    <a:pt x="0" y="1549"/>
                    <a:pt x="459" y="2008"/>
                    <a:pt x="1004" y="2008"/>
                  </a:cubicBezTo>
                  <a:cubicBezTo>
                    <a:pt x="1577" y="2008"/>
                    <a:pt x="2036" y="1549"/>
                    <a:pt x="2036"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2618175" y="113962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2546500"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2542925" y="1716900"/>
              <a:ext cx="57350" cy="50500"/>
            </a:xfrm>
            <a:custGeom>
              <a:avLst/>
              <a:gdLst/>
              <a:ahLst/>
              <a:cxnLst/>
              <a:rect l="l" t="t" r="r" b="b"/>
              <a:pathLst>
                <a:path w="2294" h="2020" extrusionOk="0">
                  <a:moveTo>
                    <a:pt x="1139" y="0"/>
                  </a:moveTo>
                  <a:cubicBezTo>
                    <a:pt x="745" y="0"/>
                    <a:pt x="374" y="226"/>
                    <a:pt x="201" y="617"/>
                  </a:cubicBezTo>
                  <a:cubicBezTo>
                    <a:pt x="0" y="1133"/>
                    <a:pt x="258" y="1735"/>
                    <a:pt x="774" y="1936"/>
                  </a:cubicBezTo>
                  <a:cubicBezTo>
                    <a:pt x="903" y="1993"/>
                    <a:pt x="1036" y="2020"/>
                    <a:pt x="1166" y="2020"/>
                  </a:cubicBezTo>
                  <a:cubicBezTo>
                    <a:pt x="1555" y="2020"/>
                    <a:pt x="1921" y="1778"/>
                    <a:pt x="2093" y="1391"/>
                  </a:cubicBezTo>
                  <a:cubicBezTo>
                    <a:pt x="2294" y="875"/>
                    <a:pt x="2036" y="273"/>
                    <a:pt x="1520" y="72"/>
                  </a:cubicBezTo>
                  <a:cubicBezTo>
                    <a:pt x="1394" y="23"/>
                    <a:pt x="1265"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254650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2542925" y="1572550"/>
              <a:ext cx="57350" cy="50500"/>
            </a:xfrm>
            <a:custGeom>
              <a:avLst/>
              <a:gdLst/>
              <a:ahLst/>
              <a:cxnLst/>
              <a:rect l="l" t="t" r="r" b="b"/>
              <a:pathLst>
                <a:path w="2294" h="2020" extrusionOk="0">
                  <a:moveTo>
                    <a:pt x="1128" y="0"/>
                  </a:moveTo>
                  <a:cubicBezTo>
                    <a:pt x="738" y="0"/>
                    <a:pt x="373" y="242"/>
                    <a:pt x="201" y="629"/>
                  </a:cubicBezTo>
                  <a:cubicBezTo>
                    <a:pt x="0" y="1145"/>
                    <a:pt x="258" y="1718"/>
                    <a:pt x="774" y="1948"/>
                  </a:cubicBezTo>
                  <a:cubicBezTo>
                    <a:pt x="900" y="1996"/>
                    <a:pt x="1029" y="2020"/>
                    <a:pt x="1155" y="2020"/>
                  </a:cubicBezTo>
                  <a:cubicBezTo>
                    <a:pt x="1549" y="2020"/>
                    <a:pt x="1919" y="1793"/>
                    <a:pt x="2093" y="1403"/>
                  </a:cubicBezTo>
                  <a:cubicBezTo>
                    <a:pt x="2294" y="887"/>
                    <a:pt x="2036" y="285"/>
                    <a:pt x="1520" y="84"/>
                  </a:cubicBezTo>
                  <a:cubicBezTo>
                    <a:pt x="1391" y="27"/>
                    <a:pt x="1258" y="0"/>
                    <a:pt x="1128"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2542925" y="1500450"/>
              <a:ext cx="57350" cy="50525"/>
            </a:xfrm>
            <a:custGeom>
              <a:avLst/>
              <a:gdLst/>
              <a:ahLst/>
              <a:cxnLst/>
              <a:rect l="l" t="t" r="r" b="b"/>
              <a:pathLst>
                <a:path w="2294" h="2021" extrusionOk="0">
                  <a:moveTo>
                    <a:pt x="1139" y="1"/>
                  </a:moveTo>
                  <a:cubicBezTo>
                    <a:pt x="745" y="1"/>
                    <a:pt x="374" y="227"/>
                    <a:pt x="201" y="618"/>
                  </a:cubicBezTo>
                  <a:cubicBezTo>
                    <a:pt x="0" y="1134"/>
                    <a:pt x="258" y="1736"/>
                    <a:pt x="774" y="1936"/>
                  </a:cubicBezTo>
                  <a:cubicBezTo>
                    <a:pt x="903" y="1994"/>
                    <a:pt x="1036" y="2020"/>
                    <a:pt x="1166" y="2020"/>
                  </a:cubicBezTo>
                  <a:cubicBezTo>
                    <a:pt x="1555" y="2020"/>
                    <a:pt x="1921" y="1779"/>
                    <a:pt x="2093" y="1392"/>
                  </a:cubicBezTo>
                  <a:cubicBezTo>
                    <a:pt x="2294" y="876"/>
                    <a:pt x="2036" y="274"/>
                    <a:pt x="1520" y="73"/>
                  </a:cubicBezTo>
                  <a:cubicBezTo>
                    <a:pt x="1394" y="24"/>
                    <a:pt x="1265" y="1"/>
                    <a:pt x="1139"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2546500"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2542925" y="1356100"/>
              <a:ext cx="57350" cy="50525"/>
            </a:xfrm>
            <a:custGeom>
              <a:avLst/>
              <a:gdLst/>
              <a:ahLst/>
              <a:cxnLst/>
              <a:rect l="l" t="t" r="r" b="b"/>
              <a:pathLst>
                <a:path w="2294" h="2021" extrusionOk="0">
                  <a:moveTo>
                    <a:pt x="1128" y="1"/>
                  </a:moveTo>
                  <a:cubicBezTo>
                    <a:pt x="738" y="1"/>
                    <a:pt x="373" y="243"/>
                    <a:pt x="201" y="630"/>
                  </a:cubicBezTo>
                  <a:cubicBezTo>
                    <a:pt x="0" y="1146"/>
                    <a:pt x="258" y="1719"/>
                    <a:pt x="774" y="1948"/>
                  </a:cubicBezTo>
                  <a:cubicBezTo>
                    <a:pt x="900" y="1997"/>
                    <a:pt x="1029" y="2020"/>
                    <a:pt x="1155" y="2020"/>
                  </a:cubicBezTo>
                  <a:cubicBezTo>
                    <a:pt x="1549" y="2020"/>
                    <a:pt x="1919" y="1794"/>
                    <a:pt x="2093" y="1404"/>
                  </a:cubicBezTo>
                  <a:cubicBezTo>
                    <a:pt x="2294" y="888"/>
                    <a:pt x="2036" y="286"/>
                    <a:pt x="1520" y="85"/>
                  </a:cubicBezTo>
                  <a:cubicBezTo>
                    <a:pt x="1391" y="28"/>
                    <a:pt x="1258" y="1"/>
                    <a:pt x="1128"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2546500" y="12836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2542925" y="1211650"/>
              <a:ext cx="57350" cy="50500"/>
            </a:xfrm>
            <a:custGeom>
              <a:avLst/>
              <a:gdLst/>
              <a:ahLst/>
              <a:cxnLst/>
              <a:rect l="l" t="t" r="r" b="b"/>
              <a:pathLst>
                <a:path w="2294" h="2020" extrusionOk="0">
                  <a:moveTo>
                    <a:pt x="1139" y="0"/>
                  </a:moveTo>
                  <a:cubicBezTo>
                    <a:pt x="745" y="0"/>
                    <a:pt x="374" y="226"/>
                    <a:pt x="201" y="617"/>
                  </a:cubicBezTo>
                  <a:cubicBezTo>
                    <a:pt x="0" y="1133"/>
                    <a:pt x="258" y="1735"/>
                    <a:pt x="774" y="1936"/>
                  </a:cubicBezTo>
                  <a:cubicBezTo>
                    <a:pt x="903" y="1993"/>
                    <a:pt x="1036" y="2020"/>
                    <a:pt x="1166" y="2020"/>
                  </a:cubicBezTo>
                  <a:cubicBezTo>
                    <a:pt x="1555" y="2020"/>
                    <a:pt x="1921" y="1778"/>
                    <a:pt x="2093" y="1391"/>
                  </a:cubicBezTo>
                  <a:cubicBezTo>
                    <a:pt x="2294" y="875"/>
                    <a:pt x="2036" y="302"/>
                    <a:pt x="1520" y="72"/>
                  </a:cubicBezTo>
                  <a:cubicBezTo>
                    <a:pt x="1394" y="23"/>
                    <a:pt x="1265" y="0"/>
                    <a:pt x="113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2542925" y="1139675"/>
              <a:ext cx="57350" cy="50525"/>
            </a:xfrm>
            <a:custGeom>
              <a:avLst/>
              <a:gdLst/>
              <a:ahLst/>
              <a:cxnLst/>
              <a:rect l="l" t="t" r="r" b="b"/>
              <a:pathLst>
                <a:path w="2294" h="2021" extrusionOk="0">
                  <a:moveTo>
                    <a:pt x="1128" y="0"/>
                  </a:moveTo>
                  <a:cubicBezTo>
                    <a:pt x="738" y="0"/>
                    <a:pt x="373" y="242"/>
                    <a:pt x="201" y="629"/>
                  </a:cubicBezTo>
                  <a:cubicBezTo>
                    <a:pt x="0" y="1145"/>
                    <a:pt x="258" y="1719"/>
                    <a:pt x="774" y="1948"/>
                  </a:cubicBezTo>
                  <a:cubicBezTo>
                    <a:pt x="900" y="1997"/>
                    <a:pt x="1029" y="2020"/>
                    <a:pt x="1155" y="2020"/>
                  </a:cubicBezTo>
                  <a:cubicBezTo>
                    <a:pt x="1549" y="2020"/>
                    <a:pt x="1919" y="1794"/>
                    <a:pt x="2093" y="1403"/>
                  </a:cubicBezTo>
                  <a:cubicBezTo>
                    <a:pt x="2294" y="887"/>
                    <a:pt x="2036" y="285"/>
                    <a:pt x="1520" y="85"/>
                  </a:cubicBezTo>
                  <a:cubicBezTo>
                    <a:pt x="1391" y="27"/>
                    <a:pt x="1258" y="0"/>
                    <a:pt x="1128"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2474125" y="178892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2474125" y="1716550"/>
              <a:ext cx="50175" cy="50900"/>
            </a:xfrm>
            <a:custGeom>
              <a:avLst/>
              <a:gdLst/>
              <a:ahLst/>
              <a:cxnLst/>
              <a:rect l="l" t="t" r="r" b="b"/>
              <a:pathLst>
                <a:path w="2007" h="2036" extrusionOk="0">
                  <a:moveTo>
                    <a:pt x="1004" y="0"/>
                  </a:moveTo>
                  <a:cubicBezTo>
                    <a:pt x="459" y="0"/>
                    <a:pt x="0" y="459"/>
                    <a:pt x="0" y="1032"/>
                  </a:cubicBezTo>
                  <a:cubicBezTo>
                    <a:pt x="0" y="1577"/>
                    <a:pt x="459" y="2036"/>
                    <a:pt x="1004" y="2036"/>
                  </a:cubicBezTo>
                  <a:cubicBezTo>
                    <a:pt x="1548"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2474125" y="164487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2474125" y="1572500"/>
              <a:ext cx="50175" cy="50175"/>
            </a:xfrm>
            <a:custGeom>
              <a:avLst/>
              <a:gdLst/>
              <a:ahLst/>
              <a:cxnLst/>
              <a:rect l="l" t="t" r="r" b="b"/>
              <a:pathLst>
                <a:path w="2007" h="2007" extrusionOk="0">
                  <a:moveTo>
                    <a:pt x="1004" y="0"/>
                  </a:moveTo>
                  <a:cubicBezTo>
                    <a:pt x="459" y="0"/>
                    <a:pt x="0" y="459"/>
                    <a:pt x="0" y="1004"/>
                  </a:cubicBezTo>
                  <a:cubicBezTo>
                    <a:pt x="0" y="1577"/>
                    <a:pt x="459" y="2007"/>
                    <a:pt x="1004" y="2007"/>
                  </a:cubicBezTo>
                  <a:cubicBezTo>
                    <a:pt x="1548"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2474125" y="15001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2474125" y="14284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2474125" y="1356050"/>
              <a:ext cx="50175" cy="50200"/>
            </a:xfrm>
            <a:custGeom>
              <a:avLst/>
              <a:gdLst/>
              <a:ahLst/>
              <a:cxnLst/>
              <a:rect l="l" t="t" r="r" b="b"/>
              <a:pathLst>
                <a:path w="2007"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2474125" y="1283675"/>
              <a:ext cx="50175" cy="50900"/>
            </a:xfrm>
            <a:custGeom>
              <a:avLst/>
              <a:gdLst/>
              <a:ahLst/>
              <a:cxnLst/>
              <a:rect l="l" t="t" r="r" b="b"/>
              <a:pathLst>
                <a:path w="2007"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2474125" y="1212000"/>
              <a:ext cx="50175" cy="50200"/>
            </a:xfrm>
            <a:custGeom>
              <a:avLst/>
              <a:gdLst/>
              <a:ahLst/>
              <a:cxnLst/>
              <a:rect l="l" t="t" r="r" b="b"/>
              <a:pathLst>
                <a:path w="2007"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2474125" y="113962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2401725" y="1716550"/>
              <a:ext cx="50925" cy="50900"/>
            </a:xfrm>
            <a:custGeom>
              <a:avLst/>
              <a:gdLst/>
              <a:ahLst/>
              <a:cxnLst/>
              <a:rect l="l" t="t" r="r" b="b"/>
              <a:pathLst>
                <a:path w="2037" h="2036" extrusionOk="0">
                  <a:moveTo>
                    <a:pt x="1033" y="0"/>
                  </a:moveTo>
                  <a:cubicBezTo>
                    <a:pt x="460" y="0"/>
                    <a:pt x="1" y="459"/>
                    <a:pt x="1" y="1032"/>
                  </a:cubicBezTo>
                  <a:cubicBezTo>
                    <a:pt x="1" y="1577"/>
                    <a:pt x="460" y="2036"/>
                    <a:pt x="1033" y="2036"/>
                  </a:cubicBezTo>
                  <a:cubicBezTo>
                    <a:pt x="1578" y="2036"/>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2401725" y="1644875"/>
              <a:ext cx="50925" cy="50200"/>
            </a:xfrm>
            <a:custGeom>
              <a:avLst/>
              <a:gdLst/>
              <a:ahLst/>
              <a:cxnLst/>
              <a:rect l="l" t="t" r="r" b="b"/>
              <a:pathLst>
                <a:path w="2037" h="2008" extrusionOk="0">
                  <a:moveTo>
                    <a:pt x="1033" y="1"/>
                  </a:moveTo>
                  <a:cubicBezTo>
                    <a:pt x="460" y="1"/>
                    <a:pt x="1" y="459"/>
                    <a:pt x="1" y="1004"/>
                  </a:cubicBezTo>
                  <a:cubicBezTo>
                    <a:pt x="1"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2401725" y="1572500"/>
              <a:ext cx="50925" cy="50175"/>
            </a:xfrm>
            <a:custGeom>
              <a:avLst/>
              <a:gdLst/>
              <a:ahLst/>
              <a:cxnLst/>
              <a:rect l="l" t="t" r="r" b="b"/>
              <a:pathLst>
                <a:path w="2037" h="2007" extrusionOk="0">
                  <a:moveTo>
                    <a:pt x="1033" y="0"/>
                  </a:moveTo>
                  <a:cubicBezTo>
                    <a:pt x="460" y="0"/>
                    <a:pt x="1" y="459"/>
                    <a:pt x="1" y="1004"/>
                  </a:cubicBezTo>
                  <a:cubicBezTo>
                    <a:pt x="1"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2401725" y="1500100"/>
              <a:ext cx="50925" cy="50925"/>
            </a:xfrm>
            <a:custGeom>
              <a:avLst/>
              <a:gdLst/>
              <a:ahLst/>
              <a:cxnLst/>
              <a:rect l="l" t="t" r="r" b="b"/>
              <a:pathLst>
                <a:path w="2037" h="2037" extrusionOk="0">
                  <a:moveTo>
                    <a:pt x="1033" y="1"/>
                  </a:moveTo>
                  <a:cubicBezTo>
                    <a:pt x="460" y="1"/>
                    <a:pt x="1" y="460"/>
                    <a:pt x="1" y="1033"/>
                  </a:cubicBezTo>
                  <a:cubicBezTo>
                    <a:pt x="1"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2401725" y="1428450"/>
              <a:ext cx="50925" cy="50175"/>
            </a:xfrm>
            <a:custGeom>
              <a:avLst/>
              <a:gdLst/>
              <a:ahLst/>
              <a:cxnLst/>
              <a:rect l="l" t="t" r="r" b="b"/>
              <a:pathLst>
                <a:path w="2037" h="2007"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2401725" y="1356050"/>
              <a:ext cx="50925" cy="50925"/>
            </a:xfrm>
            <a:custGeom>
              <a:avLst/>
              <a:gdLst/>
              <a:ahLst/>
              <a:cxnLst/>
              <a:rect l="l" t="t" r="r" b="b"/>
              <a:pathLst>
                <a:path w="2037" h="2037" extrusionOk="0">
                  <a:moveTo>
                    <a:pt x="1033" y="1"/>
                  </a:moveTo>
                  <a:cubicBezTo>
                    <a:pt x="460" y="1"/>
                    <a:pt x="1" y="460"/>
                    <a:pt x="1" y="1004"/>
                  </a:cubicBezTo>
                  <a:cubicBezTo>
                    <a:pt x="1" y="1578"/>
                    <a:pt x="460" y="2036"/>
                    <a:pt x="1033" y="2036"/>
                  </a:cubicBezTo>
                  <a:cubicBezTo>
                    <a:pt x="1578" y="2036"/>
                    <a:pt x="2036" y="1578"/>
                    <a:pt x="2036" y="1004"/>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2401725" y="1283675"/>
              <a:ext cx="50925" cy="50900"/>
            </a:xfrm>
            <a:custGeom>
              <a:avLst/>
              <a:gdLst/>
              <a:ahLst/>
              <a:cxnLst/>
              <a:rect l="l" t="t" r="r" b="b"/>
              <a:pathLst>
                <a:path w="2037" h="2036" extrusionOk="0">
                  <a:moveTo>
                    <a:pt x="1033" y="1"/>
                  </a:moveTo>
                  <a:cubicBezTo>
                    <a:pt x="460" y="1"/>
                    <a:pt x="1" y="459"/>
                    <a:pt x="1" y="1033"/>
                  </a:cubicBezTo>
                  <a:cubicBezTo>
                    <a:pt x="1"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2401725" y="1212000"/>
              <a:ext cx="50925" cy="50200"/>
            </a:xfrm>
            <a:custGeom>
              <a:avLst/>
              <a:gdLst/>
              <a:ahLst/>
              <a:cxnLst/>
              <a:rect l="l" t="t" r="r" b="b"/>
              <a:pathLst>
                <a:path w="2037" h="2008" extrusionOk="0">
                  <a:moveTo>
                    <a:pt x="1033" y="1"/>
                  </a:moveTo>
                  <a:cubicBezTo>
                    <a:pt x="460" y="1"/>
                    <a:pt x="1" y="431"/>
                    <a:pt x="1" y="1004"/>
                  </a:cubicBezTo>
                  <a:cubicBezTo>
                    <a:pt x="1" y="1549"/>
                    <a:pt x="460" y="2008"/>
                    <a:pt x="1033" y="2008"/>
                  </a:cubicBezTo>
                  <a:cubicBezTo>
                    <a:pt x="1578" y="2008"/>
                    <a:pt x="2036" y="1549"/>
                    <a:pt x="2036" y="1004"/>
                  </a:cubicBezTo>
                  <a:cubicBezTo>
                    <a:pt x="2036" y="431"/>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2401725" y="1139625"/>
              <a:ext cx="50925" cy="50200"/>
            </a:xfrm>
            <a:custGeom>
              <a:avLst/>
              <a:gdLst/>
              <a:ahLst/>
              <a:cxnLst/>
              <a:rect l="l" t="t" r="r" b="b"/>
              <a:pathLst>
                <a:path w="2037" h="2008" extrusionOk="0">
                  <a:moveTo>
                    <a:pt x="1033" y="1"/>
                  </a:moveTo>
                  <a:cubicBezTo>
                    <a:pt x="460" y="1"/>
                    <a:pt x="1" y="459"/>
                    <a:pt x="1" y="1004"/>
                  </a:cubicBezTo>
                  <a:cubicBezTo>
                    <a:pt x="1" y="1577"/>
                    <a:pt x="460" y="2007"/>
                    <a:pt x="1033" y="2007"/>
                  </a:cubicBezTo>
                  <a:cubicBezTo>
                    <a:pt x="1578" y="2007"/>
                    <a:pt x="2036" y="1577"/>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2330075" y="1428450"/>
              <a:ext cx="50175" cy="50175"/>
            </a:xfrm>
            <a:custGeom>
              <a:avLst/>
              <a:gdLst/>
              <a:ahLst/>
              <a:cxnLst/>
              <a:rect l="l" t="t" r="r" b="b"/>
              <a:pathLst>
                <a:path w="2007" h="2007" extrusionOk="0">
                  <a:moveTo>
                    <a:pt x="1004" y="0"/>
                  </a:moveTo>
                  <a:cubicBezTo>
                    <a:pt x="430"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2330075" y="1356050"/>
              <a:ext cx="50175" cy="50200"/>
            </a:xfrm>
            <a:custGeom>
              <a:avLst/>
              <a:gdLst/>
              <a:ahLst/>
              <a:cxnLst/>
              <a:rect l="l" t="t" r="r" b="b"/>
              <a:pathLst>
                <a:path w="2007" h="2008" extrusionOk="0">
                  <a:moveTo>
                    <a:pt x="1004" y="1"/>
                  </a:moveTo>
                  <a:cubicBezTo>
                    <a:pt x="430"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2330075" y="1283675"/>
              <a:ext cx="50175" cy="50900"/>
            </a:xfrm>
            <a:custGeom>
              <a:avLst/>
              <a:gdLst/>
              <a:ahLst/>
              <a:cxnLst/>
              <a:rect l="l" t="t" r="r" b="b"/>
              <a:pathLst>
                <a:path w="2007" h="2036" extrusionOk="0">
                  <a:moveTo>
                    <a:pt x="1004" y="1"/>
                  </a:moveTo>
                  <a:cubicBezTo>
                    <a:pt x="430"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2330075" y="1212000"/>
              <a:ext cx="50175" cy="50200"/>
            </a:xfrm>
            <a:custGeom>
              <a:avLst/>
              <a:gdLst/>
              <a:ahLst/>
              <a:cxnLst/>
              <a:rect l="l" t="t" r="r" b="b"/>
              <a:pathLst>
                <a:path w="2007" h="2008" extrusionOk="0">
                  <a:moveTo>
                    <a:pt x="1004" y="1"/>
                  </a:moveTo>
                  <a:cubicBezTo>
                    <a:pt x="430"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2257675" y="135605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49"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2257675" y="12836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2257675" y="121200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2185300" y="1356050"/>
              <a:ext cx="50900" cy="50200"/>
            </a:xfrm>
            <a:custGeom>
              <a:avLst/>
              <a:gdLst/>
              <a:ahLst/>
              <a:cxnLst/>
              <a:rect l="l" t="t" r="r" b="b"/>
              <a:pathLst>
                <a:path w="2036"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2185300" y="1283675"/>
              <a:ext cx="50900" cy="50900"/>
            </a:xfrm>
            <a:custGeom>
              <a:avLst/>
              <a:gdLst/>
              <a:ahLst/>
              <a:cxnLst/>
              <a:rect l="l" t="t" r="r" b="b"/>
              <a:pathLst>
                <a:path w="2036"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2762925" y="359277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2762925" y="35204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2762925" y="3448725"/>
              <a:ext cx="50200" cy="50200"/>
            </a:xfrm>
            <a:custGeom>
              <a:avLst/>
              <a:gdLst/>
              <a:ahLst/>
              <a:cxnLst/>
              <a:rect l="l" t="t" r="r" b="b"/>
              <a:pathLst>
                <a:path w="2008" h="2008" extrusionOk="0">
                  <a:moveTo>
                    <a:pt x="1004" y="0"/>
                  </a:moveTo>
                  <a:cubicBezTo>
                    <a:pt x="431" y="0"/>
                    <a:pt x="1" y="459"/>
                    <a:pt x="1" y="1004"/>
                  </a:cubicBezTo>
                  <a:cubicBezTo>
                    <a:pt x="1" y="1548"/>
                    <a:pt x="431"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2690550"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2690550"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77" y="2007"/>
                    <a:pt x="2007" y="1548"/>
                    <a:pt x="2007" y="1003"/>
                  </a:cubicBezTo>
                  <a:cubicBezTo>
                    <a:pt x="2007"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2690550" y="36651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2690550"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2690550" y="35204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2690550" y="344872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2618175" y="38092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2618175" y="3737550"/>
              <a:ext cx="50900" cy="50175"/>
            </a:xfrm>
            <a:custGeom>
              <a:avLst/>
              <a:gdLst/>
              <a:ahLst/>
              <a:cxnLst/>
              <a:rect l="l" t="t" r="r" b="b"/>
              <a:pathLst>
                <a:path w="2036" h="2007" extrusionOk="0">
                  <a:moveTo>
                    <a:pt x="1032" y="0"/>
                  </a:moveTo>
                  <a:cubicBezTo>
                    <a:pt x="459" y="0"/>
                    <a:pt x="0" y="430"/>
                    <a:pt x="0" y="1003"/>
                  </a:cubicBezTo>
                  <a:cubicBezTo>
                    <a:pt x="0" y="1548"/>
                    <a:pt x="459" y="2007"/>
                    <a:pt x="1032" y="2007"/>
                  </a:cubicBezTo>
                  <a:cubicBezTo>
                    <a:pt x="1577" y="2007"/>
                    <a:pt x="2036" y="1548"/>
                    <a:pt x="2036" y="1003"/>
                  </a:cubicBezTo>
                  <a:cubicBezTo>
                    <a:pt x="2036" y="430"/>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2618175"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2618175"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2618175" y="35204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2618175" y="3448725"/>
              <a:ext cx="50900" cy="50200"/>
            </a:xfrm>
            <a:custGeom>
              <a:avLst/>
              <a:gdLst/>
              <a:ahLst/>
              <a:cxnLst/>
              <a:rect l="l" t="t" r="r" b="b"/>
              <a:pathLst>
                <a:path w="2036" h="2008"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2546500" y="3881600"/>
              <a:ext cx="50200" cy="50900"/>
            </a:xfrm>
            <a:custGeom>
              <a:avLst/>
              <a:gdLst/>
              <a:ahLst/>
              <a:cxnLst/>
              <a:rect l="l" t="t" r="r" b="b"/>
              <a:pathLst>
                <a:path w="2008" h="2036" extrusionOk="0">
                  <a:moveTo>
                    <a:pt x="1004" y="0"/>
                  </a:moveTo>
                  <a:cubicBezTo>
                    <a:pt x="431" y="0"/>
                    <a:pt x="1" y="459"/>
                    <a:pt x="1" y="1003"/>
                  </a:cubicBezTo>
                  <a:cubicBezTo>
                    <a:pt x="1" y="1577"/>
                    <a:pt x="459" y="2035"/>
                    <a:pt x="1004" y="2035"/>
                  </a:cubicBezTo>
                  <a:cubicBezTo>
                    <a:pt x="1577" y="2007"/>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2546500" y="38092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2546500" y="3737550"/>
              <a:ext cx="50200" cy="50175"/>
            </a:xfrm>
            <a:custGeom>
              <a:avLst/>
              <a:gdLst/>
              <a:ahLst/>
              <a:cxnLst/>
              <a:rect l="l" t="t" r="r" b="b"/>
              <a:pathLst>
                <a:path w="2008" h="2007" extrusionOk="0">
                  <a:moveTo>
                    <a:pt x="1004" y="0"/>
                  </a:moveTo>
                  <a:cubicBezTo>
                    <a:pt x="459" y="0"/>
                    <a:pt x="1" y="430"/>
                    <a:pt x="1" y="1003"/>
                  </a:cubicBezTo>
                  <a:cubicBezTo>
                    <a:pt x="1" y="1548"/>
                    <a:pt x="459" y="2007"/>
                    <a:pt x="1004" y="2007"/>
                  </a:cubicBezTo>
                  <a:cubicBezTo>
                    <a:pt x="1549" y="2007"/>
                    <a:pt x="2007" y="1548"/>
                    <a:pt x="2007" y="1003"/>
                  </a:cubicBezTo>
                  <a:cubicBezTo>
                    <a:pt x="2007"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2546500" y="36651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2546500"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2546500" y="35204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2546500" y="3448725"/>
              <a:ext cx="50200" cy="50200"/>
            </a:xfrm>
            <a:custGeom>
              <a:avLst/>
              <a:gdLst/>
              <a:ahLst/>
              <a:cxnLst/>
              <a:rect l="l" t="t" r="r" b="b"/>
              <a:pathLst>
                <a:path w="2008" h="2008" extrusionOk="0">
                  <a:moveTo>
                    <a:pt x="1004" y="0"/>
                  </a:moveTo>
                  <a:cubicBezTo>
                    <a:pt x="431" y="0"/>
                    <a:pt x="1" y="459"/>
                    <a:pt x="1" y="1004"/>
                  </a:cubicBezTo>
                  <a:cubicBezTo>
                    <a:pt x="1" y="1577"/>
                    <a:pt x="459" y="2007"/>
                    <a:pt x="1004" y="2007"/>
                  </a:cubicBezTo>
                  <a:cubicBezTo>
                    <a:pt x="1577" y="2007"/>
                    <a:pt x="2007" y="1548"/>
                    <a:pt x="2007" y="1004"/>
                  </a:cubicBezTo>
                  <a:cubicBezTo>
                    <a:pt x="2007"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2546500" y="337635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49" y="2035"/>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2474125" y="402565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2474125" y="3953975"/>
              <a:ext cx="50175" cy="50200"/>
            </a:xfrm>
            <a:custGeom>
              <a:avLst/>
              <a:gdLst/>
              <a:ahLst/>
              <a:cxnLst/>
              <a:rect l="l" t="t" r="r" b="b"/>
              <a:pathLst>
                <a:path w="2007" h="2008" extrusionOk="0">
                  <a:moveTo>
                    <a:pt x="1004" y="0"/>
                  </a:moveTo>
                  <a:cubicBezTo>
                    <a:pt x="459" y="0"/>
                    <a:pt x="0" y="459"/>
                    <a:pt x="0" y="1004"/>
                  </a:cubicBezTo>
                  <a:cubicBezTo>
                    <a:pt x="0" y="1548"/>
                    <a:pt x="459" y="2007"/>
                    <a:pt x="1004" y="2007"/>
                  </a:cubicBezTo>
                  <a:cubicBezTo>
                    <a:pt x="1548"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2474125" y="3881600"/>
              <a:ext cx="50175" cy="50900"/>
            </a:xfrm>
            <a:custGeom>
              <a:avLst/>
              <a:gdLst/>
              <a:ahLst/>
              <a:cxnLst/>
              <a:rect l="l" t="t" r="r" b="b"/>
              <a:pathLst>
                <a:path w="2007"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2474125" y="380920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2474125" y="3737550"/>
              <a:ext cx="50175" cy="50175"/>
            </a:xfrm>
            <a:custGeom>
              <a:avLst/>
              <a:gdLst/>
              <a:ahLst/>
              <a:cxnLst/>
              <a:rect l="l" t="t" r="r" b="b"/>
              <a:pathLst>
                <a:path w="2007" h="2007" extrusionOk="0">
                  <a:moveTo>
                    <a:pt x="1004" y="0"/>
                  </a:moveTo>
                  <a:cubicBezTo>
                    <a:pt x="459" y="0"/>
                    <a:pt x="0" y="430"/>
                    <a:pt x="0" y="1003"/>
                  </a:cubicBezTo>
                  <a:cubicBezTo>
                    <a:pt x="0" y="1548"/>
                    <a:pt x="459" y="2007"/>
                    <a:pt x="1004" y="2007"/>
                  </a:cubicBezTo>
                  <a:cubicBezTo>
                    <a:pt x="1548" y="2007"/>
                    <a:pt x="2007" y="1548"/>
                    <a:pt x="2007" y="1003"/>
                  </a:cubicBezTo>
                  <a:cubicBezTo>
                    <a:pt x="2007"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2474125" y="3665150"/>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2474125" y="3592775"/>
              <a:ext cx="50175" cy="50900"/>
            </a:xfrm>
            <a:custGeom>
              <a:avLst/>
              <a:gdLst/>
              <a:ahLst/>
              <a:cxnLst/>
              <a:rect l="l" t="t" r="r" b="b"/>
              <a:pathLst>
                <a:path w="2007"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2474125" y="352040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2474125" y="3448725"/>
              <a:ext cx="50175" cy="50200"/>
            </a:xfrm>
            <a:custGeom>
              <a:avLst/>
              <a:gdLst/>
              <a:ahLst/>
              <a:cxnLst/>
              <a:rect l="l" t="t" r="r" b="b"/>
              <a:pathLst>
                <a:path w="2007" h="2008" extrusionOk="0">
                  <a:moveTo>
                    <a:pt x="1004" y="0"/>
                  </a:moveTo>
                  <a:cubicBezTo>
                    <a:pt x="459" y="0"/>
                    <a:pt x="0" y="459"/>
                    <a:pt x="0" y="1004"/>
                  </a:cubicBezTo>
                  <a:cubicBezTo>
                    <a:pt x="0" y="1548"/>
                    <a:pt x="459" y="2007"/>
                    <a:pt x="1004" y="2007"/>
                  </a:cubicBezTo>
                  <a:cubicBezTo>
                    <a:pt x="1548"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2474125" y="3376350"/>
              <a:ext cx="50175" cy="50900"/>
            </a:xfrm>
            <a:custGeom>
              <a:avLst/>
              <a:gdLst/>
              <a:ahLst/>
              <a:cxnLst/>
              <a:rect l="l" t="t" r="r" b="b"/>
              <a:pathLst>
                <a:path w="2007"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2474125" y="330395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2401725" y="4170400"/>
              <a:ext cx="50925" cy="50200"/>
            </a:xfrm>
            <a:custGeom>
              <a:avLst/>
              <a:gdLst/>
              <a:ahLst/>
              <a:cxnLst/>
              <a:rect l="l" t="t" r="r" b="b"/>
              <a:pathLst>
                <a:path w="2037" h="2008" extrusionOk="0">
                  <a:moveTo>
                    <a:pt x="1033" y="1"/>
                  </a:moveTo>
                  <a:cubicBezTo>
                    <a:pt x="460" y="1"/>
                    <a:pt x="1" y="459"/>
                    <a:pt x="1" y="1004"/>
                  </a:cubicBezTo>
                  <a:cubicBezTo>
                    <a:pt x="1"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2401725" y="4098025"/>
              <a:ext cx="50925" cy="50900"/>
            </a:xfrm>
            <a:custGeom>
              <a:avLst/>
              <a:gdLst/>
              <a:ahLst/>
              <a:cxnLst/>
              <a:rect l="l" t="t" r="r" b="b"/>
              <a:pathLst>
                <a:path w="2037" h="2036" extrusionOk="0">
                  <a:moveTo>
                    <a:pt x="1033" y="0"/>
                  </a:moveTo>
                  <a:cubicBezTo>
                    <a:pt x="460" y="0"/>
                    <a:pt x="1" y="459"/>
                    <a:pt x="1" y="1004"/>
                  </a:cubicBezTo>
                  <a:cubicBezTo>
                    <a:pt x="1" y="1577"/>
                    <a:pt x="460" y="2036"/>
                    <a:pt x="1033" y="2036"/>
                  </a:cubicBezTo>
                  <a:cubicBezTo>
                    <a:pt x="1578" y="2036"/>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2401725" y="4025650"/>
              <a:ext cx="50925" cy="50900"/>
            </a:xfrm>
            <a:custGeom>
              <a:avLst/>
              <a:gdLst/>
              <a:ahLst/>
              <a:cxnLst/>
              <a:rect l="l" t="t" r="r" b="b"/>
              <a:pathLst>
                <a:path w="2037" h="2036" extrusionOk="0">
                  <a:moveTo>
                    <a:pt x="1033" y="0"/>
                  </a:moveTo>
                  <a:cubicBezTo>
                    <a:pt x="460" y="0"/>
                    <a:pt x="1" y="459"/>
                    <a:pt x="1" y="1032"/>
                  </a:cubicBezTo>
                  <a:cubicBezTo>
                    <a:pt x="1" y="1577"/>
                    <a:pt x="460" y="2035"/>
                    <a:pt x="1033" y="2035"/>
                  </a:cubicBezTo>
                  <a:cubicBezTo>
                    <a:pt x="1578" y="2035"/>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2401725" y="3953975"/>
              <a:ext cx="50925" cy="50200"/>
            </a:xfrm>
            <a:custGeom>
              <a:avLst/>
              <a:gdLst/>
              <a:ahLst/>
              <a:cxnLst/>
              <a:rect l="l" t="t" r="r" b="b"/>
              <a:pathLst>
                <a:path w="2037" h="2008"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2401725" y="3881600"/>
              <a:ext cx="50925" cy="50175"/>
            </a:xfrm>
            <a:custGeom>
              <a:avLst/>
              <a:gdLst/>
              <a:ahLst/>
              <a:cxnLst/>
              <a:rect l="l" t="t" r="r" b="b"/>
              <a:pathLst>
                <a:path w="2037" h="2007" extrusionOk="0">
                  <a:moveTo>
                    <a:pt x="1033" y="0"/>
                  </a:moveTo>
                  <a:cubicBezTo>
                    <a:pt x="460" y="0"/>
                    <a:pt x="1" y="459"/>
                    <a:pt x="1" y="1003"/>
                  </a:cubicBezTo>
                  <a:cubicBezTo>
                    <a:pt x="1" y="1577"/>
                    <a:pt x="460" y="2007"/>
                    <a:pt x="1033" y="2007"/>
                  </a:cubicBezTo>
                  <a:cubicBezTo>
                    <a:pt x="1578" y="2007"/>
                    <a:pt x="2036" y="1577"/>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2401725" y="3809200"/>
              <a:ext cx="50925" cy="50925"/>
            </a:xfrm>
            <a:custGeom>
              <a:avLst/>
              <a:gdLst/>
              <a:ahLst/>
              <a:cxnLst/>
              <a:rect l="l" t="t" r="r" b="b"/>
              <a:pathLst>
                <a:path w="2037" h="2037" extrusionOk="0">
                  <a:moveTo>
                    <a:pt x="1033" y="1"/>
                  </a:moveTo>
                  <a:cubicBezTo>
                    <a:pt x="460" y="1"/>
                    <a:pt x="1" y="459"/>
                    <a:pt x="1" y="1033"/>
                  </a:cubicBezTo>
                  <a:cubicBezTo>
                    <a:pt x="1"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2401725" y="3737550"/>
              <a:ext cx="50925" cy="50175"/>
            </a:xfrm>
            <a:custGeom>
              <a:avLst/>
              <a:gdLst/>
              <a:ahLst/>
              <a:cxnLst/>
              <a:rect l="l" t="t" r="r" b="b"/>
              <a:pathLst>
                <a:path w="2037" h="2007" extrusionOk="0">
                  <a:moveTo>
                    <a:pt x="1033" y="0"/>
                  </a:moveTo>
                  <a:cubicBezTo>
                    <a:pt x="460" y="0"/>
                    <a:pt x="1" y="430"/>
                    <a:pt x="1" y="1003"/>
                  </a:cubicBezTo>
                  <a:cubicBezTo>
                    <a:pt x="1" y="1548"/>
                    <a:pt x="460" y="2007"/>
                    <a:pt x="1033" y="2007"/>
                  </a:cubicBezTo>
                  <a:cubicBezTo>
                    <a:pt x="1578" y="2007"/>
                    <a:pt x="2036" y="1548"/>
                    <a:pt x="2036" y="1003"/>
                  </a:cubicBezTo>
                  <a:cubicBezTo>
                    <a:pt x="2036" y="430"/>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2401725" y="3665150"/>
              <a:ext cx="50925" cy="50200"/>
            </a:xfrm>
            <a:custGeom>
              <a:avLst/>
              <a:gdLst/>
              <a:ahLst/>
              <a:cxnLst/>
              <a:rect l="l" t="t" r="r" b="b"/>
              <a:pathLst>
                <a:path w="2037" h="2008" extrusionOk="0">
                  <a:moveTo>
                    <a:pt x="1033" y="1"/>
                  </a:moveTo>
                  <a:cubicBezTo>
                    <a:pt x="460" y="1"/>
                    <a:pt x="1" y="459"/>
                    <a:pt x="1" y="1004"/>
                  </a:cubicBezTo>
                  <a:cubicBezTo>
                    <a:pt x="1"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2401725" y="3592775"/>
              <a:ext cx="50925" cy="50900"/>
            </a:xfrm>
            <a:custGeom>
              <a:avLst/>
              <a:gdLst/>
              <a:ahLst/>
              <a:cxnLst/>
              <a:rect l="l" t="t" r="r" b="b"/>
              <a:pathLst>
                <a:path w="2037" h="2036" extrusionOk="0">
                  <a:moveTo>
                    <a:pt x="1033" y="0"/>
                  </a:moveTo>
                  <a:cubicBezTo>
                    <a:pt x="460" y="0"/>
                    <a:pt x="1" y="459"/>
                    <a:pt x="1" y="1004"/>
                  </a:cubicBezTo>
                  <a:cubicBezTo>
                    <a:pt x="1" y="1577"/>
                    <a:pt x="460" y="2036"/>
                    <a:pt x="1033" y="2036"/>
                  </a:cubicBezTo>
                  <a:cubicBezTo>
                    <a:pt x="1578" y="2036"/>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2401725" y="3520400"/>
              <a:ext cx="50925" cy="50900"/>
            </a:xfrm>
            <a:custGeom>
              <a:avLst/>
              <a:gdLst/>
              <a:ahLst/>
              <a:cxnLst/>
              <a:rect l="l" t="t" r="r" b="b"/>
              <a:pathLst>
                <a:path w="2037" h="2036" extrusionOk="0">
                  <a:moveTo>
                    <a:pt x="1033" y="0"/>
                  </a:moveTo>
                  <a:cubicBezTo>
                    <a:pt x="460" y="0"/>
                    <a:pt x="1" y="459"/>
                    <a:pt x="1" y="1032"/>
                  </a:cubicBezTo>
                  <a:cubicBezTo>
                    <a:pt x="1" y="1577"/>
                    <a:pt x="460" y="2035"/>
                    <a:pt x="1033" y="2035"/>
                  </a:cubicBezTo>
                  <a:cubicBezTo>
                    <a:pt x="1578" y="2035"/>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2401725" y="3448725"/>
              <a:ext cx="50925" cy="50200"/>
            </a:xfrm>
            <a:custGeom>
              <a:avLst/>
              <a:gdLst/>
              <a:ahLst/>
              <a:cxnLst/>
              <a:rect l="l" t="t" r="r" b="b"/>
              <a:pathLst>
                <a:path w="2037" h="2008"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401725" y="3376350"/>
              <a:ext cx="50925" cy="50900"/>
            </a:xfrm>
            <a:custGeom>
              <a:avLst/>
              <a:gdLst/>
              <a:ahLst/>
              <a:cxnLst/>
              <a:rect l="l" t="t" r="r" b="b"/>
              <a:pathLst>
                <a:path w="2037" h="2036" extrusionOk="0">
                  <a:moveTo>
                    <a:pt x="1033" y="0"/>
                  </a:moveTo>
                  <a:cubicBezTo>
                    <a:pt x="460" y="0"/>
                    <a:pt x="1" y="459"/>
                    <a:pt x="1" y="1003"/>
                  </a:cubicBezTo>
                  <a:cubicBezTo>
                    <a:pt x="1" y="1577"/>
                    <a:pt x="460" y="2035"/>
                    <a:pt x="1033" y="2035"/>
                  </a:cubicBezTo>
                  <a:cubicBezTo>
                    <a:pt x="1578" y="2035"/>
                    <a:pt x="2036" y="1577"/>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401725" y="3303950"/>
              <a:ext cx="50925" cy="50925"/>
            </a:xfrm>
            <a:custGeom>
              <a:avLst/>
              <a:gdLst/>
              <a:ahLst/>
              <a:cxnLst/>
              <a:rect l="l" t="t" r="r" b="b"/>
              <a:pathLst>
                <a:path w="2037" h="2037" extrusionOk="0">
                  <a:moveTo>
                    <a:pt x="1033" y="1"/>
                  </a:moveTo>
                  <a:cubicBezTo>
                    <a:pt x="460" y="1"/>
                    <a:pt x="1" y="459"/>
                    <a:pt x="1" y="1033"/>
                  </a:cubicBezTo>
                  <a:cubicBezTo>
                    <a:pt x="1" y="1577"/>
                    <a:pt x="460" y="2036"/>
                    <a:pt x="1033" y="2036"/>
                  </a:cubicBezTo>
                  <a:cubicBezTo>
                    <a:pt x="1578" y="2036"/>
                    <a:pt x="2036" y="1577"/>
                    <a:pt x="2036" y="1033"/>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401725" y="3232300"/>
              <a:ext cx="50925" cy="50175"/>
            </a:xfrm>
            <a:custGeom>
              <a:avLst/>
              <a:gdLst/>
              <a:ahLst/>
              <a:cxnLst/>
              <a:rect l="l" t="t" r="r" b="b"/>
              <a:pathLst>
                <a:path w="2037" h="2007" extrusionOk="0">
                  <a:moveTo>
                    <a:pt x="1033" y="0"/>
                  </a:moveTo>
                  <a:cubicBezTo>
                    <a:pt x="460" y="0"/>
                    <a:pt x="1" y="459"/>
                    <a:pt x="1" y="1003"/>
                  </a:cubicBezTo>
                  <a:cubicBezTo>
                    <a:pt x="1" y="1548"/>
                    <a:pt x="460" y="2007"/>
                    <a:pt x="1033" y="2007"/>
                  </a:cubicBezTo>
                  <a:cubicBezTo>
                    <a:pt x="1578" y="2007"/>
                    <a:pt x="2036" y="1548"/>
                    <a:pt x="2036" y="1003"/>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330075" y="4242075"/>
              <a:ext cx="50175" cy="50900"/>
            </a:xfrm>
            <a:custGeom>
              <a:avLst/>
              <a:gdLst/>
              <a:ahLst/>
              <a:cxnLst/>
              <a:rect l="l" t="t" r="r" b="b"/>
              <a:pathLst>
                <a:path w="2007" h="2036" extrusionOk="0">
                  <a:moveTo>
                    <a:pt x="1004" y="0"/>
                  </a:moveTo>
                  <a:cubicBezTo>
                    <a:pt x="430" y="0"/>
                    <a:pt x="0" y="459"/>
                    <a:pt x="0" y="1032"/>
                  </a:cubicBezTo>
                  <a:cubicBezTo>
                    <a:pt x="0" y="1577"/>
                    <a:pt x="459"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330075" y="4170400"/>
              <a:ext cx="50175" cy="50200"/>
            </a:xfrm>
            <a:custGeom>
              <a:avLst/>
              <a:gdLst/>
              <a:ahLst/>
              <a:cxnLst/>
              <a:rect l="l" t="t" r="r" b="b"/>
              <a:pathLst>
                <a:path w="2007" h="2008" extrusionOk="0">
                  <a:moveTo>
                    <a:pt x="1004" y="1"/>
                  </a:moveTo>
                  <a:cubicBezTo>
                    <a:pt x="430"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330075" y="4098025"/>
              <a:ext cx="50175" cy="50900"/>
            </a:xfrm>
            <a:custGeom>
              <a:avLst/>
              <a:gdLst/>
              <a:ahLst/>
              <a:cxnLst/>
              <a:rect l="l" t="t" r="r" b="b"/>
              <a:pathLst>
                <a:path w="2007" h="2036" extrusionOk="0">
                  <a:moveTo>
                    <a:pt x="1004" y="0"/>
                  </a:moveTo>
                  <a:cubicBezTo>
                    <a:pt x="430"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2330075" y="4025650"/>
              <a:ext cx="50175" cy="50900"/>
            </a:xfrm>
            <a:custGeom>
              <a:avLst/>
              <a:gdLst/>
              <a:ahLst/>
              <a:cxnLst/>
              <a:rect l="l" t="t" r="r" b="b"/>
              <a:pathLst>
                <a:path w="2007" h="2036" extrusionOk="0">
                  <a:moveTo>
                    <a:pt x="1004" y="0"/>
                  </a:moveTo>
                  <a:cubicBezTo>
                    <a:pt x="430"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2330075" y="3953975"/>
              <a:ext cx="50175" cy="50200"/>
            </a:xfrm>
            <a:custGeom>
              <a:avLst/>
              <a:gdLst/>
              <a:ahLst/>
              <a:cxnLst/>
              <a:rect l="l" t="t" r="r" b="b"/>
              <a:pathLst>
                <a:path w="2007" h="2008" extrusionOk="0">
                  <a:moveTo>
                    <a:pt x="1004" y="0"/>
                  </a:moveTo>
                  <a:cubicBezTo>
                    <a:pt x="430"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2330075" y="3881600"/>
              <a:ext cx="50175" cy="50900"/>
            </a:xfrm>
            <a:custGeom>
              <a:avLst/>
              <a:gdLst/>
              <a:ahLst/>
              <a:cxnLst/>
              <a:rect l="l" t="t" r="r" b="b"/>
              <a:pathLst>
                <a:path w="2007" h="2036" extrusionOk="0">
                  <a:moveTo>
                    <a:pt x="1004" y="0"/>
                  </a:moveTo>
                  <a:cubicBezTo>
                    <a:pt x="430"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2330075" y="3809200"/>
              <a:ext cx="50175" cy="50925"/>
            </a:xfrm>
            <a:custGeom>
              <a:avLst/>
              <a:gdLst/>
              <a:ahLst/>
              <a:cxnLst/>
              <a:rect l="l" t="t" r="r" b="b"/>
              <a:pathLst>
                <a:path w="2007" h="2037" extrusionOk="0">
                  <a:moveTo>
                    <a:pt x="1004" y="1"/>
                  </a:moveTo>
                  <a:cubicBezTo>
                    <a:pt x="430"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2330075" y="3737550"/>
              <a:ext cx="50175" cy="50175"/>
            </a:xfrm>
            <a:custGeom>
              <a:avLst/>
              <a:gdLst/>
              <a:ahLst/>
              <a:cxnLst/>
              <a:rect l="l" t="t" r="r" b="b"/>
              <a:pathLst>
                <a:path w="2007" h="2007" extrusionOk="0">
                  <a:moveTo>
                    <a:pt x="1004" y="0"/>
                  </a:moveTo>
                  <a:cubicBezTo>
                    <a:pt x="430" y="0"/>
                    <a:pt x="0" y="430"/>
                    <a:pt x="0" y="1003"/>
                  </a:cubicBezTo>
                  <a:cubicBezTo>
                    <a:pt x="0" y="1548"/>
                    <a:pt x="459" y="2007"/>
                    <a:pt x="1004" y="2007"/>
                  </a:cubicBezTo>
                  <a:cubicBezTo>
                    <a:pt x="1548" y="2007"/>
                    <a:pt x="2007" y="1548"/>
                    <a:pt x="2007" y="1003"/>
                  </a:cubicBezTo>
                  <a:cubicBezTo>
                    <a:pt x="2007" y="430"/>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2330075" y="3665150"/>
              <a:ext cx="50175" cy="50200"/>
            </a:xfrm>
            <a:custGeom>
              <a:avLst/>
              <a:gdLst/>
              <a:ahLst/>
              <a:cxnLst/>
              <a:rect l="l" t="t" r="r" b="b"/>
              <a:pathLst>
                <a:path w="2007" h="2008" extrusionOk="0">
                  <a:moveTo>
                    <a:pt x="1004" y="1"/>
                  </a:moveTo>
                  <a:cubicBezTo>
                    <a:pt x="430"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2330075" y="3592775"/>
              <a:ext cx="50175" cy="50900"/>
            </a:xfrm>
            <a:custGeom>
              <a:avLst/>
              <a:gdLst/>
              <a:ahLst/>
              <a:cxnLst/>
              <a:rect l="l" t="t" r="r" b="b"/>
              <a:pathLst>
                <a:path w="2007" h="2036" extrusionOk="0">
                  <a:moveTo>
                    <a:pt x="1004" y="0"/>
                  </a:moveTo>
                  <a:cubicBezTo>
                    <a:pt x="430"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2330075" y="3520400"/>
              <a:ext cx="50175" cy="50900"/>
            </a:xfrm>
            <a:custGeom>
              <a:avLst/>
              <a:gdLst/>
              <a:ahLst/>
              <a:cxnLst/>
              <a:rect l="l" t="t" r="r" b="b"/>
              <a:pathLst>
                <a:path w="2007" h="2036" extrusionOk="0">
                  <a:moveTo>
                    <a:pt x="1004" y="0"/>
                  </a:moveTo>
                  <a:cubicBezTo>
                    <a:pt x="430"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2330075" y="3448725"/>
              <a:ext cx="50175" cy="50200"/>
            </a:xfrm>
            <a:custGeom>
              <a:avLst/>
              <a:gdLst/>
              <a:ahLst/>
              <a:cxnLst/>
              <a:rect l="l" t="t" r="r" b="b"/>
              <a:pathLst>
                <a:path w="2007" h="2008" extrusionOk="0">
                  <a:moveTo>
                    <a:pt x="1004" y="0"/>
                  </a:moveTo>
                  <a:cubicBezTo>
                    <a:pt x="430"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2330075" y="3376350"/>
              <a:ext cx="50175" cy="50900"/>
            </a:xfrm>
            <a:custGeom>
              <a:avLst/>
              <a:gdLst/>
              <a:ahLst/>
              <a:cxnLst/>
              <a:rect l="l" t="t" r="r" b="b"/>
              <a:pathLst>
                <a:path w="2007" h="2036" extrusionOk="0">
                  <a:moveTo>
                    <a:pt x="1004" y="0"/>
                  </a:moveTo>
                  <a:cubicBezTo>
                    <a:pt x="430"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2330075" y="3303950"/>
              <a:ext cx="50175" cy="50925"/>
            </a:xfrm>
            <a:custGeom>
              <a:avLst/>
              <a:gdLst/>
              <a:ahLst/>
              <a:cxnLst/>
              <a:rect l="l" t="t" r="r" b="b"/>
              <a:pathLst>
                <a:path w="2007" h="2037" extrusionOk="0">
                  <a:moveTo>
                    <a:pt x="1004" y="1"/>
                  </a:moveTo>
                  <a:cubicBezTo>
                    <a:pt x="430"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2330075" y="3232300"/>
              <a:ext cx="50175" cy="50175"/>
            </a:xfrm>
            <a:custGeom>
              <a:avLst/>
              <a:gdLst/>
              <a:ahLst/>
              <a:cxnLst/>
              <a:rect l="l" t="t" r="r" b="b"/>
              <a:pathLst>
                <a:path w="2007" h="2007" extrusionOk="0">
                  <a:moveTo>
                    <a:pt x="1004" y="0"/>
                  </a:moveTo>
                  <a:cubicBezTo>
                    <a:pt x="430" y="0"/>
                    <a:pt x="0" y="459"/>
                    <a:pt x="0" y="1003"/>
                  </a:cubicBezTo>
                  <a:cubicBezTo>
                    <a:pt x="0" y="1548"/>
                    <a:pt x="459" y="2007"/>
                    <a:pt x="1004" y="2007"/>
                  </a:cubicBezTo>
                  <a:cubicBezTo>
                    <a:pt x="1548" y="2007"/>
                    <a:pt x="2007" y="1548"/>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2330075" y="3159900"/>
              <a:ext cx="50175" cy="50200"/>
            </a:xfrm>
            <a:custGeom>
              <a:avLst/>
              <a:gdLst/>
              <a:ahLst/>
              <a:cxnLst/>
              <a:rect l="l" t="t" r="r" b="b"/>
              <a:pathLst>
                <a:path w="2007" h="2008" extrusionOk="0">
                  <a:moveTo>
                    <a:pt x="1004" y="1"/>
                  </a:moveTo>
                  <a:cubicBezTo>
                    <a:pt x="430"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2330075" y="2077750"/>
              <a:ext cx="50175" cy="50175"/>
            </a:xfrm>
            <a:custGeom>
              <a:avLst/>
              <a:gdLst/>
              <a:ahLst/>
              <a:cxnLst/>
              <a:rect l="l" t="t" r="r" b="b"/>
              <a:pathLst>
                <a:path w="2007" h="2007" extrusionOk="0">
                  <a:moveTo>
                    <a:pt x="1004" y="0"/>
                  </a:moveTo>
                  <a:cubicBezTo>
                    <a:pt x="430"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2257675" y="4314450"/>
              <a:ext cx="50200" cy="50925"/>
            </a:xfrm>
            <a:custGeom>
              <a:avLst/>
              <a:gdLst/>
              <a:ahLst/>
              <a:cxnLst/>
              <a:rect l="l" t="t" r="r" b="b"/>
              <a:pathLst>
                <a:path w="2008" h="2037" extrusionOk="0">
                  <a:moveTo>
                    <a:pt x="1004" y="1"/>
                  </a:moveTo>
                  <a:cubicBezTo>
                    <a:pt x="460" y="1"/>
                    <a:pt x="1" y="459"/>
                    <a:pt x="1" y="1004"/>
                  </a:cubicBezTo>
                  <a:cubicBezTo>
                    <a:pt x="1" y="1577"/>
                    <a:pt x="460" y="2036"/>
                    <a:pt x="1004" y="2036"/>
                  </a:cubicBezTo>
                  <a:cubicBezTo>
                    <a:pt x="1549" y="2036"/>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2257675" y="4242075"/>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257675" y="417040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257675" y="409802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257675" y="402565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257675" y="395397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257675" y="388160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257675" y="3809200"/>
              <a:ext cx="50200" cy="50925"/>
            </a:xfrm>
            <a:custGeom>
              <a:avLst/>
              <a:gdLst/>
              <a:ahLst/>
              <a:cxnLst/>
              <a:rect l="l" t="t" r="r" b="b"/>
              <a:pathLst>
                <a:path w="2008" h="2037"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257675" y="3737550"/>
              <a:ext cx="50200" cy="50175"/>
            </a:xfrm>
            <a:custGeom>
              <a:avLst/>
              <a:gdLst/>
              <a:ahLst/>
              <a:cxnLst/>
              <a:rect l="l" t="t" r="r" b="b"/>
              <a:pathLst>
                <a:path w="2008" h="2007" extrusionOk="0">
                  <a:moveTo>
                    <a:pt x="1004" y="0"/>
                  </a:moveTo>
                  <a:cubicBezTo>
                    <a:pt x="460" y="0"/>
                    <a:pt x="1" y="430"/>
                    <a:pt x="1" y="1003"/>
                  </a:cubicBezTo>
                  <a:cubicBezTo>
                    <a:pt x="1" y="1548"/>
                    <a:pt x="460" y="2007"/>
                    <a:pt x="1004" y="2007"/>
                  </a:cubicBezTo>
                  <a:cubicBezTo>
                    <a:pt x="1549" y="2007"/>
                    <a:pt x="2008" y="1548"/>
                    <a:pt x="2008" y="1003"/>
                  </a:cubicBezTo>
                  <a:cubicBezTo>
                    <a:pt x="2008" y="430"/>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257675" y="366515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257675" y="3592775"/>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257675" y="35204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2257675" y="344872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257675" y="337635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257675" y="3303950"/>
              <a:ext cx="50200" cy="50925"/>
            </a:xfrm>
            <a:custGeom>
              <a:avLst/>
              <a:gdLst/>
              <a:ahLst/>
              <a:cxnLst/>
              <a:rect l="l" t="t" r="r" b="b"/>
              <a:pathLst>
                <a:path w="2008" h="2037"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257675" y="3232300"/>
              <a:ext cx="50200" cy="50175"/>
            </a:xfrm>
            <a:custGeom>
              <a:avLst/>
              <a:gdLst/>
              <a:ahLst/>
              <a:cxnLst/>
              <a:rect l="l" t="t" r="r" b="b"/>
              <a:pathLst>
                <a:path w="2008" h="2007" extrusionOk="0">
                  <a:moveTo>
                    <a:pt x="1004" y="0"/>
                  </a:moveTo>
                  <a:cubicBezTo>
                    <a:pt x="460" y="0"/>
                    <a:pt x="1" y="459"/>
                    <a:pt x="1" y="1003"/>
                  </a:cubicBezTo>
                  <a:cubicBezTo>
                    <a:pt x="1" y="1548"/>
                    <a:pt x="460" y="2007"/>
                    <a:pt x="1004" y="2007"/>
                  </a:cubicBezTo>
                  <a:cubicBezTo>
                    <a:pt x="1549" y="2007"/>
                    <a:pt x="2008" y="1548"/>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2257675" y="3159900"/>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257675" y="2221800"/>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2257675" y="20777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2257675" y="2005350"/>
              <a:ext cx="50200" cy="50925"/>
            </a:xfrm>
            <a:custGeom>
              <a:avLst/>
              <a:gdLst/>
              <a:ahLst/>
              <a:cxnLst/>
              <a:rect l="l" t="t" r="r" b="b"/>
              <a:pathLst>
                <a:path w="2008" h="2037" extrusionOk="0">
                  <a:moveTo>
                    <a:pt x="1004" y="1"/>
                  </a:moveTo>
                  <a:cubicBezTo>
                    <a:pt x="460" y="1"/>
                    <a:pt x="1" y="460"/>
                    <a:pt x="1" y="1004"/>
                  </a:cubicBezTo>
                  <a:cubicBezTo>
                    <a:pt x="1" y="1578"/>
                    <a:pt x="460" y="2036"/>
                    <a:pt x="1004" y="2036"/>
                  </a:cubicBezTo>
                  <a:cubicBezTo>
                    <a:pt x="1549"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2185300" y="453090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2185300" y="4314450"/>
              <a:ext cx="50900" cy="50925"/>
            </a:xfrm>
            <a:custGeom>
              <a:avLst/>
              <a:gdLst/>
              <a:ahLst/>
              <a:cxnLst/>
              <a:rect l="l" t="t" r="r" b="b"/>
              <a:pathLst>
                <a:path w="2036" h="2037" extrusionOk="0">
                  <a:moveTo>
                    <a:pt x="1004" y="1"/>
                  </a:moveTo>
                  <a:cubicBezTo>
                    <a:pt x="459" y="1"/>
                    <a:pt x="1" y="459"/>
                    <a:pt x="1" y="1004"/>
                  </a:cubicBezTo>
                  <a:cubicBezTo>
                    <a:pt x="1" y="1577"/>
                    <a:pt x="459" y="2036"/>
                    <a:pt x="1004" y="2036"/>
                  </a:cubicBezTo>
                  <a:cubicBezTo>
                    <a:pt x="1577" y="2036"/>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2185300" y="4242075"/>
              <a:ext cx="50900" cy="50900"/>
            </a:xfrm>
            <a:custGeom>
              <a:avLst/>
              <a:gdLst/>
              <a:ahLst/>
              <a:cxnLst/>
              <a:rect l="l" t="t" r="r" b="b"/>
              <a:pathLst>
                <a:path w="2036" h="2036" extrusionOk="0">
                  <a:moveTo>
                    <a:pt x="1004" y="0"/>
                  </a:moveTo>
                  <a:cubicBezTo>
                    <a:pt x="459" y="0"/>
                    <a:pt x="1" y="459"/>
                    <a:pt x="1" y="1032"/>
                  </a:cubicBezTo>
                  <a:cubicBezTo>
                    <a:pt x="1"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2185300" y="4170400"/>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2185300" y="4098025"/>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2185300" y="4025650"/>
              <a:ext cx="50900" cy="50900"/>
            </a:xfrm>
            <a:custGeom>
              <a:avLst/>
              <a:gdLst/>
              <a:ahLst/>
              <a:cxnLst/>
              <a:rect l="l" t="t" r="r" b="b"/>
              <a:pathLst>
                <a:path w="2036"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2185300" y="3953975"/>
              <a:ext cx="50900" cy="50200"/>
            </a:xfrm>
            <a:custGeom>
              <a:avLst/>
              <a:gdLst/>
              <a:ahLst/>
              <a:cxnLst/>
              <a:rect l="l" t="t" r="r" b="b"/>
              <a:pathLst>
                <a:path w="2036" h="2008"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2185300" y="388160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2185300" y="3809200"/>
              <a:ext cx="50900" cy="50925"/>
            </a:xfrm>
            <a:custGeom>
              <a:avLst/>
              <a:gdLst/>
              <a:ahLst/>
              <a:cxnLst/>
              <a:rect l="l" t="t" r="r" b="b"/>
              <a:pathLst>
                <a:path w="2036" h="2037"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2185300" y="3737550"/>
              <a:ext cx="50900" cy="50175"/>
            </a:xfrm>
            <a:custGeom>
              <a:avLst/>
              <a:gdLst/>
              <a:ahLst/>
              <a:cxnLst/>
              <a:rect l="l" t="t" r="r" b="b"/>
              <a:pathLst>
                <a:path w="2036" h="2007" extrusionOk="0">
                  <a:moveTo>
                    <a:pt x="1004" y="0"/>
                  </a:moveTo>
                  <a:cubicBezTo>
                    <a:pt x="459" y="0"/>
                    <a:pt x="1" y="430"/>
                    <a:pt x="1" y="1003"/>
                  </a:cubicBezTo>
                  <a:cubicBezTo>
                    <a:pt x="1" y="1548"/>
                    <a:pt x="459" y="2007"/>
                    <a:pt x="1004" y="2007"/>
                  </a:cubicBezTo>
                  <a:cubicBezTo>
                    <a:pt x="1577" y="2007"/>
                    <a:pt x="2036" y="1548"/>
                    <a:pt x="2036" y="1003"/>
                  </a:cubicBezTo>
                  <a:cubicBezTo>
                    <a:pt x="2036" y="430"/>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2185300" y="3665150"/>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2185300" y="3592775"/>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2185300" y="3520400"/>
              <a:ext cx="50900" cy="50900"/>
            </a:xfrm>
            <a:custGeom>
              <a:avLst/>
              <a:gdLst/>
              <a:ahLst/>
              <a:cxnLst/>
              <a:rect l="l" t="t" r="r" b="b"/>
              <a:pathLst>
                <a:path w="2036"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2185300" y="3448725"/>
              <a:ext cx="50900" cy="50200"/>
            </a:xfrm>
            <a:custGeom>
              <a:avLst/>
              <a:gdLst/>
              <a:ahLst/>
              <a:cxnLst/>
              <a:rect l="l" t="t" r="r" b="b"/>
              <a:pathLst>
                <a:path w="2036" h="2008"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2185300" y="3376350"/>
              <a:ext cx="50900" cy="50900"/>
            </a:xfrm>
            <a:custGeom>
              <a:avLst/>
              <a:gdLst/>
              <a:ahLst/>
              <a:cxnLst/>
              <a:rect l="l" t="t" r="r" b="b"/>
              <a:pathLst>
                <a:path w="2036" h="2036" extrusionOk="0">
                  <a:moveTo>
                    <a:pt x="1004" y="0"/>
                  </a:moveTo>
                  <a:cubicBezTo>
                    <a:pt x="459" y="0"/>
                    <a:pt x="1" y="459"/>
                    <a:pt x="1" y="1003"/>
                  </a:cubicBezTo>
                  <a:cubicBezTo>
                    <a:pt x="1"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2185300" y="3303950"/>
              <a:ext cx="50900" cy="50925"/>
            </a:xfrm>
            <a:custGeom>
              <a:avLst/>
              <a:gdLst/>
              <a:ahLst/>
              <a:cxnLst/>
              <a:rect l="l" t="t" r="r" b="b"/>
              <a:pathLst>
                <a:path w="2036" h="2037"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2185300" y="3232300"/>
              <a:ext cx="50900" cy="50175"/>
            </a:xfrm>
            <a:custGeom>
              <a:avLst/>
              <a:gdLst/>
              <a:ahLst/>
              <a:cxnLst/>
              <a:rect l="l" t="t" r="r" b="b"/>
              <a:pathLst>
                <a:path w="2036" h="2007" extrusionOk="0">
                  <a:moveTo>
                    <a:pt x="1004" y="0"/>
                  </a:moveTo>
                  <a:cubicBezTo>
                    <a:pt x="459" y="0"/>
                    <a:pt x="1" y="459"/>
                    <a:pt x="1" y="1003"/>
                  </a:cubicBezTo>
                  <a:cubicBezTo>
                    <a:pt x="1" y="1548"/>
                    <a:pt x="459" y="2007"/>
                    <a:pt x="1004" y="2007"/>
                  </a:cubicBezTo>
                  <a:cubicBezTo>
                    <a:pt x="1577" y="2007"/>
                    <a:pt x="2036" y="1548"/>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2185300" y="3159900"/>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2185300" y="2221800"/>
              <a:ext cx="50900" cy="50900"/>
            </a:xfrm>
            <a:custGeom>
              <a:avLst/>
              <a:gdLst/>
              <a:ahLst/>
              <a:cxnLst/>
              <a:rect l="l" t="t" r="r" b="b"/>
              <a:pathLst>
                <a:path w="2036"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2185300" y="2077750"/>
              <a:ext cx="50900" cy="50175"/>
            </a:xfrm>
            <a:custGeom>
              <a:avLst/>
              <a:gdLst/>
              <a:ahLst/>
              <a:cxnLst/>
              <a:rect l="l" t="t" r="r" b="b"/>
              <a:pathLst>
                <a:path w="2036"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2185300" y="2005350"/>
              <a:ext cx="50900" cy="50925"/>
            </a:xfrm>
            <a:custGeom>
              <a:avLst/>
              <a:gdLst/>
              <a:ahLst/>
              <a:cxnLst/>
              <a:rect l="l" t="t" r="r" b="b"/>
              <a:pathLst>
                <a:path w="2036"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2185300" y="1932975"/>
              <a:ext cx="50900" cy="50900"/>
            </a:xfrm>
            <a:custGeom>
              <a:avLst/>
              <a:gdLst/>
              <a:ahLst/>
              <a:cxnLst/>
              <a:rect l="l" t="t" r="r" b="b"/>
              <a:pathLst>
                <a:path w="2036"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2185300" y="1861300"/>
              <a:ext cx="50900" cy="50200"/>
            </a:xfrm>
            <a:custGeom>
              <a:avLst/>
              <a:gdLst/>
              <a:ahLst/>
              <a:cxnLst/>
              <a:rect l="l" t="t" r="r" b="b"/>
              <a:pathLst>
                <a:path w="2036" h="2008" extrusionOk="0">
                  <a:moveTo>
                    <a:pt x="1004" y="1"/>
                  </a:moveTo>
                  <a:cubicBezTo>
                    <a:pt x="459" y="1"/>
                    <a:pt x="1" y="460"/>
                    <a:pt x="1" y="1004"/>
                  </a:cubicBezTo>
                  <a:cubicBezTo>
                    <a:pt x="1"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2185300" y="1644875"/>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2185300" y="1572500"/>
              <a:ext cx="50900" cy="50175"/>
            </a:xfrm>
            <a:custGeom>
              <a:avLst/>
              <a:gdLst/>
              <a:ahLst/>
              <a:cxnLst/>
              <a:rect l="l" t="t" r="r" b="b"/>
              <a:pathLst>
                <a:path w="2036" h="2007" extrusionOk="0">
                  <a:moveTo>
                    <a:pt x="1004" y="0"/>
                  </a:moveTo>
                  <a:cubicBezTo>
                    <a:pt x="459" y="0"/>
                    <a:pt x="1" y="459"/>
                    <a:pt x="1" y="1004"/>
                  </a:cubicBezTo>
                  <a:cubicBezTo>
                    <a:pt x="1"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2185300" y="1139625"/>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2112925" y="453090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2112925" y="445850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2112925" y="438685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6" y="1548"/>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2112925" y="4314450"/>
              <a:ext cx="50900" cy="50925"/>
            </a:xfrm>
            <a:custGeom>
              <a:avLst/>
              <a:gdLst/>
              <a:ahLst/>
              <a:cxnLst/>
              <a:rect l="l" t="t" r="r" b="b"/>
              <a:pathLst>
                <a:path w="2036" h="2037" extrusionOk="0">
                  <a:moveTo>
                    <a:pt x="1032" y="1"/>
                  </a:moveTo>
                  <a:cubicBezTo>
                    <a:pt x="459" y="1"/>
                    <a:pt x="0" y="459"/>
                    <a:pt x="0" y="1004"/>
                  </a:cubicBezTo>
                  <a:cubicBezTo>
                    <a:pt x="0" y="1577"/>
                    <a:pt x="459" y="2036"/>
                    <a:pt x="1032" y="2036"/>
                  </a:cubicBezTo>
                  <a:cubicBezTo>
                    <a:pt x="1577" y="2036"/>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2112925" y="424207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2112925" y="417040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2112925" y="409802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2112925" y="3665150"/>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2112925" y="35927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2112925" y="35204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2112925" y="3448725"/>
              <a:ext cx="50900" cy="50200"/>
            </a:xfrm>
            <a:custGeom>
              <a:avLst/>
              <a:gdLst/>
              <a:ahLst/>
              <a:cxnLst/>
              <a:rect l="l" t="t" r="r" b="b"/>
              <a:pathLst>
                <a:path w="2036" h="2008"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2112925" y="3376350"/>
              <a:ext cx="50900" cy="50900"/>
            </a:xfrm>
            <a:custGeom>
              <a:avLst/>
              <a:gdLst/>
              <a:ahLst/>
              <a:cxnLst/>
              <a:rect l="l" t="t" r="r" b="b"/>
              <a:pathLst>
                <a:path w="2036" h="2036" extrusionOk="0">
                  <a:moveTo>
                    <a:pt x="1032" y="0"/>
                  </a:moveTo>
                  <a:cubicBezTo>
                    <a:pt x="459" y="0"/>
                    <a:pt x="0" y="459"/>
                    <a:pt x="0" y="1003"/>
                  </a:cubicBezTo>
                  <a:cubicBezTo>
                    <a:pt x="0" y="1577"/>
                    <a:pt x="459" y="2035"/>
                    <a:pt x="1032" y="2035"/>
                  </a:cubicBezTo>
                  <a:cubicBezTo>
                    <a:pt x="1577" y="2035"/>
                    <a:pt x="2036" y="1577"/>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2112925" y="330395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2112925"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6" y="1548"/>
                    <a:pt x="2036" y="1003"/>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2112925" y="3159900"/>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2112925" y="308752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2112925"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2112925"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2112925"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2112925"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2112925"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2112925"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2112925"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211292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2112925"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2112925"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2112925" y="1212000"/>
              <a:ext cx="50900" cy="50200"/>
            </a:xfrm>
            <a:custGeom>
              <a:avLst/>
              <a:gdLst/>
              <a:ahLst/>
              <a:cxnLst/>
              <a:rect l="l" t="t" r="r" b="b"/>
              <a:pathLst>
                <a:path w="2036" h="2008" extrusionOk="0">
                  <a:moveTo>
                    <a:pt x="1032" y="1"/>
                  </a:moveTo>
                  <a:cubicBezTo>
                    <a:pt x="459" y="1"/>
                    <a:pt x="0" y="431"/>
                    <a:pt x="0" y="1004"/>
                  </a:cubicBezTo>
                  <a:cubicBezTo>
                    <a:pt x="0" y="1549"/>
                    <a:pt x="459" y="2008"/>
                    <a:pt x="1032" y="2008"/>
                  </a:cubicBezTo>
                  <a:cubicBezTo>
                    <a:pt x="1577" y="2008"/>
                    <a:pt x="2036" y="1549"/>
                    <a:pt x="2036" y="1004"/>
                  </a:cubicBezTo>
                  <a:cubicBezTo>
                    <a:pt x="2036" y="431"/>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2112925" y="11396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2041250" y="445850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2041250" y="4386850"/>
              <a:ext cx="50200" cy="50175"/>
            </a:xfrm>
            <a:custGeom>
              <a:avLst/>
              <a:gdLst/>
              <a:ahLst/>
              <a:cxnLst/>
              <a:rect l="l" t="t" r="r" b="b"/>
              <a:pathLst>
                <a:path w="2008" h="2007" extrusionOk="0">
                  <a:moveTo>
                    <a:pt x="1004" y="0"/>
                  </a:moveTo>
                  <a:cubicBezTo>
                    <a:pt x="459" y="0"/>
                    <a:pt x="1" y="459"/>
                    <a:pt x="1" y="1003"/>
                  </a:cubicBezTo>
                  <a:cubicBezTo>
                    <a:pt x="1" y="1548"/>
                    <a:pt x="459" y="2007"/>
                    <a:pt x="1004" y="2007"/>
                  </a:cubicBezTo>
                  <a:cubicBezTo>
                    <a:pt x="1549" y="2007"/>
                    <a:pt x="2007" y="1548"/>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2041250" y="4314450"/>
              <a:ext cx="50200" cy="50925"/>
            </a:xfrm>
            <a:custGeom>
              <a:avLst/>
              <a:gdLst/>
              <a:ahLst/>
              <a:cxnLst/>
              <a:rect l="l" t="t" r="r" b="b"/>
              <a:pathLst>
                <a:path w="2008" h="2037" extrusionOk="0">
                  <a:moveTo>
                    <a:pt x="1004" y="1"/>
                  </a:moveTo>
                  <a:cubicBezTo>
                    <a:pt x="459" y="1"/>
                    <a:pt x="1" y="459"/>
                    <a:pt x="1" y="1004"/>
                  </a:cubicBezTo>
                  <a:cubicBezTo>
                    <a:pt x="1" y="1577"/>
                    <a:pt x="459" y="2036"/>
                    <a:pt x="1004" y="2036"/>
                  </a:cubicBezTo>
                  <a:cubicBezTo>
                    <a:pt x="1549" y="2036"/>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2041250" y="35927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2041250" y="35204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2041250" y="3448725"/>
              <a:ext cx="50200" cy="50200"/>
            </a:xfrm>
            <a:custGeom>
              <a:avLst/>
              <a:gdLst/>
              <a:ahLst/>
              <a:cxnLst/>
              <a:rect l="l" t="t" r="r" b="b"/>
              <a:pathLst>
                <a:path w="2008" h="2008"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2041250" y="3376350"/>
              <a:ext cx="50200" cy="50900"/>
            </a:xfrm>
            <a:custGeom>
              <a:avLst/>
              <a:gdLst/>
              <a:ahLst/>
              <a:cxnLst/>
              <a:rect l="l" t="t" r="r" b="b"/>
              <a:pathLst>
                <a:path w="2008" h="2036" extrusionOk="0">
                  <a:moveTo>
                    <a:pt x="1004" y="0"/>
                  </a:moveTo>
                  <a:cubicBezTo>
                    <a:pt x="459" y="0"/>
                    <a:pt x="1" y="459"/>
                    <a:pt x="1" y="1003"/>
                  </a:cubicBezTo>
                  <a:cubicBezTo>
                    <a:pt x="1" y="1577"/>
                    <a:pt x="459" y="2035"/>
                    <a:pt x="1004" y="2035"/>
                  </a:cubicBezTo>
                  <a:cubicBezTo>
                    <a:pt x="1549" y="2035"/>
                    <a:pt x="2007" y="1577"/>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2041250" y="3303950"/>
              <a:ext cx="50200" cy="50925"/>
            </a:xfrm>
            <a:custGeom>
              <a:avLst/>
              <a:gdLst/>
              <a:ahLst/>
              <a:cxnLst/>
              <a:rect l="l" t="t" r="r" b="b"/>
              <a:pathLst>
                <a:path w="2008" h="2037"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a:off x="2041250" y="3232300"/>
              <a:ext cx="50200" cy="50175"/>
            </a:xfrm>
            <a:custGeom>
              <a:avLst/>
              <a:gdLst/>
              <a:ahLst/>
              <a:cxnLst/>
              <a:rect l="l" t="t" r="r" b="b"/>
              <a:pathLst>
                <a:path w="2008" h="2007" extrusionOk="0">
                  <a:moveTo>
                    <a:pt x="1004" y="0"/>
                  </a:moveTo>
                  <a:cubicBezTo>
                    <a:pt x="459" y="0"/>
                    <a:pt x="1" y="459"/>
                    <a:pt x="1" y="1003"/>
                  </a:cubicBezTo>
                  <a:cubicBezTo>
                    <a:pt x="1" y="1548"/>
                    <a:pt x="459" y="2007"/>
                    <a:pt x="1004" y="2007"/>
                  </a:cubicBezTo>
                  <a:cubicBezTo>
                    <a:pt x="1549" y="2007"/>
                    <a:pt x="2007" y="1548"/>
                    <a:pt x="2007" y="1003"/>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a:off x="2041250" y="3159900"/>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a:off x="204125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a:off x="204125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1"/>
            <p:cNvSpPr/>
            <p:nvPr/>
          </p:nvSpPr>
          <p:spPr>
            <a:xfrm>
              <a:off x="2041250" y="236655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2041250" y="229417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2041250"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2041250"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2041250"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1"/>
            <p:cNvSpPr/>
            <p:nvPr/>
          </p:nvSpPr>
          <p:spPr>
            <a:xfrm>
              <a:off x="2041250"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1"/>
            <p:cNvSpPr/>
            <p:nvPr/>
          </p:nvSpPr>
          <p:spPr>
            <a:xfrm>
              <a:off x="2041250"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204125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2041250"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204125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2041250"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1"/>
            <p:cNvSpPr/>
            <p:nvPr/>
          </p:nvSpPr>
          <p:spPr>
            <a:xfrm>
              <a:off x="2041250"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a:off x="2041250" y="12120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a:off x="2041250" y="11396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1"/>
            <p:cNvSpPr/>
            <p:nvPr/>
          </p:nvSpPr>
          <p:spPr>
            <a:xfrm>
              <a:off x="1968875" y="352040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1"/>
            <p:cNvSpPr/>
            <p:nvPr/>
          </p:nvSpPr>
          <p:spPr>
            <a:xfrm>
              <a:off x="1968875" y="3448725"/>
              <a:ext cx="50900" cy="50200"/>
            </a:xfrm>
            <a:custGeom>
              <a:avLst/>
              <a:gdLst/>
              <a:ahLst/>
              <a:cxnLst/>
              <a:rect l="l" t="t" r="r" b="b"/>
              <a:pathLst>
                <a:path w="2036" h="2008" extrusionOk="0">
                  <a:moveTo>
                    <a:pt x="1004" y="0"/>
                  </a:moveTo>
                  <a:cubicBezTo>
                    <a:pt x="459" y="0"/>
                    <a:pt x="0" y="430"/>
                    <a:pt x="0" y="1004"/>
                  </a:cubicBezTo>
                  <a:cubicBezTo>
                    <a:pt x="0" y="1548"/>
                    <a:pt x="459" y="2007"/>
                    <a:pt x="1004" y="2007"/>
                  </a:cubicBezTo>
                  <a:cubicBezTo>
                    <a:pt x="1577" y="2007"/>
                    <a:pt x="2007"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1"/>
            <p:cNvSpPr/>
            <p:nvPr/>
          </p:nvSpPr>
          <p:spPr>
            <a:xfrm>
              <a:off x="1968875" y="3376350"/>
              <a:ext cx="50900" cy="50900"/>
            </a:xfrm>
            <a:custGeom>
              <a:avLst/>
              <a:gdLst/>
              <a:ahLst/>
              <a:cxnLst/>
              <a:rect l="l" t="t" r="r" b="b"/>
              <a:pathLst>
                <a:path w="2036" h="2036" extrusionOk="0">
                  <a:moveTo>
                    <a:pt x="1004" y="0"/>
                  </a:moveTo>
                  <a:cubicBezTo>
                    <a:pt x="459" y="0"/>
                    <a:pt x="0" y="459"/>
                    <a:pt x="0" y="1003"/>
                  </a:cubicBezTo>
                  <a:cubicBezTo>
                    <a:pt x="0"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a:off x="1968875" y="3303950"/>
              <a:ext cx="50900" cy="50925"/>
            </a:xfrm>
            <a:custGeom>
              <a:avLst/>
              <a:gdLst/>
              <a:ahLst/>
              <a:cxnLst/>
              <a:rect l="l" t="t" r="r" b="b"/>
              <a:pathLst>
                <a:path w="2036" h="2037"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1"/>
            <p:cNvSpPr/>
            <p:nvPr/>
          </p:nvSpPr>
          <p:spPr>
            <a:xfrm>
              <a:off x="1968875" y="3232300"/>
              <a:ext cx="50900" cy="50175"/>
            </a:xfrm>
            <a:custGeom>
              <a:avLst/>
              <a:gdLst/>
              <a:ahLst/>
              <a:cxnLst/>
              <a:rect l="l" t="t" r="r" b="b"/>
              <a:pathLst>
                <a:path w="2036" h="2007" extrusionOk="0">
                  <a:moveTo>
                    <a:pt x="1004" y="0"/>
                  </a:moveTo>
                  <a:cubicBezTo>
                    <a:pt x="459" y="0"/>
                    <a:pt x="0" y="459"/>
                    <a:pt x="0" y="1003"/>
                  </a:cubicBezTo>
                  <a:cubicBezTo>
                    <a:pt x="0" y="1548"/>
                    <a:pt x="459" y="2007"/>
                    <a:pt x="1004" y="2007"/>
                  </a:cubicBezTo>
                  <a:cubicBezTo>
                    <a:pt x="1577" y="2007"/>
                    <a:pt x="2036" y="1548"/>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1"/>
            <p:cNvSpPr/>
            <p:nvPr/>
          </p:nvSpPr>
          <p:spPr>
            <a:xfrm>
              <a:off x="1968875" y="3159900"/>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p:nvPr/>
          </p:nvSpPr>
          <p:spPr>
            <a:xfrm>
              <a:off x="1968875" y="287110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a:off x="1968875" y="2727050"/>
              <a:ext cx="50900" cy="50225"/>
            </a:xfrm>
            <a:custGeom>
              <a:avLst/>
              <a:gdLst/>
              <a:ahLst/>
              <a:cxnLst/>
              <a:rect l="l" t="t" r="r" b="b"/>
              <a:pathLst>
                <a:path w="2036" h="2009" extrusionOk="0">
                  <a:moveTo>
                    <a:pt x="1004" y="0"/>
                  </a:moveTo>
                  <a:cubicBezTo>
                    <a:pt x="459" y="0"/>
                    <a:pt x="0" y="459"/>
                    <a:pt x="0" y="1004"/>
                  </a:cubicBezTo>
                  <a:cubicBezTo>
                    <a:pt x="0" y="1577"/>
                    <a:pt x="459" y="2007"/>
                    <a:pt x="1004" y="2007"/>
                  </a:cubicBezTo>
                  <a:cubicBezTo>
                    <a:pt x="1021" y="2008"/>
                    <a:pt x="1037" y="2008"/>
                    <a:pt x="1054" y="2008"/>
                  </a:cubicBezTo>
                  <a:cubicBezTo>
                    <a:pt x="1602" y="2008"/>
                    <a:pt x="2008" y="1560"/>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1"/>
            <p:cNvSpPr/>
            <p:nvPr/>
          </p:nvSpPr>
          <p:spPr>
            <a:xfrm>
              <a:off x="1968875" y="243822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a:off x="1968875" y="2366550"/>
              <a:ext cx="50900" cy="50200"/>
            </a:xfrm>
            <a:custGeom>
              <a:avLst/>
              <a:gdLst/>
              <a:ahLst/>
              <a:cxnLst/>
              <a:rect l="l" t="t" r="r" b="b"/>
              <a:pathLst>
                <a:path w="2036" h="2008" extrusionOk="0">
                  <a:moveTo>
                    <a:pt x="1004" y="1"/>
                  </a:moveTo>
                  <a:cubicBezTo>
                    <a:pt x="459" y="1"/>
                    <a:pt x="0" y="431"/>
                    <a:pt x="0" y="1004"/>
                  </a:cubicBezTo>
                  <a:cubicBezTo>
                    <a:pt x="0" y="1549"/>
                    <a:pt x="459" y="2008"/>
                    <a:pt x="1004" y="2008"/>
                  </a:cubicBezTo>
                  <a:cubicBezTo>
                    <a:pt x="1577" y="2008"/>
                    <a:pt x="2007" y="1549"/>
                    <a:pt x="2007"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a:off x="1968875" y="229417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a:off x="1968875" y="2221800"/>
              <a:ext cx="50900" cy="50900"/>
            </a:xfrm>
            <a:custGeom>
              <a:avLst/>
              <a:gdLst/>
              <a:ahLst/>
              <a:cxnLst/>
              <a:rect l="l" t="t" r="r" b="b"/>
              <a:pathLst>
                <a:path w="2036" h="2036" extrusionOk="0">
                  <a:moveTo>
                    <a:pt x="1004" y="0"/>
                  </a:moveTo>
                  <a:cubicBezTo>
                    <a:pt x="459" y="0"/>
                    <a:pt x="0" y="459"/>
                    <a:pt x="0" y="1004"/>
                  </a:cubicBezTo>
                  <a:cubicBezTo>
                    <a:pt x="0"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1"/>
            <p:cNvSpPr/>
            <p:nvPr/>
          </p:nvSpPr>
          <p:spPr>
            <a:xfrm>
              <a:off x="1968875" y="21494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a:off x="1968875" y="20777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a:off x="1968875"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a:off x="1968875" y="15001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a:off x="1968875" y="12836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1968875" y="1212000"/>
              <a:ext cx="50900" cy="50200"/>
            </a:xfrm>
            <a:custGeom>
              <a:avLst/>
              <a:gdLst/>
              <a:ahLst/>
              <a:cxnLst/>
              <a:rect l="l" t="t" r="r" b="b"/>
              <a:pathLst>
                <a:path w="2036" h="2008" extrusionOk="0">
                  <a:moveTo>
                    <a:pt x="1004" y="1"/>
                  </a:moveTo>
                  <a:cubicBezTo>
                    <a:pt x="459" y="1"/>
                    <a:pt x="0" y="431"/>
                    <a:pt x="0" y="1004"/>
                  </a:cubicBezTo>
                  <a:cubicBezTo>
                    <a:pt x="0" y="1549"/>
                    <a:pt x="459" y="2008"/>
                    <a:pt x="1004" y="2008"/>
                  </a:cubicBezTo>
                  <a:cubicBezTo>
                    <a:pt x="1577" y="2008"/>
                    <a:pt x="2036" y="1549"/>
                    <a:pt x="2036"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a:off x="1896475" y="3159900"/>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a:off x="1896475" y="2871100"/>
              <a:ext cx="50925" cy="50900"/>
            </a:xfrm>
            <a:custGeom>
              <a:avLst/>
              <a:gdLst/>
              <a:ahLst/>
              <a:cxnLst/>
              <a:rect l="l" t="t" r="r" b="b"/>
              <a:pathLst>
                <a:path w="2037"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1896475" y="272705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a:off x="1896475" y="265465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a:off x="1896475" y="258300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a:off x="1896475" y="2510600"/>
              <a:ext cx="50925" cy="50200"/>
            </a:xfrm>
            <a:custGeom>
              <a:avLst/>
              <a:gdLst/>
              <a:ahLst/>
              <a:cxnLst/>
              <a:rect l="l" t="t" r="r" b="b"/>
              <a:pathLst>
                <a:path w="2037"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1896475" y="243822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1896475" y="2366550"/>
              <a:ext cx="50925" cy="50200"/>
            </a:xfrm>
            <a:custGeom>
              <a:avLst/>
              <a:gdLst/>
              <a:ahLst/>
              <a:cxnLst/>
              <a:rect l="l" t="t" r="r" b="b"/>
              <a:pathLst>
                <a:path w="2037" h="2008" extrusionOk="0">
                  <a:moveTo>
                    <a:pt x="1033" y="1"/>
                  </a:moveTo>
                  <a:cubicBezTo>
                    <a:pt x="459" y="1"/>
                    <a:pt x="1" y="431"/>
                    <a:pt x="1" y="1004"/>
                  </a:cubicBezTo>
                  <a:cubicBezTo>
                    <a:pt x="1" y="1549"/>
                    <a:pt x="459" y="2008"/>
                    <a:pt x="1004" y="2008"/>
                  </a:cubicBezTo>
                  <a:cubicBezTo>
                    <a:pt x="1577" y="2008"/>
                    <a:pt x="2036" y="1549"/>
                    <a:pt x="2036" y="1004"/>
                  </a:cubicBezTo>
                  <a:cubicBezTo>
                    <a:pt x="2036" y="431"/>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a:off x="1896475" y="229417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p:cNvSpPr/>
            <p:nvPr/>
          </p:nvSpPr>
          <p:spPr>
            <a:xfrm>
              <a:off x="1896475"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p:cNvSpPr/>
            <p:nvPr/>
          </p:nvSpPr>
          <p:spPr>
            <a:xfrm>
              <a:off x="1896475" y="21494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a:off x="1896475"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a:off x="1896475" y="20053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a:off x="1896475"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a:off x="1896475"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a:off x="1896475" y="15001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a:off x="1896475" y="12836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a:off x="1896475" y="1212000"/>
              <a:ext cx="50925" cy="50200"/>
            </a:xfrm>
            <a:custGeom>
              <a:avLst/>
              <a:gdLst/>
              <a:ahLst/>
              <a:cxnLst/>
              <a:rect l="l" t="t" r="r" b="b"/>
              <a:pathLst>
                <a:path w="2037" h="2008" extrusionOk="0">
                  <a:moveTo>
                    <a:pt x="1033" y="1"/>
                  </a:moveTo>
                  <a:cubicBezTo>
                    <a:pt x="459" y="1"/>
                    <a:pt x="1" y="431"/>
                    <a:pt x="1" y="1004"/>
                  </a:cubicBezTo>
                  <a:cubicBezTo>
                    <a:pt x="1" y="1549"/>
                    <a:pt x="459" y="2008"/>
                    <a:pt x="1033" y="2008"/>
                  </a:cubicBezTo>
                  <a:cubicBezTo>
                    <a:pt x="1577" y="2008"/>
                    <a:pt x="2036" y="1549"/>
                    <a:pt x="2036" y="1004"/>
                  </a:cubicBezTo>
                  <a:cubicBezTo>
                    <a:pt x="2036" y="431"/>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a:off x="1824825" y="3159900"/>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a:off x="1824825" y="3087525"/>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a:off x="1824825" y="3015850"/>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a:off x="1824825" y="258300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a:off x="1824825" y="251060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48" y="2008"/>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a:off x="1824825"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a:off x="1824825"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1"/>
            <p:cNvSpPr/>
            <p:nvPr/>
          </p:nvSpPr>
          <p:spPr>
            <a:xfrm>
              <a:off x="1824825"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1"/>
            <p:cNvSpPr/>
            <p:nvPr/>
          </p:nvSpPr>
          <p:spPr>
            <a:xfrm>
              <a:off x="1824825"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a:off x="1824825"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a:off x="1824825"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a:off x="1824825"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1"/>
            <p:cNvSpPr/>
            <p:nvPr/>
          </p:nvSpPr>
          <p:spPr>
            <a:xfrm>
              <a:off x="1824825"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1"/>
            <p:cNvSpPr/>
            <p:nvPr/>
          </p:nvSpPr>
          <p:spPr>
            <a:xfrm>
              <a:off x="1824825"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1"/>
            <p:cNvSpPr/>
            <p:nvPr/>
          </p:nvSpPr>
          <p:spPr>
            <a:xfrm>
              <a:off x="1824825" y="12836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1"/>
            <p:cNvSpPr/>
            <p:nvPr/>
          </p:nvSpPr>
          <p:spPr>
            <a:xfrm>
              <a:off x="1824825" y="12120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a:off x="1752425" y="3015850"/>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1"/>
            <p:cNvSpPr/>
            <p:nvPr/>
          </p:nvSpPr>
          <p:spPr>
            <a:xfrm>
              <a:off x="1752425" y="2943475"/>
              <a:ext cx="50925" cy="50900"/>
            </a:xfrm>
            <a:custGeom>
              <a:avLst/>
              <a:gdLst/>
              <a:ahLst/>
              <a:cxnLst/>
              <a:rect l="l" t="t" r="r" b="b"/>
              <a:pathLst>
                <a:path w="2037"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1"/>
            <p:cNvSpPr/>
            <p:nvPr/>
          </p:nvSpPr>
          <p:spPr>
            <a:xfrm>
              <a:off x="1752425" y="2871100"/>
              <a:ext cx="50925" cy="50900"/>
            </a:xfrm>
            <a:custGeom>
              <a:avLst/>
              <a:gdLst/>
              <a:ahLst/>
              <a:cxnLst/>
              <a:rect l="l" t="t" r="r" b="b"/>
              <a:pathLst>
                <a:path w="2037"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1"/>
            <p:cNvSpPr/>
            <p:nvPr/>
          </p:nvSpPr>
          <p:spPr>
            <a:xfrm>
              <a:off x="1752425" y="258300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1"/>
            <p:cNvSpPr/>
            <p:nvPr/>
          </p:nvSpPr>
          <p:spPr>
            <a:xfrm>
              <a:off x="1752425" y="2510600"/>
              <a:ext cx="50925" cy="50200"/>
            </a:xfrm>
            <a:custGeom>
              <a:avLst/>
              <a:gdLst/>
              <a:ahLst/>
              <a:cxnLst/>
              <a:rect l="l" t="t" r="r" b="b"/>
              <a:pathLst>
                <a:path w="2037"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1"/>
            <p:cNvSpPr/>
            <p:nvPr/>
          </p:nvSpPr>
          <p:spPr>
            <a:xfrm>
              <a:off x="1752425" y="243822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1"/>
            <p:cNvSpPr/>
            <p:nvPr/>
          </p:nvSpPr>
          <p:spPr>
            <a:xfrm>
              <a:off x="1752425" y="2366550"/>
              <a:ext cx="50925" cy="50200"/>
            </a:xfrm>
            <a:custGeom>
              <a:avLst/>
              <a:gdLst/>
              <a:ahLst/>
              <a:cxnLst/>
              <a:rect l="l" t="t" r="r" b="b"/>
              <a:pathLst>
                <a:path w="2037" h="2008" extrusionOk="0">
                  <a:moveTo>
                    <a:pt x="1004" y="1"/>
                  </a:moveTo>
                  <a:cubicBezTo>
                    <a:pt x="459" y="1"/>
                    <a:pt x="1" y="431"/>
                    <a:pt x="1" y="1004"/>
                  </a:cubicBezTo>
                  <a:cubicBezTo>
                    <a:pt x="1" y="1549"/>
                    <a:pt x="459" y="2008"/>
                    <a:pt x="1004" y="2008"/>
                  </a:cubicBezTo>
                  <a:cubicBezTo>
                    <a:pt x="1577" y="2008"/>
                    <a:pt x="2036" y="1549"/>
                    <a:pt x="2036"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1"/>
            <p:cNvSpPr/>
            <p:nvPr/>
          </p:nvSpPr>
          <p:spPr>
            <a:xfrm>
              <a:off x="1752425" y="229417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1"/>
            <p:cNvSpPr/>
            <p:nvPr/>
          </p:nvSpPr>
          <p:spPr>
            <a:xfrm>
              <a:off x="1752425" y="2221800"/>
              <a:ext cx="50925" cy="50900"/>
            </a:xfrm>
            <a:custGeom>
              <a:avLst/>
              <a:gdLst/>
              <a:ahLst/>
              <a:cxnLst/>
              <a:rect l="l" t="t" r="r" b="b"/>
              <a:pathLst>
                <a:path w="2037"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1"/>
            <p:cNvSpPr/>
            <p:nvPr/>
          </p:nvSpPr>
          <p:spPr>
            <a:xfrm>
              <a:off x="1752425" y="214940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1"/>
            <p:cNvSpPr/>
            <p:nvPr/>
          </p:nvSpPr>
          <p:spPr>
            <a:xfrm>
              <a:off x="1752425" y="20777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1"/>
            <p:cNvSpPr/>
            <p:nvPr/>
          </p:nvSpPr>
          <p:spPr>
            <a:xfrm>
              <a:off x="1752425" y="2005350"/>
              <a:ext cx="50925" cy="50925"/>
            </a:xfrm>
            <a:custGeom>
              <a:avLst/>
              <a:gdLst/>
              <a:ahLst/>
              <a:cxnLst/>
              <a:rect l="l" t="t" r="r" b="b"/>
              <a:pathLst>
                <a:path w="2037"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1"/>
            <p:cNvSpPr/>
            <p:nvPr/>
          </p:nvSpPr>
          <p:spPr>
            <a:xfrm>
              <a:off x="1752425" y="193297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1"/>
            <p:cNvSpPr/>
            <p:nvPr/>
          </p:nvSpPr>
          <p:spPr>
            <a:xfrm>
              <a:off x="1752425" y="1716550"/>
              <a:ext cx="50925" cy="50900"/>
            </a:xfrm>
            <a:custGeom>
              <a:avLst/>
              <a:gdLst/>
              <a:ahLst/>
              <a:cxnLst/>
              <a:rect l="l" t="t" r="r" b="b"/>
              <a:pathLst>
                <a:path w="2037" h="2036" extrusionOk="0">
                  <a:moveTo>
                    <a:pt x="1004" y="0"/>
                  </a:moveTo>
                  <a:cubicBezTo>
                    <a:pt x="459" y="0"/>
                    <a:pt x="1" y="459"/>
                    <a:pt x="1" y="1032"/>
                  </a:cubicBezTo>
                  <a:cubicBezTo>
                    <a:pt x="1"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1"/>
            <p:cNvSpPr/>
            <p:nvPr/>
          </p:nvSpPr>
          <p:spPr>
            <a:xfrm>
              <a:off x="1752425" y="14284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1"/>
            <p:cNvSpPr/>
            <p:nvPr/>
          </p:nvSpPr>
          <p:spPr>
            <a:xfrm>
              <a:off x="1752425" y="1212000"/>
              <a:ext cx="50925" cy="50200"/>
            </a:xfrm>
            <a:custGeom>
              <a:avLst/>
              <a:gdLst/>
              <a:ahLst/>
              <a:cxnLst/>
              <a:rect l="l" t="t" r="r" b="b"/>
              <a:pathLst>
                <a:path w="2037" h="2008" extrusionOk="0">
                  <a:moveTo>
                    <a:pt x="1004" y="1"/>
                  </a:moveTo>
                  <a:cubicBezTo>
                    <a:pt x="459" y="1"/>
                    <a:pt x="1" y="431"/>
                    <a:pt x="1" y="1004"/>
                  </a:cubicBezTo>
                  <a:cubicBezTo>
                    <a:pt x="1" y="1549"/>
                    <a:pt x="459" y="2008"/>
                    <a:pt x="1004" y="2008"/>
                  </a:cubicBezTo>
                  <a:cubicBezTo>
                    <a:pt x="1577" y="2008"/>
                    <a:pt x="2036" y="1549"/>
                    <a:pt x="2036" y="1004"/>
                  </a:cubicBezTo>
                  <a:cubicBezTo>
                    <a:pt x="2036"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1"/>
            <p:cNvSpPr/>
            <p:nvPr/>
          </p:nvSpPr>
          <p:spPr>
            <a:xfrm>
              <a:off x="1680050"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1"/>
            <p:cNvSpPr/>
            <p:nvPr/>
          </p:nvSpPr>
          <p:spPr>
            <a:xfrm>
              <a:off x="1680050"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1"/>
            <p:cNvSpPr/>
            <p:nvPr/>
          </p:nvSpPr>
          <p:spPr>
            <a:xfrm>
              <a:off x="1680050"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1"/>
            <p:cNvSpPr/>
            <p:nvPr/>
          </p:nvSpPr>
          <p:spPr>
            <a:xfrm>
              <a:off x="168005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p:nvPr/>
          </p:nvSpPr>
          <p:spPr>
            <a:xfrm>
              <a:off x="168005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1"/>
            <p:cNvSpPr/>
            <p:nvPr/>
          </p:nvSpPr>
          <p:spPr>
            <a:xfrm>
              <a:off x="1680050"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1"/>
            <p:cNvSpPr/>
            <p:nvPr/>
          </p:nvSpPr>
          <p:spPr>
            <a:xfrm>
              <a:off x="1680050"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1"/>
            <p:cNvSpPr/>
            <p:nvPr/>
          </p:nvSpPr>
          <p:spPr>
            <a:xfrm>
              <a:off x="1680050"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1"/>
            <p:cNvSpPr/>
            <p:nvPr/>
          </p:nvSpPr>
          <p:spPr>
            <a:xfrm>
              <a:off x="168005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a:off x="1680050"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1"/>
            <p:cNvSpPr/>
            <p:nvPr/>
          </p:nvSpPr>
          <p:spPr>
            <a:xfrm>
              <a:off x="168005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1"/>
            <p:cNvSpPr/>
            <p:nvPr/>
          </p:nvSpPr>
          <p:spPr>
            <a:xfrm>
              <a:off x="168005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1"/>
            <p:cNvSpPr/>
            <p:nvPr/>
          </p:nvSpPr>
          <p:spPr>
            <a:xfrm>
              <a:off x="168005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1"/>
            <p:cNvSpPr/>
            <p:nvPr/>
          </p:nvSpPr>
          <p:spPr>
            <a:xfrm>
              <a:off x="168005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1"/>
            <p:cNvSpPr/>
            <p:nvPr/>
          </p:nvSpPr>
          <p:spPr>
            <a:xfrm>
              <a:off x="168005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1"/>
            <p:cNvSpPr/>
            <p:nvPr/>
          </p:nvSpPr>
          <p:spPr>
            <a:xfrm>
              <a:off x="1680050"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1"/>
            <p:cNvSpPr/>
            <p:nvPr/>
          </p:nvSpPr>
          <p:spPr>
            <a:xfrm>
              <a:off x="1680050" y="135605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1"/>
            <p:cNvSpPr/>
            <p:nvPr/>
          </p:nvSpPr>
          <p:spPr>
            <a:xfrm>
              <a:off x="1680050" y="12120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1"/>
            <p:cNvSpPr/>
            <p:nvPr/>
          </p:nvSpPr>
          <p:spPr>
            <a:xfrm>
              <a:off x="1608375" y="2943475"/>
              <a:ext cx="50200" cy="50900"/>
            </a:xfrm>
            <a:custGeom>
              <a:avLst/>
              <a:gdLst/>
              <a:ahLst/>
              <a:cxnLst/>
              <a:rect l="l" t="t" r="r" b="b"/>
              <a:pathLst>
                <a:path w="2008" h="2036" extrusionOk="0">
                  <a:moveTo>
                    <a:pt x="1004" y="0"/>
                  </a:moveTo>
                  <a:cubicBezTo>
                    <a:pt x="431" y="0"/>
                    <a:pt x="1" y="459"/>
                    <a:pt x="1" y="1004"/>
                  </a:cubicBezTo>
                  <a:cubicBezTo>
                    <a:pt x="1" y="1577"/>
                    <a:pt x="431"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a:off x="1608375" y="2871100"/>
              <a:ext cx="50200" cy="50900"/>
            </a:xfrm>
            <a:custGeom>
              <a:avLst/>
              <a:gdLst/>
              <a:ahLst/>
              <a:cxnLst/>
              <a:rect l="l" t="t" r="r" b="b"/>
              <a:pathLst>
                <a:path w="2008" h="2036" extrusionOk="0">
                  <a:moveTo>
                    <a:pt x="1004" y="0"/>
                  </a:moveTo>
                  <a:cubicBezTo>
                    <a:pt x="431" y="0"/>
                    <a:pt x="1" y="459"/>
                    <a:pt x="1" y="1032"/>
                  </a:cubicBezTo>
                  <a:cubicBezTo>
                    <a:pt x="1" y="1577"/>
                    <a:pt x="431"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1608375" y="2583000"/>
              <a:ext cx="50200" cy="50175"/>
            </a:xfrm>
            <a:custGeom>
              <a:avLst/>
              <a:gdLst/>
              <a:ahLst/>
              <a:cxnLst/>
              <a:rect l="l" t="t" r="r" b="b"/>
              <a:pathLst>
                <a:path w="2008" h="2007" extrusionOk="0">
                  <a:moveTo>
                    <a:pt x="1004" y="0"/>
                  </a:moveTo>
                  <a:cubicBezTo>
                    <a:pt x="431" y="0"/>
                    <a:pt x="1" y="459"/>
                    <a:pt x="1" y="1004"/>
                  </a:cubicBezTo>
                  <a:cubicBezTo>
                    <a:pt x="1" y="1548"/>
                    <a:pt x="431"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a:off x="1608375" y="2510600"/>
              <a:ext cx="50200" cy="50200"/>
            </a:xfrm>
            <a:custGeom>
              <a:avLst/>
              <a:gdLst/>
              <a:ahLst/>
              <a:cxnLst/>
              <a:rect l="l" t="t" r="r" b="b"/>
              <a:pathLst>
                <a:path w="2008" h="2008" extrusionOk="0">
                  <a:moveTo>
                    <a:pt x="1004" y="1"/>
                  </a:moveTo>
                  <a:cubicBezTo>
                    <a:pt x="431" y="1"/>
                    <a:pt x="1" y="460"/>
                    <a:pt x="1" y="1004"/>
                  </a:cubicBezTo>
                  <a:cubicBezTo>
                    <a:pt x="1" y="1578"/>
                    <a:pt x="431" y="2008"/>
                    <a:pt x="1004" y="2008"/>
                  </a:cubicBezTo>
                  <a:cubicBezTo>
                    <a:pt x="1549" y="2008"/>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a:off x="1608375" y="2438225"/>
              <a:ext cx="50200" cy="50900"/>
            </a:xfrm>
            <a:custGeom>
              <a:avLst/>
              <a:gdLst/>
              <a:ahLst/>
              <a:cxnLst/>
              <a:rect l="l" t="t" r="r" b="b"/>
              <a:pathLst>
                <a:path w="2008" h="2036" extrusionOk="0">
                  <a:moveTo>
                    <a:pt x="1004" y="1"/>
                  </a:moveTo>
                  <a:cubicBezTo>
                    <a:pt x="431" y="1"/>
                    <a:pt x="1" y="459"/>
                    <a:pt x="1" y="1033"/>
                  </a:cubicBezTo>
                  <a:cubicBezTo>
                    <a:pt x="1" y="1577"/>
                    <a:pt x="431"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1"/>
            <p:cNvSpPr/>
            <p:nvPr/>
          </p:nvSpPr>
          <p:spPr>
            <a:xfrm>
              <a:off x="1608375" y="2366550"/>
              <a:ext cx="50200" cy="50200"/>
            </a:xfrm>
            <a:custGeom>
              <a:avLst/>
              <a:gdLst/>
              <a:ahLst/>
              <a:cxnLst/>
              <a:rect l="l" t="t" r="r" b="b"/>
              <a:pathLst>
                <a:path w="2008" h="2008" extrusionOk="0">
                  <a:moveTo>
                    <a:pt x="1004" y="1"/>
                  </a:moveTo>
                  <a:cubicBezTo>
                    <a:pt x="431" y="1"/>
                    <a:pt x="1" y="431"/>
                    <a:pt x="1" y="1004"/>
                  </a:cubicBezTo>
                  <a:cubicBezTo>
                    <a:pt x="1" y="1549"/>
                    <a:pt x="431" y="2008"/>
                    <a:pt x="1004" y="2008"/>
                  </a:cubicBezTo>
                  <a:cubicBezTo>
                    <a:pt x="1549" y="2008"/>
                    <a:pt x="2007" y="1549"/>
                    <a:pt x="2007" y="1004"/>
                  </a:cubicBezTo>
                  <a:cubicBezTo>
                    <a:pt x="2007" y="431"/>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a:off x="1608375" y="2294175"/>
              <a:ext cx="50200" cy="50200"/>
            </a:xfrm>
            <a:custGeom>
              <a:avLst/>
              <a:gdLst/>
              <a:ahLst/>
              <a:cxnLst/>
              <a:rect l="l" t="t" r="r" b="b"/>
              <a:pathLst>
                <a:path w="2008" h="2008" extrusionOk="0">
                  <a:moveTo>
                    <a:pt x="1004" y="1"/>
                  </a:moveTo>
                  <a:cubicBezTo>
                    <a:pt x="431" y="1"/>
                    <a:pt x="1" y="459"/>
                    <a:pt x="1" y="1004"/>
                  </a:cubicBezTo>
                  <a:cubicBezTo>
                    <a:pt x="1" y="1577"/>
                    <a:pt x="431"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1"/>
            <p:cNvSpPr/>
            <p:nvPr/>
          </p:nvSpPr>
          <p:spPr>
            <a:xfrm>
              <a:off x="1608375" y="2221800"/>
              <a:ext cx="50200" cy="50900"/>
            </a:xfrm>
            <a:custGeom>
              <a:avLst/>
              <a:gdLst/>
              <a:ahLst/>
              <a:cxnLst/>
              <a:rect l="l" t="t" r="r" b="b"/>
              <a:pathLst>
                <a:path w="2008" h="2036" extrusionOk="0">
                  <a:moveTo>
                    <a:pt x="1004" y="0"/>
                  </a:moveTo>
                  <a:cubicBezTo>
                    <a:pt x="431" y="0"/>
                    <a:pt x="1" y="459"/>
                    <a:pt x="1" y="1004"/>
                  </a:cubicBezTo>
                  <a:cubicBezTo>
                    <a:pt x="1" y="1577"/>
                    <a:pt x="431"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1"/>
            <p:cNvSpPr/>
            <p:nvPr/>
          </p:nvSpPr>
          <p:spPr>
            <a:xfrm>
              <a:off x="1608375" y="2149400"/>
              <a:ext cx="50200" cy="50925"/>
            </a:xfrm>
            <a:custGeom>
              <a:avLst/>
              <a:gdLst/>
              <a:ahLst/>
              <a:cxnLst/>
              <a:rect l="l" t="t" r="r" b="b"/>
              <a:pathLst>
                <a:path w="2008" h="2037" extrusionOk="0">
                  <a:moveTo>
                    <a:pt x="1004" y="1"/>
                  </a:moveTo>
                  <a:cubicBezTo>
                    <a:pt x="431" y="1"/>
                    <a:pt x="1" y="460"/>
                    <a:pt x="1" y="1033"/>
                  </a:cubicBezTo>
                  <a:cubicBezTo>
                    <a:pt x="1" y="1578"/>
                    <a:pt x="431"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1"/>
            <p:cNvSpPr/>
            <p:nvPr/>
          </p:nvSpPr>
          <p:spPr>
            <a:xfrm>
              <a:off x="1608375" y="2077750"/>
              <a:ext cx="50200" cy="50175"/>
            </a:xfrm>
            <a:custGeom>
              <a:avLst/>
              <a:gdLst/>
              <a:ahLst/>
              <a:cxnLst/>
              <a:rect l="l" t="t" r="r" b="b"/>
              <a:pathLst>
                <a:path w="2008" h="2007" extrusionOk="0">
                  <a:moveTo>
                    <a:pt x="1004" y="0"/>
                  </a:moveTo>
                  <a:cubicBezTo>
                    <a:pt x="431" y="0"/>
                    <a:pt x="1" y="459"/>
                    <a:pt x="1" y="1004"/>
                  </a:cubicBezTo>
                  <a:cubicBezTo>
                    <a:pt x="1" y="1548"/>
                    <a:pt x="431"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1"/>
            <p:cNvSpPr/>
            <p:nvPr/>
          </p:nvSpPr>
          <p:spPr>
            <a:xfrm>
              <a:off x="1608375" y="2005350"/>
              <a:ext cx="50200" cy="50925"/>
            </a:xfrm>
            <a:custGeom>
              <a:avLst/>
              <a:gdLst/>
              <a:ahLst/>
              <a:cxnLst/>
              <a:rect l="l" t="t" r="r" b="b"/>
              <a:pathLst>
                <a:path w="2008" h="2037" extrusionOk="0">
                  <a:moveTo>
                    <a:pt x="1004" y="1"/>
                  </a:moveTo>
                  <a:cubicBezTo>
                    <a:pt x="431" y="1"/>
                    <a:pt x="1" y="460"/>
                    <a:pt x="1" y="1004"/>
                  </a:cubicBezTo>
                  <a:cubicBezTo>
                    <a:pt x="1" y="1578"/>
                    <a:pt x="431"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1"/>
            <p:cNvSpPr/>
            <p:nvPr/>
          </p:nvSpPr>
          <p:spPr>
            <a:xfrm>
              <a:off x="1608375" y="1932975"/>
              <a:ext cx="50200" cy="50900"/>
            </a:xfrm>
            <a:custGeom>
              <a:avLst/>
              <a:gdLst/>
              <a:ahLst/>
              <a:cxnLst/>
              <a:rect l="l" t="t" r="r" b="b"/>
              <a:pathLst>
                <a:path w="2008" h="2036" extrusionOk="0">
                  <a:moveTo>
                    <a:pt x="1004" y="1"/>
                  </a:moveTo>
                  <a:cubicBezTo>
                    <a:pt x="431" y="1"/>
                    <a:pt x="1" y="459"/>
                    <a:pt x="1" y="1033"/>
                  </a:cubicBezTo>
                  <a:cubicBezTo>
                    <a:pt x="1" y="1577"/>
                    <a:pt x="431"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a:off x="1608375" y="1861300"/>
              <a:ext cx="50200" cy="50200"/>
            </a:xfrm>
            <a:custGeom>
              <a:avLst/>
              <a:gdLst/>
              <a:ahLst/>
              <a:cxnLst/>
              <a:rect l="l" t="t" r="r" b="b"/>
              <a:pathLst>
                <a:path w="2008" h="2008" extrusionOk="0">
                  <a:moveTo>
                    <a:pt x="1004" y="1"/>
                  </a:moveTo>
                  <a:cubicBezTo>
                    <a:pt x="431" y="1"/>
                    <a:pt x="1" y="460"/>
                    <a:pt x="1" y="1004"/>
                  </a:cubicBezTo>
                  <a:cubicBezTo>
                    <a:pt x="1" y="1549"/>
                    <a:pt x="431"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1"/>
            <p:cNvSpPr/>
            <p:nvPr/>
          </p:nvSpPr>
          <p:spPr>
            <a:xfrm>
              <a:off x="1608375" y="1788925"/>
              <a:ext cx="50200" cy="50200"/>
            </a:xfrm>
            <a:custGeom>
              <a:avLst/>
              <a:gdLst/>
              <a:ahLst/>
              <a:cxnLst/>
              <a:rect l="l" t="t" r="r" b="b"/>
              <a:pathLst>
                <a:path w="2008" h="2008" extrusionOk="0">
                  <a:moveTo>
                    <a:pt x="1004" y="1"/>
                  </a:moveTo>
                  <a:cubicBezTo>
                    <a:pt x="431" y="1"/>
                    <a:pt x="1" y="459"/>
                    <a:pt x="1" y="1004"/>
                  </a:cubicBezTo>
                  <a:cubicBezTo>
                    <a:pt x="1" y="1577"/>
                    <a:pt x="431"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1"/>
            <p:cNvSpPr/>
            <p:nvPr/>
          </p:nvSpPr>
          <p:spPr>
            <a:xfrm>
              <a:off x="1608375" y="1716550"/>
              <a:ext cx="50200" cy="50900"/>
            </a:xfrm>
            <a:custGeom>
              <a:avLst/>
              <a:gdLst/>
              <a:ahLst/>
              <a:cxnLst/>
              <a:rect l="l" t="t" r="r" b="b"/>
              <a:pathLst>
                <a:path w="2008" h="2036" extrusionOk="0">
                  <a:moveTo>
                    <a:pt x="1004" y="0"/>
                  </a:moveTo>
                  <a:cubicBezTo>
                    <a:pt x="431" y="0"/>
                    <a:pt x="1" y="459"/>
                    <a:pt x="1" y="1032"/>
                  </a:cubicBezTo>
                  <a:cubicBezTo>
                    <a:pt x="1" y="1577"/>
                    <a:pt x="431"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1"/>
            <p:cNvSpPr/>
            <p:nvPr/>
          </p:nvSpPr>
          <p:spPr>
            <a:xfrm>
              <a:off x="1608375" y="1428450"/>
              <a:ext cx="50200" cy="50175"/>
            </a:xfrm>
            <a:custGeom>
              <a:avLst/>
              <a:gdLst/>
              <a:ahLst/>
              <a:cxnLst/>
              <a:rect l="l" t="t" r="r" b="b"/>
              <a:pathLst>
                <a:path w="2008" h="2007" extrusionOk="0">
                  <a:moveTo>
                    <a:pt x="1004" y="0"/>
                  </a:moveTo>
                  <a:cubicBezTo>
                    <a:pt x="431" y="0"/>
                    <a:pt x="1" y="459"/>
                    <a:pt x="1" y="1004"/>
                  </a:cubicBezTo>
                  <a:cubicBezTo>
                    <a:pt x="1" y="1548"/>
                    <a:pt x="431"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a:off x="1536000" y="2871100"/>
              <a:ext cx="50200" cy="50900"/>
            </a:xfrm>
            <a:custGeom>
              <a:avLst/>
              <a:gdLst/>
              <a:ahLst/>
              <a:cxnLst/>
              <a:rect l="l" t="t" r="r" b="b"/>
              <a:pathLst>
                <a:path w="2008" h="2036" extrusionOk="0">
                  <a:moveTo>
                    <a:pt x="1004" y="0"/>
                  </a:moveTo>
                  <a:cubicBezTo>
                    <a:pt x="459" y="0"/>
                    <a:pt x="0" y="459"/>
                    <a:pt x="0" y="1032"/>
                  </a:cubicBezTo>
                  <a:cubicBezTo>
                    <a:pt x="0" y="1577"/>
                    <a:pt x="459" y="2035"/>
                    <a:pt x="1004" y="2035"/>
                  </a:cubicBezTo>
                  <a:cubicBezTo>
                    <a:pt x="1577" y="2035"/>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1536000" y="279942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a:off x="1536000" y="272705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a:off x="1536000" y="265465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1"/>
            <p:cNvSpPr/>
            <p:nvPr/>
          </p:nvSpPr>
          <p:spPr>
            <a:xfrm>
              <a:off x="1536000"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1"/>
            <p:cNvSpPr/>
            <p:nvPr/>
          </p:nvSpPr>
          <p:spPr>
            <a:xfrm>
              <a:off x="1536000"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77" y="2008"/>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1"/>
            <p:cNvSpPr/>
            <p:nvPr/>
          </p:nvSpPr>
          <p:spPr>
            <a:xfrm>
              <a:off x="1536000"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a:off x="1536000" y="2366550"/>
              <a:ext cx="50200" cy="50200"/>
            </a:xfrm>
            <a:custGeom>
              <a:avLst/>
              <a:gdLst/>
              <a:ahLst/>
              <a:cxnLst/>
              <a:rect l="l" t="t" r="r" b="b"/>
              <a:pathLst>
                <a:path w="2008" h="2008" extrusionOk="0">
                  <a:moveTo>
                    <a:pt x="1004" y="1"/>
                  </a:moveTo>
                  <a:cubicBezTo>
                    <a:pt x="459" y="1"/>
                    <a:pt x="0" y="431"/>
                    <a:pt x="0" y="1004"/>
                  </a:cubicBezTo>
                  <a:cubicBezTo>
                    <a:pt x="0" y="1549"/>
                    <a:pt x="459" y="2008"/>
                    <a:pt x="1004" y="2008"/>
                  </a:cubicBezTo>
                  <a:cubicBezTo>
                    <a:pt x="1577" y="2008"/>
                    <a:pt x="2007" y="1549"/>
                    <a:pt x="2007" y="1004"/>
                  </a:cubicBezTo>
                  <a:cubicBezTo>
                    <a:pt x="2007" y="431"/>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1"/>
            <p:cNvSpPr/>
            <p:nvPr/>
          </p:nvSpPr>
          <p:spPr>
            <a:xfrm>
              <a:off x="1536000"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1"/>
            <p:cNvSpPr/>
            <p:nvPr/>
          </p:nvSpPr>
          <p:spPr>
            <a:xfrm>
              <a:off x="1536000" y="2221800"/>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a:off x="1536000"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1"/>
            <p:cNvSpPr/>
            <p:nvPr/>
          </p:nvSpPr>
          <p:spPr>
            <a:xfrm>
              <a:off x="1536000" y="20777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a:off x="1536000"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a:off x="1536000" y="19329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1536000"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a:off x="1536000"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1"/>
            <p:cNvSpPr/>
            <p:nvPr/>
          </p:nvSpPr>
          <p:spPr>
            <a:xfrm>
              <a:off x="1536000"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a:off x="1536000"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1"/>
            <p:cNvSpPr/>
            <p:nvPr/>
          </p:nvSpPr>
          <p:spPr>
            <a:xfrm>
              <a:off x="1536000" y="13560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1"/>
            <p:cNvSpPr/>
            <p:nvPr/>
          </p:nvSpPr>
          <p:spPr>
            <a:xfrm>
              <a:off x="1463625" y="2799425"/>
              <a:ext cx="50900" cy="50200"/>
            </a:xfrm>
            <a:custGeom>
              <a:avLst/>
              <a:gdLst/>
              <a:ahLst/>
              <a:cxnLst/>
              <a:rect l="l" t="t" r="r" b="b"/>
              <a:pathLst>
                <a:path w="2036" h="2008" extrusionOk="0">
                  <a:moveTo>
                    <a:pt x="1003" y="1"/>
                  </a:moveTo>
                  <a:cubicBezTo>
                    <a:pt x="459" y="1"/>
                    <a:pt x="0" y="459"/>
                    <a:pt x="0" y="1004"/>
                  </a:cubicBezTo>
                  <a:cubicBezTo>
                    <a:pt x="0" y="1549"/>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p:cNvSpPr/>
            <p:nvPr/>
          </p:nvSpPr>
          <p:spPr>
            <a:xfrm>
              <a:off x="1463625" y="2727050"/>
              <a:ext cx="50900" cy="50175"/>
            </a:xfrm>
            <a:custGeom>
              <a:avLst/>
              <a:gdLst/>
              <a:ahLst/>
              <a:cxnLst/>
              <a:rect l="l" t="t" r="r" b="b"/>
              <a:pathLst>
                <a:path w="2036" h="2007" extrusionOk="0">
                  <a:moveTo>
                    <a:pt x="1003" y="0"/>
                  </a:moveTo>
                  <a:cubicBezTo>
                    <a:pt x="459" y="0"/>
                    <a:pt x="0" y="459"/>
                    <a:pt x="0" y="1004"/>
                  </a:cubicBezTo>
                  <a:cubicBezTo>
                    <a:pt x="0" y="1577"/>
                    <a:pt x="459" y="2007"/>
                    <a:pt x="1003" y="2007"/>
                  </a:cubicBezTo>
                  <a:cubicBezTo>
                    <a:pt x="1577" y="2007"/>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p:cNvSpPr/>
            <p:nvPr/>
          </p:nvSpPr>
          <p:spPr>
            <a:xfrm>
              <a:off x="1463625" y="265465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p:cNvSpPr/>
            <p:nvPr/>
          </p:nvSpPr>
          <p:spPr>
            <a:xfrm>
              <a:off x="1463625" y="258300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1463625" y="2510600"/>
              <a:ext cx="50900" cy="50200"/>
            </a:xfrm>
            <a:custGeom>
              <a:avLst/>
              <a:gdLst/>
              <a:ahLst/>
              <a:cxnLst/>
              <a:rect l="l" t="t" r="r" b="b"/>
              <a:pathLst>
                <a:path w="2036" h="2008" extrusionOk="0">
                  <a:moveTo>
                    <a:pt x="1003" y="1"/>
                  </a:moveTo>
                  <a:cubicBezTo>
                    <a:pt x="459" y="1"/>
                    <a:pt x="0" y="460"/>
                    <a:pt x="0" y="1004"/>
                  </a:cubicBezTo>
                  <a:cubicBezTo>
                    <a:pt x="0" y="1578"/>
                    <a:pt x="459" y="2008"/>
                    <a:pt x="1003" y="2008"/>
                  </a:cubicBezTo>
                  <a:cubicBezTo>
                    <a:pt x="1577" y="2008"/>
                    <a:pt x="2035" y="1578"/>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1463625" y="243822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1463625" y="236655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1463625" y="229417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1463625" y="2221800"/>
              <a:ext cx="50900" cy="50900"/>
            </a:xfrm>
            <a:custGeom>
              <a:avLst/>
              <a:gdLst/>
              <a:ahLst/>
              <a:cxnLst/>
              <a:rect l="l" t="t" r="r" b="b"/>
              <a:pathLst>
                <a:path w="2036" h="2036" extrusionOk="0">
                  <a:moveTo>
                    <a:pt x="1003" y="0"/>
                  </a:moveTo>
                  <a:cubicBezTo>
                    <a:pt x="459" y="0"/>
                    <a:pt x="0" y="459"/>
                    <a:pt x="0" y="1004"/>
                  </a:cubicBezTo>
                  <a:cubicBezTo>
                    <a:pt x="0" y="1577"/>
                    <a:pt x="459" y="2036"/>
                    <a:pt x="1003" y="2036"/>
                  </a:cubicBezTo>
                  <a:cubicBezTo>
                    <a:pt x="1577" y="2036"/>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a:off x="1463625" y="214940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1"/>
            <p:cNvSpPr/>
            <p:nvPr/>
          </p:nvSpPr>
          <p:spPr>
            <a:xfrm>
              <a:off x="1463625" y="207775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1463625" y="2005350"/>
              <a:ext cx="50900" cy="50925"/>
            </a:xfrm>
            <a:custGeom>
              <a:avLst/>
              <a:gdLst/>
              <a:ahLst/>
              <a:cxnLst/>
              <a:rect l="l" t="t" r="r" b="b"/>
              <a:pathLst>
                <a:path w="2036" h="2037" extrusionOk="0">
                  <a:moveTo>
                    <a:pt x="1003" y="1"/>
                  </a:moveTo>
                  <a:cubicBezTo>
                    <a:pt x="459" y="1"/>
                    <a:pt x="0" y="460"/>
                    <a:pt x="0" y="1004"/>
                  </a:cubicBezTo>
                  <a:cubicBezTo>
                    <a:pt x="0" y="1578"/>
                    <a:pt x="459" y="2036"/>
                    <a:pt x="1003" y="2036"/>
                  </a:cubicBezTo>
                  <a:cubicBezTo>
                    <a:pt x="1577" y="2036"/>
                    <a:pt x="2035" y="1578"/>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1463625" y="193297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1463625" y="186130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1463625" y="178892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77"/>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1463625" y="1716550"/>
              <a:ext cx="50900" cy="50900"/>
            </a:xfrm>
            <a:custGeom>
              <a:avLst/>
              <a:gdLst/>
              <a:ahLst/>
              <a:cxnLst/>
              <a:rect l="l" t="t" r="r" b="b"/>
              <a:pathLst>
                <a:path w="2036" h="2036" extrusionOk="0">
                  <a:moveTo>
                    <a:pt x="1003" y="0"/>
                  </a:moveTo>
                  <a:cubicBezTo>
                    <a:pt x="459" y="0"/>
                    <a:pt x="0" y="459"/>
                    <a:pt x="0" y="1032"/>
                  </a:cubicBezTo>
                  <a:cubicBezTo>
                    <a:pt x="0" y="1577"/>
                    <a:pt x="459" y="2036"/>
                    <a:pt x="1003" y="2036"/>
                  </a:cubicBezTo>
                  <a:cubicBezTo>
                    <a:pt x="1577" y="2036"/>
                    <a:pt x="2035" y="1577"/>
                    <a:pt x="2035" y="1032"/>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1463625" y="1644875"/>
              <a:ext cx="50900" cy="50200"/>
            </a:xfrm>
            <a:custGeom>
              <a:avLst/>
              <a:gdLst/>
              <a:ahLst/>
              <a:cxnLst/>
              <a:rect l="l" t="t" r="r" b="b"/>
              <a:pathLst>
                <a:path w="2036" h="2008" extrusionOk="0">
                  <a:moveTo>
                    <a:pt x="1003" y="1"/>
                  </a:moveTo>
                  <a:cubicBezTo>
                    <a:pt x="459" y="1"/>
                    <a:pt x="0" y="459"/>
                    <a:pt x="0" y="1004"/>
                  </a:cubicBezTo>
                  <a:cubicBezTo>
                    <a:pt x="0" y="1549"/>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1463625" y="1572500"/>
              <a:ext cx="50900" cy="50175"/>
            </a:xfrm>
            <a:custGeom>
              <a:avLst/>
              <a:gdLst/>
              <a:ahLst/>
              <a:cxnLst/>
              <a:rect l="l" t="t" r="r" b="b"/>
              <a:pathLst>
                <a:path w="2036" h="2007" extrusionOk="0">
                  <a:moveTo>
                    <a:pt x="1003" y="0"/>
                  </a:moveTo>
                  <a:cubicBezTo>
                    <a:pt x="459" y="0"/>
                    <a:pt x="0" y="459"/>
                    <a:pt x="0" y="1004"/>
                  </a:cubicBezTo>
                  <a:cubicBezTo>
                    <a:pt x="0" y="1577"/>
                    <a:pt x="459" y="2007"/>
                    <a:pt x="1003" y="2007"/>
                  </a:cubicBezTo>
                  <a:cubicBezTo>
                    <a:pt x="1577" y="2007"/>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1391950"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1391950"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1391950"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1391950" y="2366550"/>
              <a:ext cx="50200" cy="50200"/>
            </a:xfrm>
            <a:custGeom>
              <a:avLst/>
              <a:gdLst/>
              <a:ahLst/>
              <a:cxnLst/>
              <a:rect l="l" t="t" r="r" b="b"/>
              <a:pathLst>
                <a:path w="2008" h="2008" extrusionOk="0">
                  <a:moveTo>
                    <a:pt x="1004" y="1"/>
                  </a:moveTo>
                  <a:cubicBezTo>
                    <a:pt x="430" y="1"/>
                    <a:pt x="0" y="431"/>
                    <a:pt x="0" y="1004"/>
                  </a:cubicBezTo>
                  <a:cubicBezTo>
                    <a:pt x="0" y="1549"/>
                    <a:pt x="430" y="2008"/>
                    <a:pt x="1004" y="2008"/>
                  </a:cubicBezTo>
                  <a:cubicBezTo>
                    <a:pt x="1548" y="2008"/>
                    <a:pt x="2007" y="1549"/>
                    <a:pt x="2007" y="1004"/>
                  </a:cubicBezTo>
                  <a:cubicBezTo>
                    <a:pt x="2007" y="431"/>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1391950"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1391950" y="2221800"/>
              <a:ext cx="50200" cy="50900"/>
            </a:xfrm>
            <a:custGeom>
              <a:avLst/>
              <a:gdLst/>
              <a:ahLst/>
              <a:cxnLst/>
              <a:rect l="l" t="t" r="r" b="b"/>
              <a:pathLst>
                <a:path w="2008" h="2036" extrusionOk="0">
                  <a:moveTo>
                    <a:pt x="1004" y="0"/>
                  </a:moveTo>
                  <a:cubicBezTo>
                    <a:pt x="430" y="0"/>
                    <a:pt x="0" y="459"/>
                    <a:pt x="0" y="1004"/>
                  </a:cubicBezTo>
                  <a:cubicBezTo>
                    <a:pt x="0" y="1577"/>
                    <a:pt x="430"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1391950"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a:off x="1391950" y="2077750"/>
              <a:ext cx="50200" cy="50175"/>
            </a:xfrm>
            <a:custGeom>
              <a:avLst/>
              <a:gdLst/>
              <a:ahLst/>
              <a:cxnLst/>
              <a:rect l="l" t="t" r="r" b="b"/>
              <a:pathLst>
                <a:path w="2008" h="2007" extrusionOk="0">
                  <a:moveTo>
                    <a:pt x="1004" y="0"/>
                  </a:moveTo>
                  <a:cubicBezTo>
                    <a:pt x="430" y="0"/>
                    <a:pt x="0" y="459"/>
                    <a:pt x="0" y="1004"/>
                  </a:cubicBezTo>
                  <a:cubicBezTo>
                    <a:pt x="0" y="1548"/>
                    <a:pt x="430"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1391950"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1"/>
            <p:cNvSpPr/>
            <p:nvPr/>
          </p:nvSpPr>
          <p:spPr>
            <a:xfrm>
              <a:off x="1391950" y="1932975"/>
              <a:ext cx="50200" cy="50900"/>
            </a:xfrm>
            <a:custGeom>
              <a:avLst/>
              <a:gdLst/>
              <a:ahLst/>
              <a:cxnLst/>
              <a:rect l="l" t="t" r="r" b="b"/>
              <a:pathLst>
                <a:path w="2008" h="2036" extrusionOk="0">
                  <a:moveTo>
                    <a:pt x="1004" y="1"/>
                  </a:moveTo>
                  <a:cubicBezTo>
                    <a:pt x="430" y="1"/>
                    <a:pt x="0" y="459"/>
                    <a:pt x="0" y="1033"/>
                  </a:cubicBezTo>
                  <a:cubicBezTo>
                    <a:pt x="0" y="1577"/>
                    <a:pt x="430"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1"/>
            <p:cNvSpPr/>
            <p:nvPr/>
          </p:nvSpPr>
          <p:spPr>
            <a:xfrm>
              <a:off x="1391950" y="1861300"/>
              <a:ext cx="50200" cy="50200"/>
            </a:xfrm>
            <a:custGeom>
              <a:avLst/>
              <a:gdLst/>
              <a:ahLst/>
              <a:cxnLst/>
              <a:rect l="l" t="t" r="r" b="b"/>
              <a:pathLst>
                <a:path w="2008" h="2008" extrusionOk="0">
                  <a:moveTo>
                    <a:pt x="1004" y="1"/>
                  </a:moveTo>
                  <a:cubicBezTo>
                    <a:pt x="430" y="1"/>
                    <a:pt x="0" y="460"/>
                    <a:pt x="0" y="1004"/>
                  </a:cubicBezTo>
                  <a:cubicBezTo>
                    <a:pt x="0" y="1549"/>
                    <a:pt x="430"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1"/>
            <p:cNvSpPr/>
            <p:nvPr/>
          </p:nvSpPr>
          <p:spPr>
            <a:xfrm>
              <a:off x="1391950"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1"/>
            <p:cNvSpPr/>
            <p:nvPr/>
          </p:nvSpPr>
          <p:spPr>
            <a:xfrm>
              <a:off x="1391950" y="1716550"/>
              <a:ext cx="50200" cy="50900"/>
            </a:xfrm>
            <a:custGeom>
              <a:avLst/>
              <a:gdLst/>
              <a:ahLst/>
              <a:cxnLst/>
              <a:rect l="l" t="t" r="r" b="b"/>
              <a:pathLst>
                <a:path w="2008" h="2036" extrusionOk="0">
                  <a:moveTo>
                    <a:pt x="1004" y="0"/>
                  </a:moveTo>
                  <a:cubicBezTo>
                    <a:pt x="430" y="0"/>
                    <a:pt x="0" y="459"/>
                    <a:pt x="0" y="1032"/>
                  </a:cubicBezTo>
                  <a:cubicBezTo>
                    <a:pt x="0" y="1577"/>
                    <a:pt x="430"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1"/>
            <p:cNvSpPr/>
            <p:nvPr/>
          </p:nvSpPr>
          <p:spPr>
            <a:xfrm>
              <a:off x="1391950"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a:off x="1391950" y="1572500"/>
              <a:ext cx="50200" cy="50175"/>
            </a:xfrm>
            <a:custGeom>
              <a:avLst/>
              <a:gdLst/>
              <a:ahLst/>
              <a:cxnLst/>
              <a:rect l="l" t="t" r="r" b="b"/>
              <a:pathLst>
                <a:path w="2008" h="2007" extrusionOk="0">
                  <a:moveTo>
                    <a:pt x="1004" y="0"/>
                  </a:moveTo>
                  <a:cubicBezTo>
                    <a:pt x="430" y="0"/>
                    <a:pt x="0" y="459"/>
                    <a:pt x="0" y="1004"/>
                  </a:cubicBezTo>
                  <a:cubicBezTo>
                    <a:pt x="0" y="1577"/>
                    <a:pt x="430"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1"/>
            <p:cNvSpPr/>
            <p:nvPr/>
          </p:nvSpPr>
          <p:spPr>
            <a:xfrm>
              <a:off x="1391950" y="1500100"/>
              <a:ext cx="50200" cy="50925"/>
            </a:xfrm>
            <a:custGeom>
              <a:avLst/>
              <a:gdLst/>
              <a:ahLst/>
              <a:cxnLst/>
              <a:rect l="l" t="t" r="r" b="b"/>
              <a:pathLst>
                <a:path w="2008" h="2037" extrusionOk="0">
                  <a:moveTo>
                    <a:pt x="1004" y="1"/>
                  </a:moveTo>
                  <a:cubicBezTo>
                    <a:pt x="430" y="1"/>
                    <a:pt x="0" y="460"/>
                    <a:pt x="0" y="1033"/>
                  </a:cubicBezTo>
                  <a:cubicBezTo>
                    <a:pt x="0" y="1578"/>
                    <a:pt x="430"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1"/>
            <p:cNvSpPr/>
            <p:nvPr/>
          </p:nvSpPr>
          <p:spPr>
            <a:xfrm>
              <a:off x="1391950" y="12836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1"/>
            <p:cNvSpPr/>
            <p:nvPr/>
          </p:nvSpPr>
          <p:spPr>
            <a:xfrm>
              <a:off x="1319575"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1"/>
            <p:cNvSpPr/>
            <p:nvPr/>
          </p:nvSpPr>
          <p:spPr>
            <a:xfrm>
              <a:off x="1319575" y="265465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1"/>
            <p:cNvSpPr/>
            <p:nvPr/>
          </p:nvSpPr>
          <p:spPr>
            <a:xfrm>
              <a:off x="1319575" y="258300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1"/>
            <p:cNvSpPr/>
            <p:nvPr/>
          </p:nvSpPr>
          <p:spPr>
            <a:xfrm>
              <a:off x="1319575" y="251060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77" y="2008"/>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1"/>
            <p:cNvSpPr/>
            <p:nvPr/>
          </p:nvSpPr>
          <p:spPr>
            <a:xfrm>
              <a:off x="1319575"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1"/>
            <p:cNvSpPr/>
            <p:nvPr/>
          </p:nvSpPr>
          <p:spPr>
            <a:xfrm>
              <a:off x="1319575"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1"/>
            <p:cNvSpPr/>
            <p:nvPr/>
          </p:nvSpPr>
          <p:spPr>
            <a:xfrm>
              <a:off x="1319575"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1"/>
            <p:cNvSpPr/>
            <p:nvPr/>
          </p:nvSpPr>
          <p:spPr>
            <a:xfrm>
              <a:off x="1319575"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1"/>
            <p:cNvSpPr/>
            <p:nvPr/>
          </p:nvSpPr>
          <p:spPr>
            <a:xfrm>
              <a:off x="1319575"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1319575"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a:off x="1319575"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77" y="2036"/>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1"/>
            <p:cNvSpPr/>
            <p:nvPr/>
          </p:nvSpPr>
          <p:spPr>
            <a:xfrm>
              <a:off x="1319575"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1"/>
            <p:cNvSpPr/>
            <p:nvPr/>
          </p:nvSpPr>
          <p:spPr>
            <a:xfrm>
              <a:off x="1319575"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1319575"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77"/>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a:off x="1319575"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77" y="2036"/>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1"/>
            <p:cNvSpPr/>
            <p:nvPr/>
          </p:nvSpPr>
          <p:spPr>
            <a:xfrm>
              <a:off x="1319575"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1319575"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1319575" y="135605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77" y="2008"/>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1"/>
            <p:cNvSpPr/>
            <p:nvPr/>
          </p:nvSpPr>
          <p:spPr>
            <a:xfrm>
              <a:off x="1247175" y="258300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1"/>
            <p:cNvSpPr/>
            <p:nvPr/>
          </p:nvSpPr>
          <p:spPr>
            <a:xfrm>
              <a:off x="1247175" y="2510600"/>
              <a:ext cx="50925" cy="50200"/>
            </a:xfrm>
            <a:custGeom>
              <a:avLst/>
              <a:gdLst/>
              <a:ahLst/>
              <a:cxnLst/>
              <a:rect l="l" t="t" r="r" b="b"/>
              <a:pathLst>
                <a:path w="2037"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a:off x="1247175" y="243822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1"/>
            <p:cNvSpPr/>
            <p:nvPr/>
          </p:nvSpPr>
          <p:spPr>
            <a:xfrm>
              <a:off x="1247175" y="2366550"/>
              <a:ext cx="50925" cy="50200"/>
            </a:xfrm>
            <a:custGeom>
              <a:avLst/>
              <a:gdLst/>
              <a:ahLst/>
              <a:cxnLst/>
              <a:rect l="l" t="t" r="r" b="b"/>
              <a:pathLst>
                <a:path w="2037" h="2008" extrusionOk="0">
                  <a:moveTo>
                    <a:pt x="1033" y="1"/>
                  </a:moveTo>
                  <a:cubicBezTo>
                    <a:pt x="459" y="1"/>
                    <a:pt x="1" y="431"/>
                    <a:pt x="1" y="1004"/>
                  </a:cubicBezTo>
                  <a:cubicBezTo>
                    <a:pt x="1" y="1549"/>
                    <a:pt x="459" y="2008"/>
                    <a:pt x="1004" y="2008"/>
                  </a:cubicBezTo>
                  <a:cubicBezTo>
                    <a:pt x="1577" y="2008"/>
                    <a:pt x="2036" y="1549"/>
                    <a:pt x="2036" y="1004"/>
                  </a:cubicBezTo>
                  <a:cubicBezTo>
                    <a:pt x="2036" y="431"/>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1"/>
            <p:cNvSpPr/>
            <p:nvPr/>
          </p:nvSpPr>
          <p:spPr>
            <a:xfrm>
              <a:off x="1247175" y="229417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1247175"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a:off x="1247175" y="21494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1"/>
            <p:cNvSpPr/>
            <p:nvPr/>
          </p:nvSpPr>
          <p:spPr>
            <a:xfrm>
              <a:off x="1247175"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1"/>
            <p:cNvSpPr/>
            <p:nvPr/>
          </p:nvSpPr>
          <p:spPr>
            <a:xfrm>
              <a:off x="1247175" y="20053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1247175" y="19329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1"/>
            <p:cNvSpPr/>
            <p:nvPr/>
          </p:nvSpPr>
          <p:spPr>
            <a:xfrm>
              <a:off x="1247175"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1"/>
            <p:cNvSpPr/>
            <p:nvPr/>
          </p:nvSpPr>
          <p:spPr>
            <a:xfrm>
              <a:off x="1247175" y="178892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1"/>
            <p:cNvSpPr/>
            <p:nvPr/>
          </p:nvSpPr>
          <p:spPr>
            <a:xfrm>
              <a:off x="1247175"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1"/>
            <p:cNvSpPr/>
            <p:nvPr/>
          </p:nvSpPr>
          <p:spPr>
            <a:xfrm>
              <a:off x="1247175"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1"/>
            <p:cNvSpPr/>
            <p:nvPr/>
          </p:nvSpPr>
          <p:spPr>
            <a:xfrm>
              <a:off x="1247175" y="14284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1"/>
            <p:cNvSpPr/>
            <p:nvPr/>
          </p:nvSpPr>
          <p:spPr>
            <a:xfrm>
              <a:off x="1175525"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1"/>
            <p:cNvSpPr/>
            <p:nvPr/>
          </p:nvSpPr>
          <p:spPr>
            <a:xfrm>
              <a:off x="1175525" y="2366550"/>
              <a:ext cx="50175" cy="50200"/>
            </a:xfrm>
            <a:custGeom>
              <a:avLst/>
              <a:gdLst/>
              <a:ahLst/>
              <a:cxnLst/>
              <a:rect l="l" t="t" r="r" b="b"/>
              <a:pathLst>
                <a:path w="2007" h="2008" extrusionOk="0">
                  <a:moveTo>
                    <a:pt x="1003" y="1"/>
                  </a:moveTo>
                  <a:cubicBezTo>
                    <a:pt x="430" y="1"/>
                    <a:pt x="0" y="431"/>
                    <a:pt x="0" y="1004"/>
                  </a:cubicBezTo>
                  <a:cubicBezTo>
                    <a:pt x="0" y="1549"/>
                    <a:pt x="430" y="2008"/>
                    <a:pt x="1003" y="2008"/>
                  </a:cubicBezTo>
                  <a:cubicBezTo>
                    <a:pt x="1548" y="2008"/>
                    <a:pt x="2007" y="1549"/>
                    <a:pt x="2007" y="1004"/>
                  </a:cubicBezTo>
                  <a:cubicBezTo>
                    <a:pt x="2007" y="431"/>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1"/>
            <p:cNvSpPr/>
            <p:nvPr/>
          </p:nvSpPr>
          <p:spPr>
            <a:xfrm>
              <a:off x="1175525"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1"/>
            <p:cNvSpPr/>
            <p:nvPr/>
          </p:nvSpPr>
          <p:spPr>
            <a:xfrm>
              <a:off x="1175525" y="2221800"/>
              <a:ext cx="50175" cy="50900"/>
            </a:xfrm>
            <a:custGeom>
              <a:avLst/>
              <a:gdLst/>
              <a:ahLst/>
              <a:cxnLst/>
              <a:rect l="l" t="t" r="r" b="b"/>
              <a:pathLst>
                <a:path w="2007" h="2036" extrusionOk="0">
                  <a:moveTo>
                    <a:pt x="1003" y="0"/>
                  </a:moveTo>
                  <a:cubicBezTo>
                    <a:pt x="430" y="0"/>
                    <a:pt x="0" y="459"/>
                    <a:pt x="0" y="1004"/>
                  </a:cubicBezTo>
                  <a:cubicBezTo>
                    <a:pt x="0" y="1577"/>
                    <a:pt x="430"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1"/>
            <p:cNvSpPr/>
            <p:nvPr/>
          </p:nvSpPr>
          <p:spPr>
            <a:xfrm>
              <a:off x="1175525"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1"/>
            <p:cNvSpPr/>
            <p:nvPr/>
          </p:nvSpPr>
          <p:spPr>
            <a:xfrm>
              <a:off x="1175525" y="2077750"/>
              <a:ext cx="50175" cy="50175"/>
            </a:xfrm>
            <a:custGeom>
              <a:avLst/>
              <a:gdLst/>
              <a:ahLst/>
              <a:cxnLst/>
              <a:rect l="l" t="t" r="r" b="b"/>
              <a:pathLst>
                <a:path w="2007" h="2007" extrusionOk="0">
                  <a:moveTo>
                    <a:pt x="1003" y="0"/>
                  </a:moveTo>
                  <a:cubicBezTo>
                    <a:pt x="430" y="0"/>
                    <a:pt x="0" y="459"/>
                    <a:pt x="0" y="1004"/>
                  </a:cubicBezTo>
                  <a:cubicBezTo>
                    <a:pt x="0" y="1548"/>
                    <a:pt x="430"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1"/>
            <p:cNvSpPr/>
            <p:nvPr/>
          </p:nvSpPr>
          <p:spPr>
            <a:xfrm>
              <a:off x="1175525"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1"/>
            <p:cNvSpPr/>
            <p:nvPr/>
          </p:nvSpPr>
          <p:spPr>
            <a:xfrm>
              <a:off x="1175525" y="1932975"/>
              <a:ext cx="50175" cy="50900"/>
            </a:xfrm>
            <a:custGeom>
              <a:avLst/>
              <a:gdLst/>
              <a:ahLst/>
              <a:cxnLst/>
              <a:rect l="l" t="t" r="r" b="b"/>
              <a:pathLst>
                <a:path w="2007" h="2036" extrusionOk="0">
                  <a:moveTo>
                    <a:pt x="1003" y="1"/>
                  </a:moveTo>
                  <a:cubicBezTo>
                    <a:pt x="430" y="1"/>
                    <a:pt x="0" y="459"/>
                    <a:pt x="0" y="1033"/>
                  </a:cubicBezTo>
                  <a:cubicBezTo>
                    <a:pt x="0" y="1577"/>
                    <a:pt x="430"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1175525" y="1861300"/>
              <a:ext cx="50175" cy="50200"/>
            </a:xfrm>
            <a:custGeom>
              <a:avLst/>
              <a:gdLst/>
              <a:ahLst/>
              <a:cxnLst/>
              <a:rect l="l" t="t" r="r" b="b"/>
              <a:pathLst>
                <a:path w="2007" h="2008" extrusionOk="0">
                  <a:moveTo>
                    <a:pt x="1003" y="1"/>
                  </a:moveTo>
                  <a:cubicBezTo>
                    <a:pt x="430" y="1"/>
                    <a:pt x="0" y="460"/>
                    <a:pt x="0" y="1004"/>
                  </a:cubicBezTo>
                  <a:cubicBezTo>
                    <a:pt x="0" y="1549"/>
                    <a:pt x="430"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1175525"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1175525" y="1716550"/>
              <a:ext cx="50175" cy="50900"/>
            </a:xfrm>
            <a:custGeom>
              <a:avLst/>
              <a:gdLst/>
              <a:ahLst/>
              <a:cxnLst/>
              <a:rect l="l" t="t" r="r" b="b"/>
              <a:pathLst>
                <a:path w="2007" h="2036" extrusionOk="0">
                  <a:moveTo>
                    <a:pt x="1003" y="0"/>
                  </a:moveTo>
                  <a:cubicBezTo>
                    <a:pt x="430" y="0"/>
                    <a:pt x="0" y="459"/>
                    <a:pt x="0" y="1032"/>
                  </a:cubicBezTo>
                  <a:cubicBezTo>
                    <a:pt x="0" y="1577"/>
                    <a:pt x="430"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1175525"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1175525" y="1500100"/>
              <a:ext cx="50175" cy="50925"/>
            </a:xfrm>
            <a:custGeom>
              <a:avLst/>
              <a:gdLst/>
              <a:ahLst/>
              <a:cxnLst/>
              <a:rect l="l" t="t" r="r" b="b"/>
              <a:pathLst>
                <a:path w="2007" h="2037" extrusionOk="0">
                  <a:moveTo>
                    <a:pt x="1003" y="1"/>
                  </a:moveTo>
                  <a:cubicBezTo>
                    <a:pt x="430" y="1"/>
                    <a:pt x="0" y="460"/>
                    <a:pt x="0" y="1033"/>
                  </a:cubicBezTo>
                  <a:cubicBezTo>
                    <a:pt x="0" y="1578"/>
                    <a:pt x="430"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1175525" y="14284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175525" y="1356050"/>
              <a:ext cx="50175" cy="50925"/>
            </a:xfrm>
            <a:custGeom>
              <a:avLst/>
              <a:gdLst/>
              <a:ahLst/>
              <a:cxnLst/>
              <a:rect l="l" t="t" r="r" b="b"/>
              <a:pathLst>
                <a:path w="2007" h="2037" extrusionOk="0">
                  <a:moveTo>
                    <a:pt x="1003" y="1"/>
                  </a:moveTo>
                  <a:cubicBezTo>
                    <a:pt x="430" y="1"/>
                    <a:pt x="0" y="460"/>
                    <a:pt x="0" y="1004"/>
                  </a:cubicBezTo>
                  <a:cubicBezTo>
                    <a:pt x="0" y="1578"/>
                    <a:pt x="430"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103125"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103125"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103125"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77" y="2036"/>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103125"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10312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10312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77" y="2007"/>
                    <a:pt x="2007" y="1577"/>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103125"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10312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103125"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030750" y="20777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03075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030750" y="19329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030750" y="186130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103075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1030750"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103075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959075"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959075"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95907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95907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1"/>
            <p:cNvSpPr/>
            <p:nvPr/>
          </p:nvSpPr>
          <p:spPr>
            <a:xfrm>
              <a:off x="959075"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1"/>
            <p:cNvSpPr/>
            <p:nvPr/>
          </p:nvSpPr>
          <p:spPr>
            <a:xfrm>
              <a:off x="95907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886700"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886700"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886700"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886700"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814325" y="186130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814325" y="178892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77"/>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814325" y="1716550"/>
              <a:ext cx="50900" cy="50900"/>
            </a:xfrm>
            <a:custGeom>
              <a:avLst/>
              <a:gdLst/>
              <a:ahLst/>
              <a:cxnLst/>
              <a:rect l="l" t="t" r="r" b="b"/>
              <a:pathLst>
                <a:path w="2036" h="2036" extrusionOk="0">
                  <a:moveTo>
                    <a:pt x="1003" y="0"/>
                  </a:moveTo>
                  <a:cubicBezTo>
                    <a:pt x="459" y="0"/>
                    <a:pt x="0" y="459"/>
                    <a:pt x="0" y="1032"/>
                  </a:cubicBezTo>
                  <a:cubicBezTo>
                    <a:pt x="0" y="1577"/>
                    <a:pt x="459" y="2036"/>
                    <a:pt x="1003" y="2036"/>
                  </a:cubicBezTo>
                  <a:cubicBezTo>
                    <a:pt x="1577" y="2036"/>
                    <a:pt x="2035" y="1577"/>
                    <a:pt x="2035" y="1032"/>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814325" y="1644875"/>
              <a:ext cx="50900" cy="50200"/>
            </a:xfrm>
            <a:custGeom>
              <a:avLst/>
              <a:gdLst/>
              <a:ahLst/>
              <a:cxnLst/>
              <a:rect l="l" t="t" r="r" b="b"/>
              <a:pathLst>
                <a:path w="2036" h="2008" extrusionOk="0">
                  <a:moveTo>
                    <a:pt x="1003" y="1"/>
                  </a:moveTo>
                  <a:cubicBezTo>
                    <a:pt x="459" y="1"/>
                    <a:pt x="0" y="459"/>
                    <a:pt x="0" y="1004"/>
                  </a:cubicBezTo>
                  <a:cubicBezTo>
                    <a:pt x="0" y="1549"/>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741925"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741925" y="178892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741925"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741925"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670275"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670275"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670275"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670275"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59787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597875" y="178892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597875"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597875" y="164487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52550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525500"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52550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52550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52550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453825"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453825" y="1932975"/>
              <a:ext cx="50200" cy="50900"/>
            </a:xfrm>
            <a:custGeom>
              <a:avLst/>
              <a:gdLst/>
              <a:ahLst/>
              <a:cxnLst/>
              <a:rect l="l" t="t" r="r" b="b"/>
              <a:pathLst>
                <a:path w="2008" h="2036" extrusionOk="0">
                  <a:moveTo>
                    <a:pt x="1004" y="1"/>
                  </a:moveTo>
                  <a:cubicBezTo>
                    <a:pt x="431" y="1"/>
                    <a:pt x="1" y="459"/>
                    <a:pt x="1" y="1033"/>
                  </a:cubicBezTo>
                  <a:cubicBezTo>
                    <a:pt x="1" y="1577"/>
                    <a:pt x="431"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453825" y="1861300"/>
              <a:ext cx="50200" cy="50200"/>
            </a:xfrm>
            <a:custGeom>
              <a:avLst/>
              <a:gdLst/>
              <a:ahLst/>
              <a:cxnLst/>
              <a:rect l="l" t="t" r="r" b="b"/>
              <a:pathLst>
                <a:path w="2008" h="2008" extrusionOk="0">
                  <a:moveTo>
                    <a:pt x="1004" y="1"/>
                  </a:moveTo>
                  <a:cubicBezTo>
                    <a:pt x="431" y="1"/>
                    <a:pt x="1" y="460"/>
                    <a:pt x="1" y="1004"/>
                  </a:cubicBezTo>
                  <a:cubicBezTo>
                    <a:pt x="1" y="1549"/>
                    <a:pt x="431"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45382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453825" y="1716550"/>
              <a:ext cx="50200" cy="50900"/>
            </a:xfrm>
            <a:custGeom>
              <a:avLst/>
              <a:gdLst/>
              <a:ahLst/>
              <a:cxnLst/>
              <a:rect l="l" t="t" r="r" b="b"/>
              <a:pathLst>
                <a:path w="2008" h="2036" extrusionOk="0">
                  <a:moveTo>
                    <a:pt x="1004" y="0"/>
                  </a:moveTo>
                  <a:cubicBezTo>
                    <a:pt x="431" y="0"/>
                    <a:pt x="1" y="459"/>
                    <a:pt x="1" y="1032"/>
                  </a:cubicBezTo>
                  <a:cubicBezTo>
                    <a:pt x="1" y="1577"/>
                    <a:pt x="431"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45382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381450" y="2005350"/>
              <a:ext cx="50900" cy="50925"/>
            </a:xfrm>
            <a:custGeom>
              <a:avLst/>
              <a:gdLst/>
              <a:ahLst/>
              <a:cxnLst/>
              <a:rect l="l" t="t" r="r" b="b"/>
              <a:pathLst>
                <a:path w="2036" h="2037" extrusionOk="0">
                  <a:moveTo>
                    <a:pt x="1004" y="1"/>
                  </a:moveTo>
                  <a:cubicBezTo>
                    <a:pt x="459" y="1"/>
                    <a:pt x="0" y="460"/>
                    <a:pt x="0" y="1004"/>
                  </a:cubicBezTo>
                  <a:cubicBezTo>
                    <a:pt x="0"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381450"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381450" y="178892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381450"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4350350" y="265465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4350350" y="272705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4422025" y="272705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4422025"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4494400" y="279942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4422025"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4999650"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4999650"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4999650"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4999650"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4999650"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4999650"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4999650"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4999650"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4999650"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4999650"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4999650" y="229417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4999650" y="236655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4999650" y="243822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4999650" y="2510600"/>
              <a:ext cx="50200" cy="50200"/>
            </a:xfrm>
            <a:custGeom>
              <a:avLst/>
              <a:gdLst/>
              <a:ahLst/>
              <a:cxnLst/>
              <a:rect l="l" t="t" r="r" b="b"/>
              <a:pathLst>
                <a:path w="2008" h="2008" extrusionOk="0">
                  <a:moveTo>
                    <a:pt x="1004" y="1"/>
                  </a:moveTo>
                  <a:cubicBezTo>
                    <a:pt x="459" y="1"/>
                    <a:pt x="1" y="460"/>
                    <a:pt x="1" y="1004"/>
                  </a:cubicBezTo>
                  <a:cubicBezTo>
                    <a:pt x="1" y="1578"/>
                    <a:pt x="459" y="2008"/>
                    <a:pt x="1004" y="2008"/>
                  </a:cubicBezTo>
                  <a:cubicBezTo>
                    <a:pt x="1549" y="2008"/>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4638450" y="157250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4638450" y="164487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4638450"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4638450" y="178892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4638450"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4638450" y="19329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4638450" y="20053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4638450"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4638450" y="21494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4638450"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4638450" y="2294175"/>
              <a:ext cx="50925" cy="50200"/>
            </a:xfrm>
            <a:custGeom>
              <a:avLst/>
              <a:gdLst/>
              <a:ahLst/>
              <a:cxnLst/>
              <a:rect l="l" t="t" r="r" b="b"/>
              <a:pathLst>
                <a:path w="2037"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4638450" y="236655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4277975"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4277975"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77" y="2008"/>
                    <a:pt x="2007" y="1578"/>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4277975"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4277975" y="236655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4350350" y="229417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4350350" y="236655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442202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4422025"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4422025"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4422025"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4422025"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4422025"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4422025"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4422025"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4422025"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4422025"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4422025"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4422025"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4494400" y="164487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4494400" y="1716550"/>
              <a:ext cx="50925" cy="50900"/>
            </a:xfrm>
            <a:custGeom>
              <a:avLst/>
              <a:gdLst/>
              <a:ahLst/>
              <a:cxnLst/>
              <a:rect l="l" t="t" r="r" b="b"/>
              <a:pathLst>
                <a:path w="2037" h="2036" extrusionOk="0">
                  <a:moveTo>
                    <a:pt x="1033" y="0"/>
                  </a:moveTo>
                  <a:cubicBezTo>
                    <a:pt x="459" y="0"/>
                    <a:pt x="1" y="459"/>
                    <a:pt x="1" y="1004"/>
                  </a:cubicBezTo>
                  <a:cubicBezTo>
                    <a:pt x="1" y="1577"/>
                    <a:pt x="459" y="2036"/>
                    <a:pt x="1004" y="2036"/>
                  </a:cubicBezTo>
                  <a:cubicBezTo>
                    <a:pt x="1549" y="2036"/>
                    <a:pt x="2007"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4494400" y="178892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4494400" y="1861275"/>
              <a:ext cx="50925" cy="50225"/>
            </a:xfrm>
            <a:custGeom>
              <a:avLst/>
              <a:gdLst/>
              <a:ahLst/>
              <a:cxnLst/>
              <a:rect l="l" t="t" r="r" b="b"/>
              <a:pathLst>
                <a:path w="2037" h="2009" extrusionOk="0">
                  <a:moveTo>
                    <a:pt x="982" y="1"/>
                  </a:moveTo>
                  <a:cubicBezTo>
                    <a:pt x="433" y="1"/>
                    <a:pt x="1" y="449"/>
                    <a:pt x="1" y="1005"/>
                  </a:cubicBezTo>
                  <a:cubicBezTo>
                    <a:pt x="1" y="1550"/>
                    <a:pt x="459" y="2009"/>
                    <a:pt x="1004" y="2009"/>
                  </a:cubicBezTo>
                  <a:cubicBezTo>
                    <a:pt x="1577" y="2009"/>
                    <a:pt x="2007" y="1550"/>
                    <a:pt x="2036" y="1005"/>
                  </a:cubicBezTo>
                  <a:cubicBezTo>
                    <a:pt x="2036" y="461"/>
                    <a:pt x="1577" y="2"/>
                    <a:pt x="1033" y="2"/>
                  </a:cubicBezTo>
                  <a:cubicBezTo>
                    <a:pt x="1016" y="1"/>
                    <a:pt x="999" y="1"/>
                    <a:pt x="98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4494400" y="1932975"/>
              <a:ext cx="50925" cy="50900"/>
            </a:xfrm>
            <a:custGeom>
              <a:avLst/>
              <a:gdLst/>
              <a:ahLst/>
              <a:cxnLst/>
              <a:rect l="l" t="t" r="r" b="b"/>
              <a:pathLst>
                <a:path w="2037" h="2036" extrusionOk="0">
                  <a:moveTo>
                    <a:pt x="1004" y="1"/>
                  </a:moveTo>
                  <a:cubicBezTo>
                    <a:pt x="459" y="1"/>
                    <a:pt x="1" y="459"/>
                    <a:pt x="1" y="1004"/>
                  </a:cubicBezTo>
                  <a:cubicBezTo>
                    <a:pt x="1" y="1577"/>
                    <a:pt x="459" y="2036"/>
                    <a:pt x="1004" y="2036"/>
                  </a:cubicBezTo>
                  <a:cubicBezTo>
                    <a:pt x="1549" y="2036"/>
                    <a:pt x="2007" y="1577"/>
                    <a:pt x="2007"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4494400" y="2005350"/>
              <a:ext cx="50925" cy="50925"/>
            </a:xfrm>
            <a:custGeom>
              <a:avLst/>
              <a:gdLst/>
              <a:ahLst/>
              <a:cxnLst/>
              <a:rect l="l" t="t" r="r" b="b"/>
              <a:pathLst>
                <a:path w="2037"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4494400" y="2077700"/>
              <a:ext cx="50925" cy="50225"/>
            </a:xfrm>
            <a:custGeom>
              <a:avLst/>
              <a:gdLst/>
              <a:ahLst/>
              <a:cxnLst/>
              <a:rect l="l" t="t" r="r" b="b"/>
              <a:pathLst>
                <a:path w="2037" h="2009" extrusionOk="0">
                  <a:moveTo>
                    <a:pt x="982" y="1"/>
                  </a:moveTo>
                  <a:cubicBezTo>
                    <a:pt x="433" y="1"/>
                    <a:pt x="1" y="449"/>
                    <a:pt x="1" y="1006"/>
                  </a:cubicBezTo>
                  <a:cubicBezTo>
                    <a:pt x="1" y="1550"/>
                    <a:pt x="459" y="2009"/>
                    <a:pt x="1004" y="2009"/>
                  </a:cubicBezTo>
                  <a:cubicBezTo>
                    <a:pt x="1549" y="2009"/>
                    <a:pt x="2007" y="1579"/>
                    <a:pt x="2036" y="1006"/>
                  </a:cubicBezTo>
                  <a:cubicBezTo>
                    <a:pt x="2036" y="461"/>
                    <a:pt x="1577" y="2"/>
                    <a:pt x="1033" y="2"/>
                  </a:cubicBezTo>
                  <a:cubicBezTo>
                    <a:pt x="1016" y="1"/>
                    <a:pt x="999" y="1"/>
                    <a:pt x="98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4494400" y="214940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4494400" y="2221800"/>
              <a:ext cx="50925" cy="50225"/>
            </a:xfrm>
            <a:custGeom>
              <a:avLst/>
              <a:gdLst/>
              <a:ahLst/>
              <a:cxnLst/>
              <a:rect l="l" t="t" r="r" b="b"/>
              <a:pathLst>
                <a:path w="2037" h="2009" extrusionOk="0">
                  <a:moveTo>
                    <a:pt x="1033" y="0"/>
                  </a:moveTo>
                  <a:cubicBezTo>
                    <a:pt x="459" y="0"/>
                    <a:pt x="1" y="430"/>
                    <a:pt x="1" y="1004"/>
                  </a:cubicBezTo>
                  <a:cubicBezTo>
                    <a:pt x="1" y="1548"/>
                    <a:pt x="459" y="2007"/>
                    <a:pt x="1004" y="2007"/>
                  </a:cubicBezTo>
                  <a:cubicBezTo>
                    <a:pt x="1021" y="2008"/>
                    <a:pt x="1038" y="2008"/>
                    <a:pt x="1055" y="2008"/>
                  </a:cubicBezTo>
                  <a:cubicBezTo>
                    <a:pt x="1603" y="2008"/>
                    <a:pt x="2008" y="1560"/>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4494400" y="229417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4490825" y="2366200"/>
              <a:ext cx="57350" cy="50500"/>
            </a:xfrm>
            <a:custGeom>
              <a:avLst/>
              <a:gdLst/>
              <a:ahLst/>
              <a:cxnLst/>
              <a:rect l="l" t="t" r="r" b="b"/>
              <a:pathLst>
                <a:path w="2294" h="2020" extrusionOk="0">
                  <a:moveTo>
                    <a:pt x="1164" y="0"/>
                  </a:moveTo>
                  <a:cubicBezTo>
                    <a:pt x="763" y="0"/>
                    <a:pt x="382" y="226"/>
                    <a:pt x="230" y="617"/>
                  </a:cubicBezTo>
                  <a:cubicBezTo>
                    <a:pt x="0" y="1133"/>
                    <a:pt x="258" y="1735"/>
                    <a:pt x="774" y="1936"/>
                  </a:cubicBezTo>
                  <a:cubicBezTo>
                    <a:pt x="903" y="1993"/>
                    <a:pt x="1036" y="2020"/>
                    <a:pt x="1166" y="2020"/>
                  </a:cubicBezTo>
                  <a:cubicBezTo>
                    <a:pt x="1556" y="2020"/>
                    <a:pt x="1921" y="1778"/>
                    <a:pt x="2093" y="1391"/>
                  </a:cubicBezTo>
                  <a:cubicBezTo>
                    <a:pt x="2294" y="875"/>
                    <a:pt x="2064" y="302"/>
                    <a:pt x="1548" y="72"/>
                  </a:cubicBezTo>
                  <a:cubicBezTo>
                    <a:pt x="1423" y="23"/>
                    <a:pt x="1292" y="0"/>
                    <a:pt x="116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4494400" y="243822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4566800"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4566800"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48" y="2036"/>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4566800"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4566800"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4566800"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4566800"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48" y="2036"/>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4566800"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48" y="2007"/>
                    <a:pt x="2007" y="1548"/>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4566800"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4566800"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48" y="2036"/>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4566800"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4566800"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48" y="2008"/>
                    <a:pt x="2007" y="1549"/>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4566800"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48" y="2036"/>
                    <a:pt x="2007" y="1577"/>
                    <a:pt x="2007" y="1033"/>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4638450" y="243822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4638450" y="2510600"/>
              <a:ext cx="50925" cy="50200"/>
            </a:xfrm>
            <a:custGeom>
              <a:avLst/>
              <a:gdLst/>
              <a:ahLst/>
              <a:cxnLst/>
              <a:rect l="l" t="t" r="r" b="b"/>
              <a:pathLst>
                <a:path w="2037"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4710850" y="1572500"/>
              <a:ext cx="50900" cy="50175"/>
            </a:xfrm>
            <a:custGeom>
              <a:avLst/>
              <a:gdLst/>
              <a:ahLst/>
              <a:cxnLst/>
              <a:rect l="l" t="t" r="r" b="b"/>
              <a:pathLst>
                <a:path w="2036" h="2007" extrusionOk="0">
                  <a:moveTo>
                    <a:pt x="1003" y="0"/>
                  </a:moveTo>
                  <a:cubicBezTo>
                    <a:pt x="459" y="0"/>
                    <a:pt x="0" y="459"/>
                    <a:pt x="0" y="1004"/>
                  </a:cubicBezTo>
                  <a:cubicBezTo>
                    <a:pt x="0" y="1577"/>
                    <a:pt x="459" y="2007"/>
                    <a:pt x="1003" y="2007"/>
                  </a:cubicBezTo>
                  <a:cubicBezTo>
                    <a:pt x="1577" y="2007"/>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4710850" y="1644875"/>
              <a:ext cx="50900" cy="50200"/>
            </a:xfrm>
            <a:custGeom>
              <a:avLst/>
              <a:gdLst/>
              <a:ahLst/>
              <a:cxnLst/>
              <a:rect l="l" t="t" r="r" b="b"/>
              <a:pathLst>
                <a:path w="2036" h="2008" extrusionOk="0">
                  <a:moveTo>
                    <a:pt x="1003" y="1"/>
                  </a:moveTo>
                  <a:cubicBezTo>
                    <a:pt x="459" y="1"/>
                    <a:pt x="0" y="459"/>
                    <a:pt x="0" y="1004"/>
                  </a:cubicBezTo>
                  <a:cubicBezTo>
                    <a:pt x="0" y="1549"/>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4710850" y="1716550"/>
              <a:ext cx="50900" cy="50900"/>
            </a:xfrm>
            <a:custGeom>
              <a:avLst/>
              <a:gdLst/>
              <a:ahLst/>
              <a:cxnLst/>
              <a:rect l="l" t="t" r="r" b="b"/>
              <a:pathLst>
                <a:path w="2036" h="2036" extrusionOk="0">
                  <a:moveTo>
                    <a:pt x="1003" y="0"/>
                  </a:moveTo>
                  <a:cubicBezTo>
                    <a:pt x="459" y="0"/>
                    <a:pt x="0" y="459"/>
                    <a:pt x="0" y="1032"/>
                  </a:cubicBezTo>
                  <a:cubicBezTo>
                    <a:pt x="0" y="1577"/>
                    <a:pt x="459" y="2036"/>
                    <a:pt x="1003" y="2036"/>
                  </a:cubicBezTo>
                  <a:cubicBezTo>
                    <a:pt x="1577" y="2036"/>
                    <a:pt x="2035" y="1577"/>
                    <a:pt x="2035" y="1032"/>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4710850" y="178892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77"/>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4710850" y="186130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4710850" y="193297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4710850" y="2005350"/>
              <a:ext cx="50900" cy="50925"/>
            </a:xfrm>
            <a:custGeom>
              <a:avLst/>
              <a:gdLst/>
              <a:ahLst/>
              <a:cxnLst/>
              <a:rect l="l" t="t" r="r" b="b"/>
              <a:pathLst>
                <a:path w="2036" h="2037" extrusionOk="0">
                  <a:moveTo>
                    <a:pt x="1003" y="1"/>
                  </a:moveTo>
                  <a:cubicBezTo>
                    <a:pt x="459" y="1"/>
                    <a:pt x="0" y="460"/>
                    <a:pt x="0" y="1004"/>
                  </a:cubicBezTo>
                  <a:cubicBezTo>
                    <a:pt x="0" y="1578"/>
                    <a:pt x="459" y="2036"/>
                    <a:pt x="1003" y="2036"/>
                  </a:cubicBezTo>
                  <a:cubicBezTo>
                    <a:pt x="1577" y="2036"/>
                    <a:pt x="2035" y="1578"/>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4710850" y="207775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4710850" y="214940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4710850" y="2221800"/>
              <a:ext cx="50900" cy="50900"/>
            </a:xfrm>
            <a:custGeom>
              <a:avLst/>
              <a:gdLst/>
              <a:ahLst/>
              <a:cxnLst/>
              <a:rect l="l" t="t" r="r" b="b"/>
              <a:pathLst>
                <a:path w="2036" h="2036" extrusionOk="0">
                  <a:moveTo>
                    <a:pt x="1003" y="0"/>
                  </a:moveTo>
                  <a:cubicBezTo>
                    <a:pt x="459" y="0"/>
                    <a:pt x="0" y="459"/>
                    <a:pt x="0" y="1004"/>
                  </a:cubicBezTo>
                  <a:cubicBezTo>
                    <a:pt x="0" y="1577"/>
                    <a:pt x="459" y="2036"/>
                    <a:pt x="1003" y="2036"/>
                  </a:cubicBezTo>
                  <a:cubicBezTo>
                    <a:pt x="1577" y="2036"/>
                    <a:pt x="2035" y="1577"/>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4710850" y="229417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49"/>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4710850" y="2366550"/>
              <a:ext cx="50900" cy="50200"/>
            </a:xfrm>
            <a:custGeom>
              <a:avLst/>
              <a:gdLst/>
              <a:ahLst/>
              <a:cxnLst/>
              <a:rect l="l" t="t" r="r" b="b"/>
              <a:pathLst>
                <a:path w="2036" h="2008" extrusionOk="0">
                  <a:moveTo>
                    <a:pt x="1003" y="1"/>
                  </a:moveTo>
                  <a:cubicBezTo>
                    <a:pt x="459" y="1"/>
                    <a:pt x="0" y="460"/>
                    <a:pt x="0" y="1004"/>
                  </a:cubicBezTo>
                  <a:cubicBezTo>
                    <a:pt x="0" y="1549"/>
                    <a:pt x="459" y="2008"/>
                    <a:pt x="1003" y="2008"/>
                  </a:cubicBezTo>
                  <a:cubicBezTo>
                    <a:pt x="1577" y="2008"/>
                    <a:pt x="2035" y="1549"/>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4710850" y="243822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4710850" y="2510600"/>
              <a:ext cx="50900" cy="50200"/>
            </a:xfrm>
            <a:custGeom>
              <a:avLst/>
              <a:gdLst/>
              <a:ahLst/>
              <a:cxnLst/>
              <a:rect l="l" t="t" r="r" b="b"/>
              <a:pathLst>
                <a:path w="2036" h="2008" extrusionOk="0">
                  <a:moveTo>
                    <a:pt x="1003" y="1"/>
                  </a:moveTo>
                  <a:cubicBezTo>
                    <a:pt x="459" y="1"/>
                    <a:pt x="0" y="460"/>
                    <a:pt x="0" y="1004"/>
                  </a:cubicBezTo>
                  <a:cubicBezTo>
                    <a:pt x="0" y="1578"/>
                    <a:pt x="459" y="2008"/>
                    <a:pt x="1003" y="2008"/>
                  </a:cubicBezTo>
                  <a:cubicBezTo>
                    <a:pt x="1577" y="2008"/>
                    <a:pt x="2035" y="1578"/>
                    <a:pt x="2035" y="1004"/>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4783225" y="157250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4783225"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4783225"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4783225"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4783225"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4783225" y="19329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4783225"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4783225" y="20777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4783225"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4783225" y="2221800"/>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4783225"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4783225" y="236655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4783225"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4783225"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4783225"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485490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4854900" y="1716550"/>
              <a:ext cx="50900" cy="50900"/>
            </a:xfrm>
            <a:custGeom>
              <a:avLst/>
              <a:gdLst/>
              <a:ahLst/>
              <a:cxnLst/>
              <a:rect l="l" t="t" r="r" b="b"/>
              <a:pathLst>
                <a:path w="2036" h="2036" extrusionOk="0">
                  <a:moveTo>
                    <a:pt x="1032" y="0"/>
                  </a:moveTo>
                  <a:cubicBezTo>
                    <a:pt x="459" y="0"/>
                    <a:pt x="29" y="459"/>
                    <a:pt x="0" y="1004"/>
                  </a:cubicBezTo>
                  <a:cubicBezTo>
                    <a:pt x="0" y="1577"/>
                    <a:pt x="459" y="2007"/>
                    <a:pt x="1003"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485490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77"/>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4854900" y="1860600"/>
              <a:ext cx="50900" cy="50900"/>
            </a:xfrm>
            <a:custGeom>
              <a:avLst/>
              <a:gdLst/>
              <a:ahLst/>
              <a:cxnLst/>
              <a:rect l="l" t="t" r="r" b="b"/>
              <a:pathLst>
                <a:path w="2036" h="2036" extrusionOk="0">
                  <a:moveTo>
                    <a:pt x="1032" y="0"/>
                  </a:moveTo>
                  <a:cubicBezTo>
                    <a:pt x="459" y="0"/>
                    <a:pt x="29" y="459"/>
                    <a:pt x="0" y="1004"/>
                  </a:cubicBezTo>
                  <a:cubicBezTo>
                    <a:pt x="0" y="1577"/>
                    <a:pt x="459" y="2036"/>
                    <a:pt x="1003" y="2036"/>
                  </a:cubicBezTo>
                  <a:cubicBezTo>
                    <a:pt x="1577" y="2036"/>
                    <a:pt x="2035" y="1577"/>
                    <a:pt x="2035" y="1032"/>
                  </a:cubicBezTo>
                  <a:cubicBezTo>
                    <a:pt x="2035" y="488"/>
                    <a:pt x="1577" y="29"/>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4854900" y="1932975"/>
              <a:ext cx="50900" cy="50900"/>
            </a:xfrm>
            <a:custGeom>
              <a:avLst/>
              <a:gdLst/>
              <a:ahLst/>
              <a:cxnLst/>
              <a:rect l="l" t="t" r="r" b="b"/>
              <a:pathLst>
                <a:path w="2036" h="2036" extrusionOk="0">
                  <a:moveTo>
                    <a:pt x="1032" y="1"/>
                  </a:moveTo>
                  <a:cubicBezTo>
                    <a:pt x="459" y="1"/>
                    <a:pt x="29" y="459"/>
                    <a:pt x="0" y="1004"/>
                  </a:cubicBezTo>
                  <a:cubicBezTo>
                    <a:pt x="0" y="1577"/>
                    <a:pt x="459" y="2007"/>
                    <a:pt x="1003"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485490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4854900" y="2077025"/>
              <a:ext cx="50900" cy="50900"/>
            </a:xfrm>
            <a:custGeom>
              <a:avLst/>
              <a:gdLst/>
              <a:ahLst/>
              <a:cxnLst/>
              <a:rect l="l" t="t" r="r" b="b"/>
              <a:pathLst>
                <a:path w="2036" h="2036" extrusionOk="0">
                  <a:moveTo>
                    <a:pt x="1032" y="1"/>
                  </a:moveTo>
                  <a:cubicBezTo>
                    <a:pt x="459" y="1"/>
                    <a:pt x="29" y="459"/>
                    <a:pt x="0" y="1004"/>
                  </a:cubicBezTo>
                  <a:cubicBezTo>
                    <a:pt x="0" y="1577"/>
                    <a:pt x="459" y="2036"/>
                    <a:pt x="1003" y="2036"/>
                  </a:cubicBezTo>
                  <a:cubicBezTo>
                    <a:pt x="1577" y="2036"/>
                    <a:pt x="2035" y="1577"/>
                    <a:pt x="2035" y="1033"/>
                  </a:cubicBezTo>
                  <a:cubicBezTo>
                    <a:pt x="2035" y="488"/>
                    <a:pt x="1577" y="29"/>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485490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4854900" y="2221800"/>
              <a:ext cx="50900" cy="50175"/>
            </a:xfrm>
            <a:custGeom>
              <a:avLst/>
              <a:gdLst/>
              <a:ahLst/>
              <a:cxnLst/>
              <a:rect l="l" t="t" r="r" b="b"/>
              <a:pathLst>
                <a:path w="2036" h="2007" extrusionOk="0">
                  <a:moveTo>
                    <a:pt x="1032" y="0"/>
                  </a:moveTo>
                  <a:cubicBezTo>
                    <a:pt x="459" y="0"/>
                    <a:pt x="29" y="430"/>
                    <a:pt x="0" y="1004"/>
                  </a:cubicBezTo>
                  <a:cubicBezTo>
                    <a:pt x="0" y="1548"/>
                    <a:pt x="459" y="2007"/>
                    <a:pt x="1003" y="2007"/>
                  </a:cubicBezTo>
                  <a:cubicBezTo>
                    <a:pt x="1577" y="2007"/>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4854900"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4851300" y="2366300"/>
              <a:ext cx="57375" cy="50725"/>
            </a:xfrm>
            <a:custGeom>
              <a:avLst/>
              <a:gdLst/>
              <a:ahLst/>
              <a:cxnLst/>
              <a:rect l="l" t="t" r="r" b="b"/>
              <a:pathLst>
                <a:path w="2295" h="2029" extrusionOk="0">
                  <a:moveTo>
                    <a:pt x="1184" y="0"/>
                  </a:moveTo>
                  <a:cubicBezTo>
                    <a:pt x="777" y="0"/>
                    <a:pt x="385" y="244"/>
                    <a:pt x="230" y="642"/>
                  </a:cubicBezTo>
                  <a:cubicBezTo>
                    <a:pt x="1" y="1158"/>
                    <a:pt x="259" y="1731"/>
                    <a:pt x="775" y="1960"/>
                  </a:cubicBezTo>
                  <a:cubicBezTo>
                    <a:pt x="894" y="2006"/>
                    <a:pt x="1016" y="2028"/>
                    <a:pt x="1136" y="2028"/>
                  </a:cubicBezTo>
                  <a:cubicBezTo>
                    <a:pt x="1537" y="2028"/>
                    <a:pt x="1917" y="1784"/>
                    <a:pt x="2093" y="1387"/>
                  </a:cubicBezTo>
                  <a:cubicBezTo>
                    <a:pt x="2294" y="871"/>
                    <a:pt x="2065" y="298"/>
                    <a:pt x="1549" y="68"/>
                  </a:cubicBezTo>
                  <a:cubicBezTo>
                    <a:pt x="1430" y="22"/>
                    <a:pt x="1306" y="0"/>
                    <a:pt x="118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485490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485490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4854900"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4927275" y="1644875"/>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4927275"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4927275" y="178892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4927275" y="186130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4927275" y="19329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4927275" y="2005350"/>
              <a:ext cx="50900" cy="50925"/>
            </a:xfrm>
            <a:custGeom>
              <a:avLst/>
              <a:gdLst/>
              <a:ahLst/>
              <a:cxnLst/>
              <a:rect l="l" t="t" r="r" b="b"/>
              <a:pathLst>
                <a:path w="2036" h="2037" extrusionOk="0">
                  <a:moveTo>
                    <a:pt x="1004" y="1"/>
                  </a:moveTo>
                  <a:cubicBezTo>
                    <a:pt x="459" y="1"/>
                    <a:pt x="0" y="460"/>
                    <a:pt x="0" y="1004"/>
                  </a:cubicBezTo>
                  <a:cubicBezTo>
                    <a:pt x="0"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4927275" y="20777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4927275" y="21494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4927275" y="2221800"/>
              <a:ext cx="50900" cy="50900"/>
            </a:xfrm>
            <a:custGeom>
              <a:avLst/>
              <a:gdLst/>
              <a:ahLst/>
              <a:cxnLst/>
              <a:rect l="l" t="t" r="r" b="b"/>
              <a:pathLst>
                <a:path w="2036" h="2036" extrusionOk="0">
                  <a:moveTo>
                    <a:pt x="1004" y="0"/>
                  </a:moveTo>
                  <a:cubicBezTo>
                    <a:pt x="459" y="0"/>
                    <a:pt x="0" y="459"/>
                    <a:pt x="0" y="1004"/>
                  </a:cubicBezTo>
                  <a:cubicBezTo>
                    <a:pt x="0"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4927275" y="229417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4927275" y="236655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4927275" y="243822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4927275" y="2510600"/>
              <a:ext cx="50900" cy="50200"/>
            </a:xfrm>
            <a:custGeom>
              <a:avLst/>
              <a:gdLst/>
              <a:ahLst/>
              <a:cxnLst/>
              <a:rect l="l" t="t" r="r" b="b"/>
              <a:pathLst>
                <a:path w="2036" h="2008" extrusionOk="0">
                  <a:moveTo>
                    <a:pt x="1004" y="1"/>
                  </a:moveTo>
                  <a:cubicBezTo>
                    <a:pt x="459" y="1"/>
                    <a:pt x="0" y="460"/>
                    <a:pt x="0" y="1004"/>
                  </a:cubicBezTo>
                  <a:cubicBezTo>
                    <a:pt x="0"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4927275" y="258300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4999650" y="258300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4999650" y="265465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5071325"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5071325"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5071325"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5071325"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5071325"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5071325"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5071325"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5071325"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5071325"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5071325"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5071325"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5071325"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5071325"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5071325"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5071325"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5071325"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5071325" y="272705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5071325"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5143700" y="14284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5143700" y="150010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5143700" y="1572500"/>
              <a:ext cx="50925" cy="50175"/>
            </a:xfrm>
            <a:custGeom>
              <a:avLst/>
              <a:gdLst/>
              <a:ahLst/>
              <a:cxnLst/>
              <a:rect l="l" t="t" r="r" b="b"/>
              <a:pathLst>
                <a:path w="2037" h="2007" extrusionOk="0">
                  <a:moveTo>
                    <a:pt x="1004" y="0"/>
                  </a:moveTo>
                  <a:cubicBezTo>
                    <a:pt x="459" y="0"/>
                    <a:pt x="1" y="459"/>
                    <a:pt x="1" y="1004"/>
                  </a:cubicBezTo>
                  <a:cubicBezTo>
                    <a:pt x="1"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5143700" y="164487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5143700" y="1716550"/>
              <a:ext cx="50925" cy="50900"/>
            </a:xfrm>
            <a:custGeom>
              <a:avLst/>
              <a:gdLst/>
              <a:ahLst/>
              <a:cxnLst/>
              <a:rect l="l" t="t" r="r" b="b"/>
              <a:pathLst>
                <a:path w="2037" h="2036" extrusionOk="0">
                  <a:moveTo>
                    <a:pt x="1004" y="0"/>
                  </a:moveTo>
                  <a:cubicBezTo>
                    <a:pt x="459" y="0"/>
                    <a:pt x="1" y="459"/>
                    <a:pt x="1" y="1032"/>
                  </a:cubicBezTo>
                  <a:cubicBezTo>
                    <a:pt x="1"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5143700" y="178892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5143700" y="1861300"/>
              <a:ext cx="50925" cy="50200"/>
            </a:xfrm>
            <a:custGeom>
              <a:avLst/>
              <a:gdLst/>
              <a:ahLst/>
              <a:cxnLst/>
              <a:rect l="l" t="t" r="r" b="b"/>
              <a:pathLst>
                <a:path w="2037" h="2008" extrusionOk="0">
                  <a:moveTo>
                    <a:pt x="1004" y="1"/>
                  </a:moveTo>
                  <a:cubicBezTo>
                    <a:pt x="459" y="1"/>
                    <a:pt x="1" y="460"/>
                    <a:pt x="1" y="1004"/>
                  </a:cubicBezTo>
                  <a:cubicBezTo>
                    <a:pt x="1"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5143700" y="193297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5143700" y="2005350"/>
              <a:ext cx="50925" cy="50925"/>
            </a:xfrm>
            <a:custGeom>
              <a:avLst/>
              <a:gdLst/>
              <a:ahLst/>
              <a:cxnLst/>
              <a:rect l="l" t="t" r="r" b="b"/>
              <a:pathLst>
                <a:path w="2037"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5143700" y="20777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5143700" y="214940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5143700" y="2221800"/>
              <a:ext cx="50925" cy="50900"/>
            </a:xfrm>
            <a:custGeom>
              <a:avLst/>
              <a:gdLst/>
              <a:ahLst/>
              <a:cxnLst/>
              <a:rect l="l" t="t" r="r" b="b"/>
              <a:pathLst>
                <a:path w="2037"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5143700" y="2294175"/>
              <a:ext cx="50925" cy="50200"/>
            </a:xfrm>
            <a:custGeom>
              <a:avLst/>
              <a:gdLst/>
              <a:ahLst/>
              <a:cxnLst/>
              <a:rect l="l" t="t" r="r" b="b"/>
              <a:pathLst>
                <a:path w="2037" h="2008" extrusionOk="0">
                  <a:moveTo>
                    <a:pt x="1004" y="1"/>
                  </a:moveTo>
                  <a:cubicBezTo>
                    <a:pt x="459" y="1"/>
                    <a:pt x="1" y="459"/>
                    <a:pt x="1" y="1004"/>
                  </a:cubicBezTo>
                  <a:cubicBezTo>
                    <a:pt x="1" y="1577"/>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5143700" y="2366550"/>
              <a:ext cx="50925" cy="50200"/>
            </a:xfrm>
            <a:custGeom>
              <a:avLst/>
              <a:gdLst/>
              <a:ahLst/>
              <a:cxnLst/>
              <a:rect l="l" t="t" r="r" b="b"/>
              <a:pathLst>
                <a:path w="2037" h="2008" extrusionOk="0">
                  <a:moveTo>
                    <a:pt x="1004" y="1"/>
                  </a:moveTo>
                  <a:cubicBezTo>
                    <a:pt x="459" y="1"/>
                    <a:pt x="1" y="460"/>
                    <a:pt x="1" y="1004"/>
                  </a:cubicBezTo>
                  <a:cubicBezTo>
                    <a:pt x="1"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5143700" y="2438225"/>
              <a:ext cx="50925" cy="50900"/>
            </a:xfrm>
            <a:custGeom>
              <a:avLst/>
              <a:gdLst/>
              <a:ahLst/>
              <a:cxnLst/>
              <a:rect l="l" t="t" r="r" b="b"/>
              <a:pathLst>
                <a:path w="2037"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5143700" y="2510600"/>
              <a:ext cx="50925" cy="50200"/>
            </a:xfrm>
            <a:custGeom>
              <a:avLst/>
              <a:gdLst/>
              <a:ahLst/>
              <a:cxnLst/>
              <a:rect l="l" t="t" r="r" b="b"/>
              <a:pathLst>
                <a:path w="2037"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5143700" y="258300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5143700" y="265465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5216100" y="14284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5216100"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5216100"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5216100" y="164487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5216100" y="1716550"/>
              <a:ext cx="50175" cy="50900"/>
            </a:xfrm>
            <a:custGeom>
              <a:avLst/>
              <a:gdLst/>
              <a:ahLst/>
              <a:cxnLst/>
              <a:rect l="l" t="t" r="r" b="b"/>
              <a:pathLst>
                <a:path w="2007" h="2036" extrusionOk="0">
                  <a:moveTo>
                    <a:pt x="1003" y="0"/>
                  </a:moveTo>
                  <a:cubicBezTo>
                    <a:pt x="459" y="0"/>
                    <a:pt x="0" y="459"/>
                    <a:pt x="0" y="1032"/>
                  </a:cubicBezTo>
                  <a:cubicBezTo>
                    <a:pt x="0" y="1577"/>
                    <a:pt x="459" y="2036"/>
                    <a:pt x="1003" y="2036"/>
                  </a:cubicBezTo>
                  <a:cubicBezTo>
                    <a:pt x="1577" y="2036"/>
                    <a:pt x="2007" y="1577"/>
                    <a:pt x="2007" y="1032"/>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5216100" y="17889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77"/>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5216100" y="186130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5216100" y="193297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5216100" y="2005350"/>
              <a:ext cx="50175" cy="50925"/>
            </a:xfrm>
            <a:custGeom>
              <a:avLst/>
              <a:gdLst/>
              <a:ahLst/>
              <a:cxnLst/>
              <a:rect l="l" t="t" r="r" b="b"/>
              <a:pathLst>
                <a:path w="2007" h="2037" extrusionOk="0">
                  <a:moveTo>
                    <a:pt x="1003" y="1"/>
                  </a:moveTo>
                  <a:cubicBezTo>
                    <a:pt x="459" y="1"/>
                    <a:pt x="0" y="460"/>
                    <a:pt x="0" y="1004"/>
                  </a:cubicBezTo>
                  <a:cubicBezTo>
                    <a:pt x="0" y="1578"/>
                    <a:pt x="459" y="2036"/>
                    <a:pt x="1003" y="2036"/>
                  </a:cubicBezTo>
                  <a:cubicBezTo>
                    <a:pt x="1577" y="2036"/>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5216100" y="207775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5216100" y="21494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5216100" y="2221800"/>
              <a:ext cx="50175" cy="50900"/>
            </a:xfrm>
            <a:custGeom>
              <a:avLst/>
              <a:gdLst/>
              <a:ahLst/>
              <a:cxnLst/>
              <a:rect l="l" t="t" r="r" b="b"/>
              <a:pathLst>
                <a:path w="2007" h="2036" extrusionOk="0">
                  <a:moveTo>
                    <a:pt x="1003" y="0"/>
                  </a:moveTo>
                  <a:cubicBezTo>
                    <a:pt x="459" y="0"/>
                    <a:pt x="0" y="459"/>
                    <a:pt x="0" y="1004"/>
                  </a:cubicBezTo>
                  <a:cubicBezTo>
                    <a:pt x="0" y="1577"/>
                    <a:pt x="459" y="2036"/>
                    <a:pt x="1003" y="2036"/>
                  </a:cubicBezTo>
                  <a:cubicBezTo>
                    <a:pt x="1577" y="2036"/>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5216100"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5216100"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5216100" y="251060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77" y="2008"/>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5216100" y="2583000"/>
              <a:ext cx="50175" cy="50175"/>
            </a:xfrm>
            <a:custGeom>
              <a:avLst/>
              <a:gdLst/>
              <a:ahLst/>
              <a:cxnLst/>
              <a:rect l="l" t="t" r="r" b="b"/>
              <a:pathLst>
                <a:path w="2007" h="2007" extrusionOk="0">
                  <a:moveTo>
                    <a:pt x="1003" y="0"/>
                  </a:moveTo>
                  <a:cubicBezTo>
                    <a:pt x="459" y="0"/>
                    <a:pt x="0" y="459"/>
                    <a:pt x="0" y="1004"/>
                  </a:cubicBezTo>
                  <a:cubicBezTo>
                    <a:pt x="0" y="1548"/>
                    <a:pt x="459" y="2007"/>
                    <a:pt x="1003" y="2007"/>
                  </a:cubicBezTo>
                  <a:cubicBezTo>
                    <a:pt x="1577" y="2007"/>
                    <a:pt x="2007" y="1548"/>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5216100" y="265465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77" y="2036"/>
                    <a:pt x="2007" y="1578"/>
                    <a:pt x="2007" y="1033"/>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5287750" y="1428450"/>
              <a:ext cx="50925" cy="50175"/>
            </a:xfrm>
            <a:custGeom>
              <a:avLst/>
              <a:gdLst/>
              <a:ahLst/>
              <a:cxnLst/>
              <a:rect l="l" t="t" r="r" b="b"/>
              <a:pathLst>
                <a:path w="2037" h="2007" extrusionOk="0">
                  <a:moveTo>
                    <a:pt x="1033" y="0"/>
                  </a:moveTo>
                  <a:cubicBezTo>
                    <a:pt x="459" y="0"/>
                    <a:pt x="29"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5287750" y="15001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5287750" y="157250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5287750" y="1644875"/>
              <a:ext cx="50925" cy="50200"/>
            </a:xfrm>
            <a:custGeom>
              <a:avLst/>
              <a:gdLst/>
              <a:ahLst/>
              <a:cxnLst/>
              <a:rect l="l" t="t" r="r" b="b"/>
              <a:pathLst>
                <a:path w="2037" h="2008" extrusionOk="0">
                  <a:moveTo>
                    <a:pt x="1033" y="1"/>
                  </a:moveTo>
                  <a:cubicBezTo>
                    <a:pt x="459" y="1"/>
                    <a:pt x="29"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5287750" y="1716550"/>
              <a:ext cx="50925" cy="50900"/>
            </a:xfrm>
            <a:custGeom>
              <a:avLst/>
              <a:gdLst/>
              <a:ahLst/>
              <a:cxnLst/>
              <a:rect l="l" t="t" r="r" b="b"/>
              <a:pathLst>
                <a:path w="2037"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5287750" y="1788925"/>
              <a:ext cx="50925" cy="50200"/>
            </a:xfrm>
            <a:custGeom>
              <a:avLst/>
              <a:gdLst/>
              <a:ahLst/>
              <a:cxnLst/>
              <a:rect l="l" t="t" r="r" b="b"/>
              <a:pathLst>
                <a:path w="2037" h="2008" extrusionOk="0">
                  <a:moveTo>
                    <a:pt x="1033" y="1"/>
                  </a:moveTo>
                  <a:cubicBezTo>
                    <a:pt x="459" y="1"/>
                    <a:pt x="29"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5287750" y="1861300"/>
              <a:ext cx="50925" cy="50200"/>
            </a:xfrm>
            <a:custGeom>
              <a:avLst/>
              <a:gdLst/>
              <a:ahLst/>
              <a:cxnLst/>
              <a:rect l="l" t="t" r="r" b="b"/>
              <a:pathLst>
                <a:path w="2037"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5287750" y="19329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5287750" y="2005350"/>
              <a:ext cx="50925" cy="50925"/>
            </a:xfrm>
            <a:custGeom>
              <a:avLst/>
              <a:gdLst/>
              <a:ahLst/>
              <a:cxnLst/>
              <a:rect l="l" t="t" r="r" b="b"/>
              <a:pathLst>
                <a:path w="2037" h="2037" extrusionOk="0">
                  <a:moveTo>
                    <a:pt x="1033" y="1"/>
                  </a:moveTo>
                  <a:cubicBezTo>
                    <a:pt x="459" y="1"/>
                    <a:pt x="29"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5287750" y="207775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5287750" y="2149400"/>
              <a:ext cx="50925" cy="50925"/>
            </a:xfrm>
            <a:custGeom>
              <a:avLst/>
              <a:gdLst/>
              <a:ahLst/>
              <a:cxnLst/>
              <a:rect l="l" t="t" r="r" b="b"/>
              <a:pathLst>
                <a:path w="2037" h="2037" extrusionOk="0">
                  <a:moveTo>
                    <a:pt x="1033" y="1"/>
                  </a:moveTo>
                  <a:cubicBezTo>
                    <a:pt x="459" y="1"/>
                    <a:pt x="29"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5287750" y="2221800"/>
              <a:ext cx="50925" cy="50900"/>
            </a:xfrm>
            <a:custGeom>
              <a:avLst/>
              <a:gdLst/>
              <a:ahLst/>
              <a:cxnLst/>
              <a:rect l="l" t="t" r="r" b="b"/>
              <a:pathLst>
                <a:path w="2037"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1"/>
            <p:cNvSpPr/>
            <p:nvPr/>
          </p:nvSpPr>
          <p:spPr>
            <a:xfrm>
              <a:off x="5287750" y="2294175"/>
              <a:ext cx="50925" cy="50200"/>
            </a:xfrm>
            <a:custGeom>
              <a:avLst/>
              <a:gdLst/>
              <a:ahLst/>
              <a:cxnLst/>
              <a:rect l="l" t="t" r="r" b="b"/>
              <a:pathLst>
                <a:path w="2037" h="2008" extrusionOk="0">
                  <a:moveTo>
                    <a:pt x="1033" y="1"/>
                  </a:moveTo>
                  <a:cubicBezTo>
                    <a:pt x="459" y="1"/>
                    <a:pt x="29"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1"/>
            <p:cNvSpPr/>
            <p:nvPr/>
          </p:nvSpPr>
          <p:spPr>
            <a:xfrm>
              <a:off x="5287750" y="2366550"/>
              <a:ext cx="50925" cy="50200"/>
            </a:xfrm>
            <a:custGeom>
              <a:avLst/>
              <a:gdLst/>
              <a:ahLst/>
              <a:cxnLst/>
              <a:rect l="l" t="t" r="r" b="b"/>
              <a:pathLst>
                <a:path w="2037" h="2008" extrusionOk="0">
                  <a:moveTo>
                    <a:pt x="1033" y="1"/>
                  </a:moveTo>
                  <a:cubicBezTo>
                    <a:pt x="459" y="1"/>
                    <a:pt x="1" y="431"/>
                    <a:pt x="1" y="1004"/>
                  </a:cubicBezTo>
                  <a:cubicBezTo>
                    <a:pt x="1" y="1549"/>
                    <a:pt x="459" y="2008"/>
                    <a:pt x="1033" y="2008"/>
                  </a:cubicBezTo>
                  <a:cubicBezTo>
                    <a:pt x="1577" y="2008"/>
                    <a:pt x="2036" y="1549"/>
                    <a:pt x="2036" y="1004"/>
                  </a:cubicBezTo>
                  <a:cubicBezTo>
                    <a:pt x="2036" y="431"/>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5287750" y="2510600"/>
              <a:ext cx="50925" cy="50200"/>
            </a:xfrm>
            <a:custGeom>
              <a:avLst/>
              <a:gdLst/>
              <a:ahLst/>
              <a:cxnLst/>
              <a:rect l="l" t="t" r="r" b="b"/>
              <a:pathLst>
                <a:path w="2037" h="2008" extrusionOk="0">
                  <a:moveTo>
                    <a:pt x="1033" y="1"/>
                  </a:moveTo>
                  <a:cubicBezTo>
                    <a:pt x="459" y="1"/>
                    <a:pt x="29"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1"/>
            <p:cNvSpPr/>
            <p:nvPr/>
          </p:nvSpPr>
          <p:spPr>
            <a:xfrm>
              <a:off x="5287750" y="2583000"/>
              <a:ext cx="50925" cy="50175"/>
            </a:xfrm>
            <a:custGeom>
              <a:avLst/>
              <a:gdLst/>
              <a:ahLst/>
              <a:cxnLst/>
              <a:rect l="l" t="t" r="r" b="b"/>
              <a:pathLst>
                <a:path w="2037" h="2007" extrusionOk="0">
                  <a:moveTo>
                    <a:pt x="1033" y="0"/>
                  </a:moveTo>
                  <a:cubicBezTo>
                    <a:pt x="459" y="0"/>
                    <a:pt x="29"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1"/>
            <p:cNvSpPr/>
            <p:nvPr/>
          </p:nvSpPr>
          <p:spPr>
            <a:xfrm>
              <a:off x="5287750" y="2654650"/>
              <a:ext cx="50925" cy="50925"/>
            </a:xfrm>
            <a:custGeom>
              <a:avLst/>
              <a:gdLst/>
              <a:ahLst/>
              <a:cxnLst/>
              <a:rect l="l" t="t" r="r" b="b"/>
              <a:pathLst>
                <a:path w="2037" h="2037" extrusionOk="0">
                  <a:moveTo>
                    <a:pt x="1033" y="1"/>
                  </a:moveTo>
                  <a:cubicBezTo>
                    <a:pt x="459" y="1"/>
                    <a:pt x="29"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5287750" y="272705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5360150" y="135605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5360150"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5360150"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5360150"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536015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1"/>
            <p:cNvSpPr/>
            <p:nvPr/>
          </p:nvSpPr>
          <p:spPr>
            <a:xfrm>
              <a:off x="6154200" y="15001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1"/>
            <p:cNvSpPr/>
            <p:nvPr/>
          </p:nvSpPr>
          <p:spPr>
            <a:xfrm>
              <a:off x="6154200" y="157250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1"/>
            <p:cNvSpPr/>
            <p:nvPr/>
          </p:nvSpPr>
          <p:spPr>
            <a:xfrm>
              <a:off x="6225875" y="15001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1"/>
            <p:cNvSpPr/>
            <p:nvPr/>
          </p:nvSpPr>
          <p:spPr>
            <a:xfrm>
              <a:off x="6225875" y="157250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1"/>
            <p:cNvSpPr/>
            <p:nvPr/>
          </p:nvSpPr>
          <p:spPr>
            <a:xfrm>
              <a:off x="6298250" y="14284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1"/>
            <p:cNvSpPr/>
            <p:nvPr/>
          </p:nvSpPr>
          <p:spPr>
            <a:xfrm>
              <a:off x="6298250" y="150010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6298250" y="1572500"/>
              <a:ext cx="50925" cy="50175"/>
            </a:xfrm>
            <a:custGeom>
              <a:avLst/>
              <a:gdLst/>
              <a:ahLst/>
              <a:cxnLst/>
              <a:rect l="l" t="t" r="r" b="b"/>
              <a:pathLst>
                <a:path w="2037" h="2007" extrusionOk="0">
                  <a:moveTo>
                    <a:pt x="1004" y="0"/>
                  </a:moveTo>
                  <a:cubicBezTo>
                    <a:pt x="460" y="0"/>
                    <a:pt x="1" y="459"/>
                    <a:pt x="1" y="1004"/>
                  </a:cubicBezTo>
                  <a:cubicBezTo>
                    <a:pt x="1" y="1577"/>
                    <a:pt x="460" y="2007"/>
                    <a:pt x="1004" y="2007"/>
                  </a:cubicBezTo>
                  <a:cubicBezTo>
                    <a:pt x="1578" y="2007"/>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6370650" y="1500100"/>
              <a:ext cx="50175" cy="50925"/>
            </a:xfrm>
            <a:custGeom>
              <a:avLst/>
              <a:gdLst/>
              <a:ahLst/>
              <a:cxnLst/>
              <a:rect l="l" t="t" r="r" b="b"/>
              <a:pathLst>
                <a:path w="2007" h="2037" extrusionOk="0">
                  <a:moveTo>
                    <a:pt x="1004" y="1"/>
                  </a:moveTo>
                  <a:cubicBezTo>
                    <a:pt x="430" y="1"/>
                    <a:pt x="0" y="460"/>
                    <a:pt x="0" y="1033"/>
                  </a:cubicBezTo>
                  <a:cubicBezTo>
                    <a:pt x="0" y="1578"/>
                    <a:pt x="430"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1"/>
            <p:cNvSpPr/>
            <p:nvPr/>
          </p:nvSpPr>
          <p:spPr>
            <a:xfrm>
              <a:off x="6370650" y="1572500"/>
              <a:ext cx="50175" cy="50175"/>
            </a:xfrm>
            <a:custGeom>
              <a:avLst/>
              <a:gdLst/>
              <a:ahLst/>
              <a:cxnLst/>
              <a:rect l="l" t="t" r="r" b="b"/>
              <a:pathLst>
                <a:path w="2007" h="2007" extrusionOk="0">
                  <a:moveTo>
                    <a:pt x="1004" y="0"/>
                  </a:moveTo>
                  <a:cubicBezTo>
                    <a:pt x="430" y="0"/>
                    <a:pt x="0" y="459"/>
                    <a:pt x="0" y="1004"/>
                  </a:cubicBezTo>
                  <a:cubicBezTo>
                    <a:pt x="0" y="1577"/>
                    <a:pt x="430"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1"/>
            <p:cNvSpPr/>
            <p:nvPr/>
          </p:nvSpPr>
          <p:spPr>
            <a:xfrm>
              <a:off x="6442300" y="1500100"/>
              <a:ext cx="50925" cy="50925"/>
            </a:xfrm>
            <a:custGeom>
              <a:avLst/>
              <a:gdLst/>
              <a:ahLst/>
              <a:cxnLst/>
              <a:rect l="l" t="t" r="r" b="b"/>
              <a:pathLst>
                <a:path w="2037" h="2037" extrusionOk="0">
                  <a:moveTo>
                    <a:pt x="1033" y="1"/>
                  </a:moveTo>
                  <a:cubicBezTo>
                    <a:pt x="460" y="1"/>
                    <a:pt x="1" y="460"/>
                    <a:pt x="1" y="1033"/>
                  </a:cubicBezTo>
                  <a:cubicBezTo>
                    <a:pt x="1"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p:nvPr/>
          </p:nvSpPr>
          <p:spPr>
            <a:xfrm>
              <a:off x="6875900" y="1572500"/>
              <a:ext cx="50175" cy="50175"/>
            </a:xfrm>
            <a:custGeom>
              <a:avLst/>
              <a:gdLst/>
              <a:ahLst/>
              <a:cxnLst/>
              <a:rect l="l" t="t" r="r" b="b"/>
              <a:pathLst>
                <a:path w="2007" h="2007" extrusionOk="0">
                  <a:moveTo>
                    <a:pt x="1004" y="0"/>
                  </a:moveTo>
                  <a:cubicBezTo>
                    <a:pt x="430" y="0"/>
                    <a:pt x="0" y="459"/>
                    <a:pt x="0" y="1004"/>
                  </a:cubicBezTo>
                  <a:cubicBezTo>
                    <a:pt x="0" y="1577"/>
                    <a:pt x="430"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1"/>
            <p:cNvSpPr/>
            <p:nvPr/>
          </p:nvSpPr>
          <p:spPr>
            <a:xfrm>
              <a:off x="6514700" y="15001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1"/>
            <p:cNvSpPr/>
            <p:nvPr/>
          </p:nvSpPr>
          <p:spPr>
            <a:xfrm>
              <a:off x="6587075"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1"/>
            <p:cNvSpPr/>
            <p:nvPr/>
          </p:nvSpPr>
          <p:spPr>
            <a:xfrm>
              <a:off x="6659450" y="1500100"/>
              <a:ext cx="50200" cy="50925"/>
            </a:xfrm>
            <a:custGeom>
              <a:avLst/>
              <a:gdLst/>
              <a:ahLst/>
              <a:cxnLst/>
              <a:rect l="l" t="t" r="r" b="b"/>
              <a:pathLst>
                <a:path w="2008" h="2037" extrusionOk="0">
                  <a:moveTo>
                    <a:pt x="1004" y="1"/>
                  </a:moveTo>
                  <a:cubicBezTo>
                    <a:pt x="431" y="1"/>
                    <a:pt x="1" y="460"/>
                    <a:pt x="1" y="1033"/>
                  </a:cubicBezTo>
                  <a:cubicBezTo>
                    <a:pt x="1" y="1578"/>
                    <a:pt x="431"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1"/>
            <p:cNvSpPr/>
            <p:nvPr/>
          </p:nvSpPr>
          <p:spPr>
            <a:xfrm>
              <a:off x="6803500" y="157250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78" y="2007"/>
                    <a:pt x="2008" y="1577"/>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1"/>
            <p:cNvSpPr/>
            <p:nvPr/>
          </p:nvSpPr>
          <p:spPr>
            <a:xfrm>
              <a:off x="6731125" y="157250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6659450" y="1572500"/>
              <a:ext cx="50200" cy="50175"/>
            </a:xfrm>
            <a:custGeom>
              <a:avLst/>
              <a:gdLst/>
              <a:ahLst/>
              <a:cxnLst/>
              <a:rect l="l" t="t" r="r" b="b"/>
              <a:pathLst>
                <a:path w="2008" h="2007" extrusionOk="0">
                  <a:moveTo>
                    <a:pt x="1004" y="0"/>
                  </a:moveTo>
                  <a:cubicBezTo>
                    <a:pt x="431" y="0"/>
                    <a:pt x="1" y="459"/>
                    <a:pt x="1" y="1004"/>
                  </a:cubicBezTo>
                  <a:cubicBezTo>
                    <a:pt x="1" y="1577"/>
                    <a:pt x="431"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6587075"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6514700" y="157250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1"/>
            <p:cNvSpPr/>
            <p:nvPr/>
          </p:nvSpPr>
          <p:spPr>
            <a:xfrm>
              <a:off x="6442300" y="1572500"/>
              <a:ext cx="50925" cy="50175"/>
            </a:xfrm>
            <a:custGeom>
              <a:avLst/>
              <a:gdLst/>
              <a:ahLst/>
              <a:cxnLst/>
              <a:rect l="l" t="t" r="r" b="b"/>
              <a:pathLst>
                <a:path w="2037" h="2007" extrusionOk="0">
                  <a:moveTo>
                    <a:pt x="1033" y="0"/>
                  </a:moveTo>
                  <a:cubicBezTo>
                    <a:pt x="460" y="0"/>
                    <a:pt x="1" y="459"/>
                    <a:pt x="1" y="1004"/>
                  </a:cubicBezTo>
                  <a:cubicBezTo>
                    <a:pt x="1"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6442300" y="1644875"/>
              <a:ext cx="50925" cy="50200"/>
            </a:xfrm>
            <a:custGeom>
              <a:avLst/>
              <a:gdLst/>
              <a:ahLst/>
              <a:cxnLst/>
              <a:rect l="l" t="t" r="r" b="b"/>
              <a:pathLst>
                <a:path w="2037" h="2008" extrusionOk="0">
                  <a:moveTo>
                    <a:pt x="1033" y="1"/>
                  </a:moveTo>
                  <a:cubicBezTo>
                    <a:pt x="460" y="1"/>
                    <a:pt x="1" y="459"/>
                    <a:pt x="1" y="1004"/>
                  </a:cubicBezTo>
                  <a:cubicBezTo>
                    <a:pt x="1" y="1549"/>
                    <a:pt x="460" y="2007"/>
                    <a:pt x="1033" y="2007"/>
                  </a:cubicBezTo>
                  <a:cubicBezTo>
                    <a:pt x="1578" y="2007"/>
                    <a:pt x="2036" y="1549"/>
                    <a:pt x="2036" y="1004"/>
                  </a:cubicBezTo>
                  <a:cubicBezTo>
                    <a:pt x="2036" y="459"/>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6370650" y="164487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6298250" y="1644875"/>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6225875" y="164487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6154200"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5721350" y="2221800"/>
              <a:ext cx="50175" cy="50900"/>
            </a:xfrm>
            <a:custGeom>
              <a:avLst/>
              <a:gdLst/>
              <a:ahLst/>
              <a:cxnLst/>
              <a:rect l="l" t="t" r="r" b="b"/>
              <a:pathLst>
                <a:path w="2007" h="2036" extrusionOk="0">
                  <a:moveTo>
                    <a:pt x="1004" y="0"/>
                  </a:moveTo>
                  <a:cubicBezTo>
                    <a:pt x="459" y="0"/>
                    <a:pt x="0" y="459"/>
                    <a:pt x="0" y="1004"/>
                  </a:cubicBezTo>
                  <a:cubicBezTo>
                    <a:pt x="0" y="1577"/>
                    <a:pt x="459" y="2036"/>
                    <a:pt x="1004" y="2036"/>
                  </a:cubicBezTo>
                  <a:cubicBezTo>
                    <a:pt x="1548"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5721350" y="2438225"/>
              <a:ext cx="50175" cy="50900"/>
            </a:xfrm>
            <a:custGeom>
              <a:avLst/>
              <a:gdLst/>
              <a:ahLst/>
              <a:cxnLst/>
              <a:rect l="l" t="t" r="r" b="b"/>
              <a:pathLst>
                <a:path w="2007"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5793000" y="150010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5793000" y="1572500"/>
              <a:ext cx="50925" cy="50175"/>
            </a:xfrm>
            <a:custGeom>
              <a:avLst/>
              <a:gdLst/>
              <a:ahLst/>
              <a:cxnLst/>
              <a:rect l="l" t="t" r="r" b="b"/>
              <a:pathLst>
                <a:path w="2037" h="2007" extrusionOk="0">
                  <a:moveTo>
                    <a:pt x="1004" y="0"/>
                  </a:moveTo>
                  <a:cubicBezTo>
                    <a:pt x="460" y="0"/>
                    <a:pt x="1" y="459"/>
                    <a:pt x="1" y="1004"/>
                  </a:cubicBezTo>
                  <a:cubicBezTo>
                    <a:pt x="1" y="1577"/>
                    <a:pt x="460" y="2007"/>
                    <a:pt x="1004" y="2007"/>
                  </a:cubicBezTo>
                  <a:cubicBezTo>
                    <a:pt x="1578" y="2007"/>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5793000" y="1644875"/>
              <a:ext cx="50925" cy="50200"/>
            </a:xfrm>
            <a:custGeom>
              <a:avLst/>
              <a:gdLst/>
              <a:ahLst/>
              <a:cxnLst/>
              <a:rect l="l" t="t" r="r" b="b"/>
              <a:pathLst>
                <a:path w="2037" h="2008" extrusionOk="0">
                  <a:moveTo>
                    <a:pt x="1004" y="1"/>
                  </a:moveTo>
                  <a:cubicBezTo>
                    <a:pt x="460" y="1"/>
                    <a:pt x="1" y="459"/>
                    <a:pt x="1" y="1004"/>
                  </a:cubicBezTo>
                  <a:cubicBezTo>
                    <a:pt x="1" y="1549"/>
                    <a:pt x="460" y="2007"/>
                    <a:pt x="1004" y="2007"/>
                  </a:cubicBezTo>
                  <a:cubicBezTo>
                    <a:pt x="1578" y="2007"/>
                    <a:pt x="2036" y="1549"/>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5793000" y="1716550"/>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5793000" y="1788925"/>
              <a:ext cx="50925" cy="50200"/>
            </a:xfrm>
            <a:custGeom>
              <a:avLst/>
              <a:gdLst/>
              <a:ahLst/>
              <a:cxnLst/>
              <a:rect l="l" t="t" r="r" b="b"/>
              <a:pathLst>
                <a:path w="2037" h="2008" extrusionOk="0">
                  <a:moveTo>
                    <a:pt x="1004" y="1"/>
                  </a:moveTo>
                  <a:cubicBezTo>
                    <a:pt x="460" y="1"/>
                    <a:pt x="1" y="459"/>
                    <a:pt x="1" y="1004"/>
                  </a:cubicBezTo>
                  <a:cubicBezTo>
                    <a:pt x="1" y="1577"/>
                    <a:pt x="460" y="2007"/>
                    <a:pt x="1004" y="2007"/>
                  </a:cubicBezTo>
                  <a:cubicBezTo>
                    <a:pt x="1578" y="2007"/>
                    <a:pt x="2036" y="1577"/>
                    <a:pt x="2036" y="1004"/>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5793000" y="1861300"/>
              <a:ext cx="50925" cy="50200"/>
            </a:xfrm>
            <a:custGeom>
              <a:avLst/>
              <a:gdLst/>
              <a:ahLst/>
              <a:cxnLst/>
              <a:rect l="l" t="t" r="r" b="b"/>
              <a:pathLst>
                <a:path w="2037" h="2008" extrusionOk="0">
                  <a:moveTo>
                    <a:pt x="1004" y="1"/>
                  </a:moveTo>
                  <a:cubicBezTo>
                    <a:pt x="460" y="1"/>
                    <a:pt x="1" y="460"/>
                    <a:pt x="1" y="1004"/>
                  </a:cubicBezTo>
                  <a:cubicBezTo>
                    <a:pt x="1" y="1549"/>
                    <a:pt x="460" y="2008"/>
                    <a:pt x="1004" y="2008"/>
                  </a:cubicBezTo>
                  <a:cubicBezTo>
                    <a:pt x="1578" y="2008"/>
                    <a:pt x="2036" y="1549"/>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5793000" y="1932975"/>
              <a:ext cx="50925" cy="50900"/>
            </a:xfrm>
            <a:custGeom>
              <a:avLst/>
              <a:gdLst/>
              <a:ahLst/>
              <a:cxnLst/>
              <a:rect l="l" t="t" r="r" b="b"/>
              <a:pathLst>
                <a:path w="2037" h="2036"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5793000" y="2005350"/>
              <a:ext cx="50925" cy="50925"/>
            </a:xfrm>
            <a:custGeom>
              <a:avLst/>
              <a:gdLst/>
              <a:ahLst/>
              <a:cxnLst/>
              <a:rect l="l" t="t" r="r" b="b"/>
              <a:pathLst>
                <a:path w="2037" h="2037" extrusionOk="0">
                  <a:moveTo>
                    <a:pt x="1004" y="1"/>
                  </a:moveTo>
                  <a:cubicBezTo>
                    <a:pt x="460" y="1"/>
                    <a:pt x="1" y="460"/>
                    <a:pt x="1" y="1004"/>
                  </a:cubicBezTo>
                  <a:cubicBezTo>
                    <a:pt x="1" y="1578"/>
                    <a:pt x="460" y="2036"/>
                    <a:pt x="1004" y="2036"/>
                  </a:cubicBezTo>
                  <a:cubicBezTo>
                    <a:pt x="1578" y="2036"/>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5793000" y="20777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5865400" y="15001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5865400" y="157250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5865400" y="1644875"/>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5865400"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5865400" y="1788925"/>
              <a:ext cx="50900" cy="50200"/>
            </a:xfrm>
            <a:custGeom>
              <a:avLst/>
              <a:gdLst/>
              <a:ahLst/>
              <a:cxnLst/>
              <a:rect l="l" t="t" r="r" b="b"/>
              <a:pathLst>
                <a:path w="2036" h="2008" extrusionOk="0">
                  <a:moveTo>
                    <a:pt x="1004" y="1"/>
                  </a:moveTo>
                  <a:cubicBezTo>
                    <a:pt x="459" y="1"/>
                    <a:pt x="0" y="459"/>
                    <a:pt x="0" y="1004"/>
                  </a:cubicBezTo>
                  <a:cubicBezTo>
                    <a:pt x="0"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5865400" y="186130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5865400" y="19329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5865400" y="2005350"/>
              <a:ext cx="50900" cy="50925"/>
            </a:xfrm>
            <a:custGeom>
              <a:avLst/>
              <a:gdLst/>
              <a:ahLst/>
              <a:cxnLst/>
              <a:rect l="l" t="t" r="r" b="b"/>
              <a:pathLst>
                <a:path w="2036" h="2037" extrusionOk="0">
                  <a:moveTo>
                    <a:pt x="1004" y="1"/>
                  </a:moveTo>
                  <a:cubicBezTo>
                    <a:pt x="459" y="1"/>
                    <a:pt x="0" y="460"/>
                    <a:pt x="0" y="1004"/>
                  </a:cubicBezTo>
                  <a:cubicBezTo>
                    <a:pt x="0"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5937775"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5937775"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593777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5937775" y="1716550"/>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593777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593777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1"/>
            <p:cNvSpPr/>
            <p:nvPr/>
          </p:nvSpPr>
          <p:spPr>
            <a:xfrm>
              <a:off x="5937775" y="193297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1"/>
            <p:cNvSpPr/>
            <p:nvPr/>
          </p:nvSpPr>
          <p:spPr>
            <a:xfrm>
              <a:off x="5937775" y="2005350"/>
              <a:ext cx="50200" cy="50925"/>
            </a:xfrm>
            <a:custGeom>
              <a:avLst/>
              <a:gdLst/>
              <a:ahLst/>
              <a:cxnLst/>
              <a:rect l="l" t="t" r="r" b="b"/>
              <a:pathLst>
                <a:path w="2008" h="2037" extrusionOk="0">
                  <a:moveTo>
                    <a:pt x="1004" y="1"/>
                  </a:moveTo>
                  <a:cubicBezTo>
                    <a:pt x="459" y="1"/>
                    <a:pt x="1" y="460"/>
                    <a:pt x="1" y="1004"/>
                  </a:cubicBezTo>
                  <a:cubicBezTo>
                    <a:pt x="1" y="1578"/>
                    <a:pt x="459" y="2036"/>
                    <a:pt x="1004" y="2036"/>
                  </a:cubicBezTo>
                  <a:cubicBezTo>
                    <a:pt x="1549" y="2036"/>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6009450" y="15001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6009450"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6009450" y="164487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1"/>
            <p:cNvSpPr/>
            <p:nvPr/>
          </p:nvSpPr>
          <p:spPr>
            <a:xfrm>
              <a:off x="6081825" y="1500100"/>
              <a:ext cx="50900" cy="50925"/>
            </a:xfrm>
            <a:custGeom>
              <a:avLst/>
              <a:gdLst/>
              <a:ahLst/>
              <a:cxnLst/>
              <a:rect l="l" t="t" r="r" b="b"/>
              <a:pathLst>
                <a:path w="2036"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1"/>
            <p:cNvSpPr/>
            <p:nvPr/>
          </p:nvSpPr>
          <p:spPr>
            <a:xfrm>
              <a:off x="6081825" y="1572500"/>
              <a:ext cx="50900" cy="50175"/>
            </a:xfrm>
            <a:custGeom>
              <a:avLst/>
              <a:gdLst/>
              <a:ahLst/>
              <a:cxnLst/>
              <a:rect l="l" t="t" r="r" b="b"/>
              <a:pathLst>
                <a:path w="2036" h="2007" extrusionOk="0">
                  <a:moveTo>
                    <a:pt x="1004" y="0"/>
                  </a:moveTo>
                  <a:cubicBezTo>
                    <a:pt x="459" y="0"/>
                    <a:pt x="1" y="459"/>
                    <a:pt x="1" y="1004"/>
                  </a:cubicBezTo>
                  <a:cubicBezTo>
                    <a:pt x="1"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6081825" y="1644875"/>
              <a:ext cx="50900" cy="50200"/>
            </a:xfrm>
            <a:custGeom>
              <a:avLst/>
              <a:gdLst/>
              <a:ahLst/>
              <a:cxnLst/>
              <a:rect l="l" t="t" r="r" b="b"/>
              <a:pathLst>
                <a:path w="2036"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1"/>
            <p:cNvSpPr/>
            <p:nvPr/>
          </p:nvSpPr>
          <p:spPr>
            <a:xfrm>
              <a:off x="6081825" y="1716550"/>
              <a:ext cx="50900" cy="50900"/>
            </a:xfrm>
            <a:custGeom>
              <a:avLst/>
              <a:gdLst/>
              <a:ahLst/>
              <a:cxnLst/>
              <a:rect l="l" t="t" r="r" b="b"/>
              <a:pathLst>
                <a:path w="2036" h="2036" extrusionOk="0">
                  <a:moveTo>
                    <a:pt x="1004" y="0"/>
                  </a:moveTo>
                  <a:cubicBezTo>
                    <a:pt x="459" y="0"/>
                    <a:pt x="1" y="459"/>
                    <a:pt x="1" y="1032"/>
                  </a:cubicBezTo>
                  <a:cubicBezTo>
                    <a:pt x="1"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1"/>
            <p:cNvSpPr/>
            <p:nvPr/>
          </p:nvSpPr>
          <p:spPr>
            <a:xfrm>
              <a:off x="600945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600945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6" y="1577"/>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1"/>
            <p:cNvSpPr/>
            <p:nvPr/>
          </p:nvSpPr>
          <p:spPr>
            <a:xfrm>
              <a:off x="6009450"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1"/>
            <p:cNvSpPr/>
            <p:nvPr/>
          </p:nvSpPr>
          <p:spPr>
            <a:xfrm>
              <a:off x="600945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1"/>
            <p:cNvSpPr/>
            <p:nvPr/>
          </p:nvSpPr>
          <p:spPr>
            <a:xfrm>
              <a:off x="600945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a:off x="6009450"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p:nvPr/>
          </p:nvSpPr>
          <p:spPr>
            <a:xfrm>
              <a:off x="5937775" y="20777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1"/>
            <p:cNvSpPr/>
            <p:nvPr/>
          </p:nvSpPr>
          <p:spPr>
            <a:xfrm>
              <a:off x="5865400" y="20777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1"/>
            <p:cNvSpPr/>
            <p:nvPr/>
          </p:nvSpPr>
          <p:spPr>
            <a:xfrm>
              <a:off x="5865400" y="214940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1"/>
            <p:cNvSpPr/>
            <p:nvPr/>
          </p:nvSpPr>
          <p:spPr>
            <a:xfrm>
              <a:off x="5793000" y="2149400"/>
              <a:ext cx="50925" cy="50925"/>
            </a:xfrm>
            <a:custGeom>
              <a:avLst/>
              <a:gdLst/>
              <a:ahLst/>
              <a:cxnLst/>
              <a:rect l="l" t="t" r="r" b="b"/>
              <a:pathLst>
                <a:path w="2037" h="2037" extrusionOk="0">
                  <a:moveTo>
                    <a:pt x="1004" y="1"/>
                  </a:moveTo>
                  <a:cubicBezTo>
                    <a:pt x="460" y="1"/>
                    <a:pt x="1" y="460"/>
                    <a:pt x="1" y="1033"/>
                  </a:cubicBezTo>
                  <a:cubicBezTo>
                    <a:pt x="1" y="1578"/>
                    <a:pt x="460" y="2036"/>
                    <a:pt x="1004" y="2036"/>
                  </a:cubicBezTo>
                  <a:cubicBezTo>
                    <a:pt x="1578" y="2036"/>
                    <a:pt x="2036" y="1578"/>
                    <a:pt x="2036" y="1033"/>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1"/>
            <p:cNvSpPr/>
            <p:nvPr/>
          </p:nvSpPr>
          <p:spPr>
            <a:xfrm>
              <a:off x="5360150" y="1716550"/>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1"/>
            <p:cNvSpPr/>
            <p:nvPr/>
          </p:nvSpPr>
          <p:spPr>
            <a:xfrm>
              <a:off x="5360150" y="178892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77"/>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1"/>
            <p:cNvSpPr/>
            <p:nvPr/>
          </p:nvSpPr>
          <p:spPr>
            <a:xfrm>
              <a:off x="5360150" y="18613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5" y="1549"/>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1"/>
            <p:cNvSpPr/>
            <p:nvPr/>
          </p:nvSpPr>
          <p:spPr>
            <a:xfrm>
              <a:off x="5360150" y="19329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1"/>
            <p:cNvSpPr/>
            <p:nvPr/>
          </p:nvSpPr>
          <p:spPr>
            <a:xfrm>
              <a:off x="5360150" y="2005350"/>
              <a:ext cx="50900" cy="50925"/>
            </a:xfrm>
            <a:custGeom>
              <a:avLst/>
              <a:gdLst/>
              <a:ahLst/>
              <a:cxnLst/>
              <a:rect l="l" t="t" r="r" b="b"/>
              <a:pathLst>
                <a:path w="2036" h="2037" extrusionOk="0">
                  <a:moveTo>
                    <a:pt x="1032" y="1"/>
                  </a:moveTo>
                  <a:cubicBezTo>
                    <a:pt x="459" y="1"/>
                    <a:pt x="0" y="460"/>
                    <a:pt x="0" y="1004"/>
                  </a:cubicBezTo>
                  <a:cubicBezTo>
                    <a:pt x="0" y="1578"/>
                    <a:pt x="459" y="2036"/>
                    <a:pt x="1032" y="2036"/>
                  </a:cubicBezTo>
                  <a:cubicBezTo>
                    <a:pt x="1577" y="2036"/>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1"/>
            <p:cNvSpPr/>
            <p:nvPr/>
          </p:nvSpPr>
          <p:spPr>
            <a:xfrm>
              <a:off x="5360150" y="20777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1"/>
            <p:cNvSpPr/>
            <p:nvPr/>
          </p:nvSpPr>
          <p:spPr>
            <a:xfrm>
              <a:off x="536015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1"/>
            <p:cNvSpPr/>
            <p:nvPr/>
          </p:nvSpPr>
          <p:spPr>
            <a:xfrm>
              <a:off x="5360150" y="2221800"/>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1"/>
            <p:cNvSpPr/>
            <p:nvPr/>
          </p:nvSpPr>
          <p:spPr>
            <a:xfrm>
              <a:off x="5360150"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1"/>
            <p:cNvSpPr/>
            <p:nvPr/>
          </p:nvSpPr>
          <p:spPr>
            <a:xfrm>
              <a:off x="5360150"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5" y="1549"/>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1"/>
            <p:cNvSpPr/>
            <p:nvPr/>
          </p:nvSpPr>
          <p:spPr>
            <a:xfrm>
              <a:off x="536015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5360150"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5360150"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5360150" y="272705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5360150"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5432525" y="135605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77"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5432525" y="14284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5432525" y="15001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5432525" y="157250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5432525" y="164487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5432525" y="1716550"/>
              <a:ext cx="50200" cy="50900"/>
            </a:xfrm>
            <a:custGeom>
              <a:avLst/>
              <a:gdLst/>
              <a:ahLst/>
              <a:cxnLst/>
              <a:rect l="l" t="t" r="r" b="b"/>
              <a:pathLst>
                <a:path w="2008" h="2036" extrusionOk="0">
                  <a:moveTo>
                    <a:pt x="1004" y="0"/>
                  </a:moveTo>
                  <a:cubicBezTo>
                    <a:pt x="459" y="0"/>
                    <a:pt x="0" y="459"/>
                    <a:pt x="0" y="1032"/>
                  </a:cubicBezTo>
                  <a:cubicBezTo>
                    <a:pt x="0" y="1577"/>
                    <a:pt x="459" y="2036"/>
                    <a:pt x="1004" y="2036"/>
                  </a:cubicBezTo>
                  <a:cubicBezTo>
                    <a:pt x="1577"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5432525" y="178892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5432525" y="186130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5432525" y="19329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5432525" y="2005350"/>
              <a:ext cx="50200" cy="50925"/>
            </a:xfrm>
            <a:custGeom>
              <a:avLst/>
              <a:gdLst/>
              <a:ahLst/>
              <a:cxnLst/>
              <a:rect l="l" t="t" r="r" b="b"/>
              <a:pathLst>
                <a:path w="2008" h="2037" extrusionOk="0">
                  <a:moveTo>
                    <a:pt x="1004" y="1"/>
                  </a:moveTo>
                  <a:cubicBezTo>
                    <a:pt x="459" y="1"/>
                    <a:pt x="0" y="460"/>
                    <a:pt x="0" y="1004"/>
                  </a:cubicBezTo>
                  <a:cubicBezTo>
                    <a:pt x="0" y="1578"/>
                    <a:pt x="459" y="2036"/>
                    <a:pt x="1004" y="2036"/>
                  </a:cubicBezTo>
                  <a:cubicBezTo>
                    <a:pt x="1577"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5432525" y="20777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5432525" y="21494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5432525" y="2221800"/>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5432525"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5432525" y="2366550"/>
              <a:ext cx="50200" cy="50200"/>
            </a:xfrm>
            <a:custGeom>
              <a:avLst/>
              <a:gdLst/>
              <a:ahLst/>
              <a:cxnLst/>
              <a:rect l="l" t="t" r="r" b="b"/>
              <a:pathLst>
                <a:path w="2008" h="2008" extrusionOk="0">
                  <a:moveTo>
                    <a:pt x="1004" y="1"/>
                  </a:moveTo>
                  <a:cubicBezTo>
                    <a:pt x="459" y="1"/>
                    <a:pt x="0" y="460"/>
                    <a:pt x="0" y="1004"/>
                  </a:cubicBezTo>
                  <a:cubicBezTo>
                    <a:pt x="0" y="1549"/>
                    <a:pt x="459" y="2008"/>
                    <a:pt x="1004" y="2008"/>
                  </a:cubicBezTo>
                  <a:cubicBezTo>
                    <a:pt x="1577"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5432525"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77"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5432525"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5432525" y="265465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5432525" y="2871100"/>
              <a:ext cx="50200" cy="50900"/>
            </a:xfrm>
            <a:custGeom>
              <a:avLst/>
              <a:gdLst/>
              <a:ahLst/>
              <a:cxnLst/>
              <a:rect l="l" t="t" r="r" b="b"/>
              <a:pathLst>
                <a:path w="2008" h="2036" extrusionOk="0">
                  <a:moveTo>
                    <a:pt x="1004" y="0"/>
                  </a:moveTo>
                  <a:cubicBezTo>
                    <a:pt x="459" y="0"/>
                    <a:pt x="0" y="459"/>
                    <a:pt x="0" y="1032"/>
                  </a:cubicBezTo>
                  <a:cubicBezTo>
                    <a:pt x="0" y="1577"/>
                    <a:pt x="459" y="2035"/>
                    <a:pt x="1004" y="2035"/>
                  </a:cubicBezTo>
                  <a:cubicBezTo>
                    <a:pt x="1577"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5432525" y="279942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5432525" y="272705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5504900" y="15001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5504900" y="157250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5504900"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5504900" y="1716550"/>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5504900" y="178892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5504900" y="186130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5504900" y="19329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5504900" y="2005350"/>
              <a:ext cx="50200" cy="50925"/>
            </a:xfrm>
            <a:custGeom>
              <a:avLst/>
              <a:gdLst/>
              <a:ahLst/>
              <a:cxnLst/>
              <a:rect l="l" t="t" r="r" b="b"/>
              <a:pathLst>
                <a:path w="2008" h="2037" extrusionOk="0">
                  <a:moveTo>
                    <a:pt x="1004" y="1"/>
                  </a:moveTo>
                  <a:cubicBezTo>
                    <a:pt x="460" y="1"/>
                    <a:pt x="1" y="460"/>
                    <a:pt x="1" y="1004"/>
                  </a:cubicBezTo>
                  <a:cubicBezTo>
                    <a:pt x="1" y="1578"/>
                    <a:pt x="460" y="2036"/>
                    <a:pt x="1004" y="2036"/>
                  </a:cubicBezTo>
                  <a:cubicBezTo>
                    <a:pt x="1549"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5504900" y="20777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5504900" y="21494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5504900" y="2221800"/>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49" y="2036"/>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5504900" y="229417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5504900" y="236655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5504900" y="251060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49"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5504900" y="258300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5504900" y="272705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49" y="2007"/>
                    <a:pt x="2008" y="1577"/>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5504900" y="265465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49"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5576575" y="15001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5576575" y="157250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5576575" y="164487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5576575" y="1716550"/>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5576575" y="178892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77"/>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5576575" y="186130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5576575" y="193297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5576575" y="2005350"/>
              <a:ext cx="50900" cy="50925"/>
            </a:xfrm>
            <a:custGeom>
              <a:avLst/>
              <a:gdLst/>
              <a:ahLst/>
              <a:cxnLst/>
              <a:rect l="l" t="t" r="r" b="b"/>
              <a:pathLst>
                <a:path w="2036"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5576575" y="20777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5576575" y="21494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5576575" y="2221800"/>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5576575" y="229417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5576575" y="236655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5576575" y="2510600"/>
              <a:ext cx="50900" cy="50200"/>
            </a:xfrm>
            <a:custGeom>
              <a:avLst/>
              <a:gdLst/>
              <a:ahLst/>
              <a:cxnLst/>
              <a:rect l="l" t="t" r="r" b="b"/>
              <a:pathLst>
                <a:path w="2036"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5576575" y="258300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5576575" y="265465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5648950" y="15001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78" y="2036"/>
                    <a:pt x="2008" y="1578"/>
                    <a:pt x="2008" y="1033"/>
                  </a:cubicBezTo>
                  <a:cubicBezTo>
                    <a:pt x="2008"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5648950" y="157250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78" y="2007"/>
                    <a:pt x="2008" y="1577"/>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5648950"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78"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5648950" y="1716550"/>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78" y="2036"/>
                    <a:pt x="2008" y="1577"/>
                    <a:pt x="2008" y="1032"/>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5648950" y="178892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78"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5648950" y="186130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78" y="2008"/>
                    <a:pt x="2008" y="1549"/>
                    <a:pt x="2008" y="1004"/>
                  </a:cubicBezTo>
                  <a:cubicBezTo>
                    <a:pt x="2008"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5648950" y="19329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78" y="2036"/>
                    <a:pt x="2008" y="1577"/>
                    <a:pt x="2008" y="1033"/>
                  </a:cubicBezTo>
                  <a:cubicBezTo>
                    <a:pt x="2008"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5648950" y="2005350"/>
              <a:ext cx="50200" cy="50925"/>
            </a:xfrm>
            <a:custGeom>
              <a:avLst/>
              <a:gdLst/>
              <a:ahLst/>
              <a:cxnLst/>
              <a:rect l="l" t="t" r="r" b="b"/>
              <a:pathLst>
                <a:path w="2008" h="2037" extrusionOk="0">
                  <a:moveTo>
                    <a:pt x="1004" y="1"/>
                  </a:moveTo>
                  <a:cubicBezTo>
                    <a:pt x="460" y="1"/>
                    <a:pt x="1" y="460"/>
                    <a:pt x="1" y="1004"/>
                  </a:cubicBezTo>
                  <a:cubicBezTo>
                    <a:pt x="1" y="1578"/>
                    <a:pt x="460" y="2036"/>
                    <a:pt x="1004" y="2036"/>
                  </a:cubicBezTo>
                  <a:cubicBezTo>
                    <a:pt x="1578"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5648950" y="20777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78" y="2007"/>
                    <a:pt x="2008" y="1548"/>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5721350" y="15001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5721350" y="1572500"/>
              <a:ext cx="50175" cy="50175"/>
            </a:xfrm>
            <a:custGeom>
              <a:avLst/>
              <a:gdLst/>
              <a:ahLst/>
              <a:cxnLst/>
              <a:rect l="l" t="t" r="r" b="b"/>
              <a:pathLst>
                <a:path w="2007" h="2007" extrusionOk="0">
                  <a:moveTo>
                    <a:pt x="1004" y="0"/>
                  </a:moveTo>
                  <a:cubicBezTo>
                    <a:pt x="459" y="0"/>
                    <a:pt x="0" y="459"/>
                    <a:pt x="0" y="1004"/>
                  </a:cubicBezTo>
                  <a:cubicBezTo>
                    <a:pt x="0" y="1577"/>
                    <a:pt x="459"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5721350" y="1644875"/>
              <a:ext cx="50175" cy="50200"/>
            </a:xfrm>
            <a:custGeom>
              <a:avLst/>
              <a:gdLst/>
              <a:ahLst/>
              <a:cxnLst/>
              <a:rect l="l" t="t" r="r" b="b"/>
              <a:pathLst>
                <a:path w="2007" h="2008" extrusionOk="0">
                  <a:moveTo>
                    <a:pt x="1004" y="1"/>
                  </a:moveTo>
                  <a:cubicBezTo>
                    <a:pt x="459" y="1"/>
                    <a:pt x="0" y="459"/>
                    <a:pt x="0" y="1004"/>
                  </a:cubicBezTo>
                  <a:cubicBezTo>
                    <a:pt x="0" y="1549"/>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5721350" y="1716550"/>
              <a:ext cx="50175" cy="50900"/>
            </a:xfrm>
            <a:custGeom>
              <a:avLst/>
              <a:gdLst/>
              <a:ahLst/>
              <a:cxnLst/>
              <a:rect l="l" t="t" r="r" b="b"/>
              <a:pathLst>
                <a:path w="2007" h="2036" extrusionOk="0">
                  <a:moveTo>
                    <a:pt x="1004" y="0"/>
                  </a:moveTo>
                  <a:cubicBezTo>
                    <a:pt x="459" y="0"/>
                    <a:pt x="0" y="459"/>
                    <a:pt x="0" y="1032"/>
                  </a:cubicBezTo>
                  <a:cubicBezTo>
                    <a:pt x="0" y="1577"/>
                    <a:pt x="459"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5721350" y="178892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5721350" y="1861300"/>
              <a:ext cx="50175" cy="50200"/>
            </a:xfrm>
            <a:custGeom>
              <a:avLst/>
              <a:gdLst/>
              <a:ahLst/>
              <a:cxnLst/>
              <a:rect l="l" t="t" r="r" b="b"/>
              <a:pathLst>
                <a:path w="2007"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5721350" y="1932975"/>
              <a:ext cx="50175" cy="50900"/>
            </a:xfrm>
            <a:custGeom>
              <a:avLst/>
              <a:gdLst/>
              <a:ahLst/>
              <a:cxnLst/>
              <a:rect l="l" t="t" r="r" b="b"/>
              <a:pathLst>
                <a:path w="2007"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5721350" y="2005350"/>
              <a:ext cx="50175" cy="50925"/>
            </a:xfrm>
            <a:custGeom>
              <a:avLst/>
              <a:gdLst/>
              <a:ahLst/>
              <a:cxnLst/>
              <a:rect l="l" t="t" r="r" b="b"/>
              <a:pathLst>
                <a:path w="2007" h="2037" extrusionOk="0">
                  <a:moveTo>
                    <a:pt x="1004" y="1"/>
                  </a:moveTo>
                  <a:cubicBezTo>
                    <a:pt x="459" y="1"/>
                    <a:pt x="0" y="460"/>
                    <a:pt x="0" y="1004"/>
                  </a:cubicBezTo>
                  <a:cubicBezTo>
                    <a:pt x="0" y="1578"/>
                    <a:pt x="459"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5721350" y="20777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5721350" y="21494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5648950" y="21494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78"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5648950" y="2221800"/>
              <a:ext cx="50200" cy="50900"/>
            </a:xfrm>
            <a:custGeom>
              <a:avLst/>
              <a:gdLst/>
              <a:ahLst/>
              <a:cxnLst/>
              <a:rect l="l" t="t" r="r" b="b"/>
              <a:pathLst>
                <a:path w="2008" h="2036" extrusionOk="0">
                  <a:moveTo>
                    <a:pt x="1004" y="0"/>
                  </a:moveTo>
                  <a:cubicBezTo>
                    <a:pt x="460" y="0"/>
                    <a:pt x="1" y="459"/>
                    <a:pt x="1" y="1004"/>
                  </a:cubicBezTo>
                  <a:cubicBezTo>
                    <a:pt x="1" y="1577"/>
                    <a:pt x="460" y="2036"/>
                    <a:pt x="1004" y="2036"/>
                  </a:cubicBezTo>
                  <a:cubicBezTo>
                    <a:pt x="1578" y="2036"/>
                    <a:pt x="2008" y="1577"/>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5648950" y="229417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78"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5648950" y="2366550"/>
              <a:ext cx="50200" cy="50200"/>
            </a:xfrm>
            <a:custGeom>
              <a:avLst/>
              <a:gdLst/>
              <a:ahLst/>
              <a:cxnLst/>
              <a:rect l="l" t="t" r="r" b="b"/>
              <a:pathLst>
                <a:path w="2008" h="2008" extrusionOk="0">
                  <a:moveTo>
                    <a:pt x="1004" y="1"/>
                  </a:moveTo>
                  <a:cubicBezTo>
                    <a:pt x="460" y="1"/>
                    <a:pt x="1" y="431"/>
                    <a:pt x="1" y="1004"/>
                  </a:cubicBezTo>
                  <a:cubicBezTo>
                    <a:pt x="1" y="1549"/>
                    <a:pt x="460" y="2008"/>
                    <a:pt x="1004" y="2008"/>
                  </a:cubicBezTo>
                  <a:cubicBezTo>
                    <a:pt x="1578" y="2008"/>
                    <a:pt x="2008" y="1549"/>
                    <a:pt x="2008" y="1004"/>
                  </a:cubicBezTo>
                  <a:cubicBezTo>
                    <a:pt x="2008" y="431"/>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5648950" y="265465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78" y="2036"/>
                    <a:pt x="2008" y="1578"/>
                    <a:pt x="2008" y="1033"/>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5648950" y="258300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78"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5648950" y="251060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78"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5648950" y="243822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78"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5576575" y="243822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5504900" y="243822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5432525" y="243822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536015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5287750" y="2438225"/>
              <a:ext cx="50925" cy="50900"/>
            </a:xfrm>
            <a:custGeom>
              <a:avLst/>
              <a:gdLst/>
              <a:ahLst/>
              <a:cxnLst/>
              <a:rect l="l" t="t" r="r" b="b"/>
              <a:pathLst>
                <a:path w="2037" h="2036" extrusionOk="0">
                  <a:moveTo>
                    <a:pt x="1033" y="1"/>
                  </a:moveTo>
                  <a:cubicBezTo>
                    <a:pt x="459" y="1"/>
                    <a:pt x="29"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5216100" y="2438225"/>
              <a:ext cx="50175" cy="50900"/>
            </a:xfrm>
            <a:custGeom>
              <a:avLst/>
              <a:gdLst/>
              <a:ahLst/>
              <a:cxnLst/>
              <a:rect l="l" t="t" r="r" b="b"/>
              <a:pathLst>
                <a:path w="2007" h="2036" extrusionOk="0">
                  <a:moveTo>
                    <a:pt x="1003" y="1"/>
                  </a:moveTo>
                  <a:cubicBezTo>
                    <a:pt x="459" y="1"/>
                    <a:pt x="0" y="459"/>
                    <a:pt x="0" y="1033"/>
                  </a:cubicBezTo>
                  <a:cubicBezTo>
                    <a:pt x="0" y="1577"/>
                    <a:pt x="459" y="2036"/>
                    <a:pt x="1003" y="2036"/>
                  </a:cubicBezTo>
                  <a:cubicBezTo>
                    <a:pt x="1577" y="2036"/>
                    <a:pt x="2007" y="1577"/>
                    <a:pt x="2007" y="1033"/>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5865400" y="3376350"/>
              <a:ext cx="50900" cy="50900"/>
            </a:xfrm>
            <a:custGeom>
              <a:avLst/>
              <a:gdLst/>
              <a:ahLst/>
              <a:cxnLst/>
              <a:rect l="l" t="t" r="r" b="b"/>
              <a:pathLst>
                <a:path w="2036" h="2036" extrusionOk="0">
                  <a:moveTo>
                    <a:pt x="1004" y="0"/>
                  </a:moveTo>
                  <a:cubicBezTo>
                    <a:pt x="459" y="0"/>
                    <a:pt x="0" y="459"/>
                    <a:pt x="0" y="1003"/>
                  </a:cubicBezTo>
                  <a:cubicBezTo>
                    <a:pt x="0" y="1577"/>
                    <a:pt x="459" y="2035"/>
                    <a:pt x="1004" y="2035"/>
                  </a:cubicBezTo>
                  <a:cubicBezTo>
                    <a:pt x="1577" y="2035"/>
                    <a:pt x="2036" y="1577"/>
                    <a:pt x="2036" y="1003"/>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5865400" y="3303950"/>
              <a:ext cx="50900" cy="50925"/>
            </a:xfrm>
            <a:custGeom>
              <a:avLst/>
              <a:gdLst/>
              <a:ahLst/>
              <a:cxnLst/>
              <a:rect l="l" t="t" r="r" b="b"/>
              <a:pathLst>
                <a:path w="2036" h="2037"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5937775" y="3159900"/>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5937775"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5793000" y="3087525"/>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5793000" y="2943475"/>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5721350" y="3376350"/>
              <a:ext cx="50175" cy="50900"/>
            </a:xfrm>
            <a:custGeom>
              <a:avLst/>
              <a:gdLst/>
              <a:ahLst/>
              <a:cxnLst/>
              <a:rect l="l" t="t" r="r" b="b"/>
              <a:pathLst>
                <a:path w="2007" h="2036" extrusionOk="0">
                  <a:moveTo>
                    <a:pt x="1004" y="0"/>
                  </a:moveTo>
                  <a:cubicBezTo>
                    <a:pt x="459" y="0"/>
                    <a:pt x="0" y="459"/>
                    <a:pt x="0" y="1003"/>
                  </a:cubicBezTo>
                  <a:cubicBezTo>
                    <a:pt x="0" y="1577"/>
                    <a:pt x="459" y="2035"/>
                    <a:pt x="1004" y="2035"/>
                  </a:cubicBezTo>
                  <a:cubicBezTo>
                    <a:pt x="1548"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5721350" y="3303950"/>
              <a:ext cx="50175" cy="50925"/>
            </a:xfrm>
            <a:custGeom>
              <a:avLst/>
              <a:gdLst/>
              <a:ahLst/>
              <a:cxnLst/>
              <a:rect l="l" t="t" r="r" b="b"/>
              <a:pathLst>
                <a:path w="2007" h="2037"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1"/>
            <p:cNvSpPr/>
            <p:nvPr/>
          </p:nvSpPr>
          <p:spPr>
            <a:xfrm>
              <a:off x="5721350" y="3232300"/>
              <a:ext cx="50175" cy="50175"/>
            </a:xfrm>
            <a:custGeom>
              <a:avLst/>
              <a:gdLst/>
              <a:ahLst/>
              <a:cxnLst/>
              <a:rect l="l" t="t" r="r" b="b"/>
              <a:pathLst>
                <a:path w="2007" h="2007" extrusionOk="0">
                  <a:moveTo>
                    <a:pt x="1004" y="0"/>
                  </a:moveTo>
                  <a:cubicBezTo>
                    <a:pt x="459" y="0"/>
                    <a:pt x="0" y="459"/>
                    <a:pt x="0" y="1003"/>
                  </a:cubicBezTo>
                  <a:cubicBezTo>
                    <a:pt x="0" y="1548"/>
                    <a:pt x="459" y="2007"/>
                    <a:pt x="1004" y="2007"/>
                  </a:cubicBezTo>
                  <a:cubicBezTo>
                    <a:pt x="1548" y="2007"/>
                    <a:pt x="2007" y="1548"/>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1"/>
            <p:cNvSpPr/>
            <p:nvPr/>
          </p:nvSpPr>
          <p:spPr>
            <a:xfrm>
              <a:off x="5648950" y="337635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78"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1"/>
            <p:cNvSpPr/>
            <p:nvPr/>
          </p:nvSpPr>
          <p:spPr>
            <a:xfrm>
              <a:off x="5648950" y="3303950"/>
              <a:ext cx="50200" cy="50925"/>
            </a:xfrm>
            <a:custGeom>
              <a:avLst/>
              <a:gdLst/>
              <a:ahLst/>
              <a:cxnLst/>
              <a:rect l="l" t="t" r="r" b="b"/>
              <a:pathLst>
                <a:path w="2008" h="2037" extrusionOk="0">
                  <a:moveTo>
                    <a:pt x="1004" y="1"/>
                  </a:moveTo>
                  <a:cubicBezTo>
                    <a:pt x="460" y="1"/>
                    <a:pt x="1" y="459"/>
                    <a:pt x="1" y="1033"/>
                  </a:cubicBezTo>
                  <a:cubicBezTo>
                    <a:pt x="1" y="1577"/>
                    <a:pt x="460" y="2036"/>
                    <a:pt x="1004" y="2036"/>
                  </a:cubicBezTo>
                  <a:cubicBezTo>
                    <a:pt x="1578"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1"/>
            <p:cNvSpPr/>
            <p:nvPr/>
          </p:nvSpPr>
          <p:spPr>
            <a:xfrm>
              <a:off x="5865400" y="352040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1"/>
            <p:cNvSpPr/>
            <p:nvPr/>
          </p:nvSpPr>
          <p:spPr>
            <a:xfrm>
              <a:off x="5793000" y="3520400"/>
              <a:ext cx="50925" cy="50900"/>
            </a:xfrm>
            <a:custGeom>
              <a:avLst/>
              <a:gdLst/>
              <a:ahLst/>
              <a:cxnLst/>
              <a:rect l="l" t="t" r="r" b="b"/>
              <a:pathLst>
                <a:path w="2037" h="2036" extrusionOk="0">
                  <a:moveTo>
                    <a:pt x="1004" y="0"/>
                  </a:moveTo>
                  <a:cubicBezTo>
                    <a:pt x="460" y="0"/>
                    <a:pt x="1" y="459"/>
                    <a:pt x="1" y="1032"/>
                  </a:cubicBezTo>
                  <a:cubicBezTo>
                    <a:pt x="1" y="1577"/>
                    <a:pt x="460" y="2035"/>
                    <a:pt x="1004" y="2035"/>
                  </a:cubicBezTo>
                  <a:cubicBezTo>
                    <a:pt x="1578" y="2035"/>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1"/>
            <p:cNvSpPr/>
            <p:nvPr/>
          </p:nvSpPr>
          <p:spPr>
            <a:xfrm>
              <a:off x="5721350" y="3520400"/>
              <a:ext cx="50175" cy="50900"/>
            </a:xfrm>
            <a:custGeom>
              <a:avLst/>
              <a:gdLst/>
              <a:ahLst/>
              <a:cxnLst/>
              <a:rect l="l" t="t" r="r" b="b"/>
              <a:pathLst>
                <a:path w="2007" h="2036" extrusionOk="0">
                  <a:moveTo>
                    <a:pt x="1004" y="0"/>
                  </a:moveTo>
                  <a:cubicBezTo>
                    <a:pt x="459" y="0"/>
                    <a:pt x="0" y="459"/>
                    <a:pt x="0" y="1032"/>
                  </a:cubicBezTo>
                  <a:cubicBezTo>
                    <a:pt x="0" y="1577"/>
                    <a:pt x="459" y="2035"/>
                    <a:pt x="1004" y="2035"/>
                  </a:cubicBezTo>
                  <a:cubicBezTo>
                    <a:pt x="1548" y="2035"/>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1"/>
            <p:cNvSpPr/>
            <p:nvPr/>
          </p:nvSpPr>
          <p:spPr>
            <a:xfrm>
              <a:off x="5648950" y="35204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78"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1"/>
            <p:cNvSpPr/>
            <p:nvPr/>
          </p:nvSpPr>
          <p:spPr>
            <a:xfrm>
              <a:off x="5576575" y="3520400"/>
              <a:ext cx="50900" cy="50900"/>
            </a:xfrm>
            <a:custGeom>
              <a:avLst/>
              <a:gdLst/>
              <a:ahLst/>
              <a:cxnLst/>
              <a:rect l="l" t="t" r="r" b="b"/>
              <a:pathLst>
                <a:path w="2036" h="2036" extrusionOk="0">
                  <a:moveTo>
                    <a:pt x="1033" y="0"/>
                  </a:moveTo>
                  <a:cubicBezTo>
                    <a:pt x="459" y="0"/>
                    <a:pt x="1"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1"/>
            <p:cNvSpPr/>
            <p:nvPr/>
          </p:nvSpPr>
          <p:spPr>
            <a:xfrm>
              <a:off x="5576575" y="3448725"/>
              <a:ext cx="50900" cy="50200"/>
            </a:xfrm>
            <a:custGeom>
              <a:avLst/>
              <a:gdLst/>
              <a:ahLst/>
              <a:cxnLst/>
              <a:rect l="l" t="t" r="r" b="b"/>
              <a:pathLst>
                <a:path w="2036" h="2008"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1"/>
            <p:cNvSpPr/>
            <p:nvPr/>
          </p:nvSpPr>
          <p:spPr>
            <a:xfrm>
              <a:off x="5504900" y="3448725"/>
              <a:ext cx="50200" cy="50200"/>
            </a:xfrm>
            <a:custGeom>
              <a:avLst/>
              <a:gdLst/>
              <a:ahLst/>
              <a:cxnLst/>
              <a:rect l="l" t="t" r="r" b="b"/>
              <a:pathLst>
                <a:path w="2008" h="2008"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a:off x="5504900" y="3376350"/>
              <a:ext cx="50200" cy="50900"/>
            </a:xfrm>
            <a:custGeom>
              <a:avLst/>
              <a:gdLst/>
              <a:ahLst/>
              <a:cxnLst/>
              <a:rect l="l" t="t" r="r" b="b"/>
              <a:pathLst>
                <a:path w="2008" h="2036" extrusionOk="0">
                  <a:moveTo>
                    <a:pt x="1004" y="0"/>
                  </a:moveTo>
                  <a:cubicBezTo>
                    <a:pt x="460" y="0"/>
                    <a:pt x="1" y="459"/>
                    <a:pt x="1" y="1003"/>
                  </a:cubicBezTo>
                  <a:cubicBezTo>
                    <a:pt x="1" y="1577"/>
                    <a:pt x="460" y="2035"/>
                    <a:pt x="1004" y="2035"/>
                  </a:cubicBezTo>
                  <a:cubicBezTo>
                    <a:pt x="1549" y="2035"/>
                    <a:pt x="2008" y="1577"/>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1"/>
            <p:cNvSpPr/>
            <p:nvPr/>
          </p:nvSpPr>
          <p:spPr>
            <a:xfrm>
              <a:off x="5432525" y="3376350"/>
              <a:ext cx="50200" cy="50900"/>
            </a:xfrm>
            <a:custGeom>
              <a:avLst/>
              <a:gdLst/>
              <a:ahLst/>
              <a:cxnLst/>
              <a:rect l="l" t="t" r="r" b="b"/>
              <a:pathLst>
                <a:path w="2008" h="2036" extrusionOk="0">
                  <a:moveTo>
                    <a:pt x="1004" y="0"/>
                  </a:moveTo>
                  <a:cubicBezTo>
                    <a:pt x="459" y="0"/>
                    <a:pt x="0" y="459"/>
                    <a:pt x="0" y="1003"/>
                  </a:cubicBezTo>
                  <a:cubicBezTo>
                    <a:pt x="0" y="1577"/>
                    <a:pt x="459" y="2035"/>
                    <a:pt x="1004" y="2035"/>
                  </a:cubicBezTo>
                  <a:cubicBezTo>
                    <a:pt x="1577" y="2035"/>
                    <a:pt x="2007" y="1577"/>
                    <a:pt x="2007" y="1003"/>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1"/>
            <p:cNvSpPr/>
            <p:nvPr/>
          </p:nvSpPr>
          <p:spPr>
            <a:xfrm>
              <a:off x="5432525" y="3303950"/>
              <a:ext cx="50200" cy="50925"/>
            </a:xfrm>
            <a:custGeom>
              <a:avLst/>
              <a:gdLst/>
              <a:ahLst/>
              <a:cxnLst/>
              <a:rect l="l" t="t" r="r" b="b"/>
              <a:pathLst>
                <a:path w="2008" h="2037" extrusionOk="0">
                  <a:moveTo>
                    <a:pt x="1004" y="1"/>
                  </a:moveTo>
                  <a:cubicBezTo>
                    <a:pt x="459" y="1"/>
                    <a:pt x="0" y="459"/>
                    <a:pt x="0" y="1033"/>
                  </a:cubicBezTo>
                  <a:cubicBezTo>
                    <a:pt x="0" y="1577"/>
                    <a:pt x="459" y="2036"/>
                    <a:pt x="1004" y="2036"/>
                  </a:cubicBezTo>
                  <a:cubicBezTo>
                    <a:pt x="1577"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1"/>
            <p:cNvSpPr/>
            <p:nvPr/>
          </p:nvSpPr>
          <p:spPr>
            <a:xfrm>
              <a:off x="5360150" y="3303950"/>
              <a:ext cx="50900" cy="50925"/>
            </a:xfrm>
            <a:custGeom>
              <a:avLst/>
              <a:gdLst/>
              <a:ahLst/>
              <a:cxnLst/>
              <a:rect l="l" t="t" r="r" b="b"/>
              <a:pathLst>
                <a:path w="2036" h="2037"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1"/>
            <p:cNvSpPr/>
            <p:nvPr/>
          </p:nvSpPr>
          <p:spPr>
            <a:xfrm>
              <a:off x="5360150" y="3232300"/>
              <a:ext cx="50900" cy="50175"/>
            </a:xfrm>
            <a:custGeom>
              <a:avLst/>
              <a:gdLst/>
              <a:ahLst/>
              <a:cxnLst/>
              <a:rect l="l" t="t" r="r" b="b"/>
              <a:pathLst>
                <a:path w="2036" h="2007" extrusionOk="0">
                  <a:moveTo>
                    <a:pt x="1032" y="0"/>
                  </a:moveTo>
                  <a:cubicBezTo>
                    <a:pt x="459" y="0"/>
                    <a:pt x="0" y="459"/>
                    <a:pt x="0" y="1003"/>
                  </a:cubicBezTo>
                  <a:cubicBezTo>
                    <a:pt x="0" y="1548"/>
                    <a:pt x="459" y="2007"/>
                    <a:pt x="1032" y="2007"/>
                  </a:cubicBezTo>
                  <a:cubicBezTo>
                    <a:pt x="1577" y="2007"/>
                    <a:pt x="2035" y="1548"/>
                    <a:pt x="2035" y="1003"/>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5504900" y="3232300"/>
              <a:ext cx="50200" cy="50175"/>
            </a:xfrm>
            <a:custGeom>
              <a:avLst/>
              <a:gdLst/>
              <a:ahLst/>
              <a:cxnLst/>
              <a:rect l="l" t="t" r="r" b="b"/>
              <a:pathLst>
                <a:path w="2008" h="2007" extrusionOk="0">
                  <a:moveTo>
                    <a:pt x="1004" y="0"/>
                  </a:moveTo>
                  <a:cubicBezTo>
                    <a:pt x="460" y="0"/>
                    <a:pt x="1" y="459"/>
                    <a:pt x="1" y="1003"/>
                  </a:cubicBezTo>
                  <a:cubicBezTo>
                    <a:pt x="1" y="1548"/>
                    <a:pt x="460" y="2007"/>
                    <a:pt x="1004" y="2007"/>
                  </a:cubicBezTo>
                  <a:cubicBezTo>
                    <a:pt x="1549" y="2007"/>
                    <a:pt x="2008" y="1548"/>
                    <a:pt x="2008" y="1003"/>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5432525" y="3159900"/>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77" y="2007"/>
                    <a:pt x="2007" y="1577"/>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1"/>
            <p:cNvSpPr/>
            <p:nvPr/>
          </p:nvSpPr>
          <p:spPr>
            <a:xfrm>
              <a:off x="5360150" y="3087525"/>
              <a:ext cx="50900" cy="50900"/>
            </a:xfrm>
            <a:custGeom>
              <a:avLst/>
              <a:gdLst/>
              <a:ahLst/>
              <a:cxnLst/>
              <a:rect l="l" t="t" r="r" b="b"/>
              <a:pathLst>
                <a:path w="2036" h="2036" extrusionOk="0">
                  <a:moveTo>
                    <a:pt x="1032" y="0"/>
                  </a:moveTo>
                  <a:cubicBezTo>
                    <a:pt x="459" y="0"/>
                    <a:pt x="0" y="459"/>
                    <a:pt x="0" y="1032"/>
                  </a:cubicBezTo>
                  <a:cubicBezTo>
                    <a:pt x="0" y="1577"/>
                    <a:pt x="459" y="2036"/>
                    <a:pt x="1032" y="2036"/>
                  </a:cubicBezTo>
                  <a:cubicBezTo>
                    <a:pt x="1577" y="2036"/>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1"/>
            <p:cNvSpPr/>
            <p:nvPr/>
          </p:nvSpPr>
          <p:spPr>
            <a:xfrm>
              <a:off x="7092325" y="157250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a:off x="7019950" y="1572500"/>
              <a:ext cx="50175" cy="50175"/>
            </a:xfrm>
            <a:custGeom>
              <a:avLst/>
              <a:gdLst/>
              <a:ahLst/>
              <a:cxnLst/>
              <a:rect l="l" t="t" r="r" b="b"/>
              <a:pathLst>
                <a:path w="2007"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1"/>
            <p:cNvSpPr/>
            <p:nvPr/>
          </p:nvSpPr>
          <p:spPr>
            <a:xfrm>
              <a:off x="7019950" y="150010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1"/>
            <p:cNvSpPr/>
            <p:nvPr/>
          </p:nvSpPr>
          <p:spPr>
            <a:xfrm>
              <a:off x="6947550" y="1572500"/>
              <a:ext cx="50925" cy="50175"/>
            </a:xfrm>
            <a:custGeom>
              <a:avLst/>
              <a:gdLst/>
              <a:ahLst/>
              <a:cxnLst/>
              <a:rect l="l" t="t" r="r" b="b"/>
              <a:pathLst>
                <a:path w="2037" h="2007" extrusionOk="0">
                  <a:moveTo>
                    <a:pt x="1033" y="0"/>
                  </a:moveTo>
                  <a:cubicBezTo>
                    <a:pt x="460" y="0"/>
                    <a:pt x="1" y="459"/>
                    <a:pt x="1" y="1004"/>
                  </a:cubicBezTo>
                  <a:cubicBezTo>
                    <a:pt x="1" y="1577"/>
                    <a:pt x="460" y="2007"/>
                    <a:pt x="1033" y="2007"/>
                  </a:cubicBezTo>
                  <a:cubicBezTo>
                    <a:pt x="1578" y="2007"/>
                    <a:pt x="2036" y="1577"/>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1"/>
            <p:cNvSpPr/>
            <p:nvPr/>
          </p:nvSpPr>
          <p:spPr>
            <a:xfrm>
              <a:off x="6947550" y="1500100"/>
              <a:ext cx="50925" cy="50925"/>
            </a:xfrm>
            <a:custGeom>
              <a:avLst/>
              <a:gdLst/>
              <a:ahLst/>
              <a:cxnLst/>
              <a:rect l="l" t="t" r="r" b="b"/>
              <a:pathLst>
                <a:path w="2037" h="2037" extrusionOk="0">
                  <a:moveTo>
                    <a:pt x="1033" y="1"/>
                  </a:moveTo>
                  <a:cubicBezTo>
                    <a:pt x="460" y="1"/>
                    <a:pt x="1" y="460"/>
                    <a:pt x="1" y="1033"/>
                  </a:cubicBezTo>
                  <a:cubicBezTo>
                    <a:pt x="1" y="1578"/>
                    <a:pt x="460" y="2036"/>
                    <a:pt x="1033" y="2036"/>
                  </a:cubicBezTo>
                  <a:cubicBezTo>
                    <a:pt x="1578" y="2036"/>
                    <a:pt x="2036" y="1578"/>
                    <a:pt x="2036" y="1033"/>
                  </a:cubicBezTo>
                  <a:cubicBezTo>
                    <a:pt x="2036" y="460"/>
                    <a:pt x="1578"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6875900" y="1644875"/>
              <a:ext cx="50175" cy="50200"/>
            </a:xfrm>
            <a:custGeom>
              <a:avLst/>
              <a:gdLst/>
              <a:ahLst/>
              <a:cxnLst/>
              <a:rect l="l" t="t" r="r" b="b"/>
              <a:pathLst>
                <a:path w="2007" h="2008" extrusionOk="0">
                  <a:moveTo>
                    <a:pt x="1004" y="1"/>
                  </a:moveTo>
                  <a:cubicBezTo>
                    <a:pt x="430" y="1"/>
                    <a:pt x="0" y="459"/>
                    <a:pt x="0" y="1004"/>
                  </a:cubicBezTo>
                  <a:cubicBezTo>
                    <a:pt x="0" y="1549"/>
                    <a:pt x="430"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6875900" y="1500100"/>
              <a:ext cx="50175" cy="50925"/>
            </a:xfrm>
            <a:custGeom>
              <a:avLst/>
              <a:gdLst/>
              <a:ahLst/>
              <a:cxnLst/>
              <a:rect l="l" t="t" r="r" b="b"/>
              <a:pathLst>
                <a:path w="2007" h="2037" extrusionOk="0">
                  <a:moveTo>
                    <a:pt x="1004" y="1"/>
                  </a:moveTo>
                  <a:cubicBezTo>
                    <a:pt x="430" y="1"/>
                    <a:pt x="0" y="460"/>
                    <a:pt x="0" y="1033"/>
                  </a:cubicBezTo>
                  <a:cubicBezTo>
                    <a:pt x="0" y="1578"/>
                    <a:pt x="430"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1"/>
            <p:cNvSpPr/>
            <p:nvPr/>
          </p:nvSpPr>
          <p:spPr>
            <a:xfrm>
              <a:off x="6803500" y="164487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78" y="2007"/>
                    <a:pt x="2008" y="1549"/>
                    <a:pt x="2008" y="1004"/>
                  </a:cubicBezTo>
                  <a:cubicBezTo>
                    <a:pt x="2008"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1"/>
            <p:cNvSpPr/>
            <p:nvPr/>
          </p:nvSpPr>
          <p:spPr>
            <a:xfrm>
              <a:off x="6803500" y="1500100"/>
              <a:ext cx="50200" cy="50925"/>
            </a:xfrm>
            <a:custGeom>
              <a:avLst/>
              <a:gdLst/>
              <a:ahLst/>
              <a:cxnLst/>
              <a:rect l="l" t="t" r="r" b="b"/>
              <a:pathLst>
                <a:path w="2008" h="2037" extrusionOk="0">
                  <a:moveTo>
                    <a:pt x="1004" y="1"/>
                  </a:moveTo>
                  <a:cubicBezTo>
                    <a:pt x="460" y="1"/>
                    <a:pt x="1" y="460"/>
                    <a:pt x="1" y="1033"/>
                  </a:cubicBezTo>
                  <a:cubicBezTo>
                    <a:pt x="1" y="1578"/>
                    <a:pt x="460" y="2036"/>
                    <a:pt x="1004" y="2036"/>
                  </a:cubicBezTo>
                  <a:cubicBezTo>
                    <a:pt x="1578" y="2036"/>
                    <a:pt x="2008" y="1578"/>
                    <a:pt x="2008" y="1033"/>
                  </a:cubicBezTo>
                  <a:cubicBezTo>
                    <a:pt x="2008"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6731125" y="1716550"/>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1"/>
            <p:cNvSpPr/>
            <p:nvPr/>
          </p:nvSpPr>
          <p:spPr>
            <a:xfrm>
              <a:off x="6731125" y="1644875"/>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1"/>
            <p:cNvSpPr/>
            <p:nvPr/>
          </p:nvSpPr>
          <p:spPr>
            <a:xfrm>
              <a:off x="6731125" y="15001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6731125" y="14284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6659450" y="1788925"/>
              <a:ext cx="50200" cy="50200"/>
            </a:xfrm>
            <a:custGeom>
              <a:avLst/>
              <a:gdLst/>
              <a:ahLst/>
              <a:cxnLst/>
              <a:rect l="l" t="t" r="r" b="b"/>
              <a:pathLst>
                <a:path w="2008" h="2008" extrusionOk="0">
                  <a:moveTo>
                    <a:pt x="1004" y="1"/>
                  </a:moveTo>
                  <a:cubicBezTo>
                    <a:pt x="431" y="1"/>
                    <a:pt x="1" y="459"/>
                    <a:pt x="1" y="1004"/>
                  </a:cubicBezTo>
                  <a:cubicBezTo>
                    <a:pt x="1" y="1577"/>
                    <a:pt x="431"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6659450" y="1716550"/>
              <a:ext cx="50200" cy="50900"/>
            </a:xfrm>
            <a:custGeom>
              <a:avLst/>
              <a:gdLst/>
              <a:ahLst/>
              <a:cxnLst/>
              <a:rect l="l" t="t" r="r" b="b"/>
              <a:pathLst>
                <a:path w="2008" h="2036" extrusionOk="0">
                  <a:moveTo>
                    <a:pt x="1004" y="0"/>
                  </a:moveTo>
                  <a:cubicBezTo>
                    <a:pt x="431" y="0"/>
                    <a:pt x="1" y="459"/>
                    <a:pt x="1" y="1032"/>
                  </a:cubicBezTo>
                  <a:cubicBezTo>
                    <a:pt x="1" y="1577"/>
                    <a:pt x="431"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659450" y="1644875"/>
              <a:ext cx="50200" cy="50200"/>
            </a:xfrm>
            <a:custGeom>
              <a:avLst/>
              <a:gdLst/>
              <a:ahLst/>
              <a:cxnLst/>
              <a:rect l="l" t="t" r="r" b="b"/>
              <a:pathLst>
                <a:path w="2008" h="2008" extrusionOk="0">
                  <a:moveTo>
                    <a:pt x="1004" y="1"/>
                  </a:moveTo>
                  <a:cubicBezTo>
                    <a:pt x="431" y="1"/>
                    <a:pt x="1" y="459"/>
                    <a:pt x="1" y="1004"/>
                  </a:cubicBezTo>
                  <a:cubicBezTo>
                    <a:pt x="1" y="1549"/>
                    <a:pt x="431"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1"/>
            <p:cNvSpPr/>
            <p:nvPr/>
          </p:nvSpPr>
          <p:spPr>
            <a:xfrm>
              <a:off x="6659450" y="1428450"/>
              <a:ext cx="50200" cy="50175"/>
            </a:xfrm>
            <a:custGeom>
              <a:avLst/>
              <a:gdLst/>
              <a:ahLst/>
              <a:cxnLst/>
              <a:rect l="l" t="t" r="r" b="b"/>
              <a:pathLst>
                <a:path w="2008" h="2007" extrusionOk="0">
                  <a:moveTo>
                    <a:pt x="1004" y="0"/>
                  </a:moveTo>
                  <a:cubicBezTo>
                    <a:pt x="431" y="0"/>
                    <a:pt x="1" y="459"/>
                    <a:pt x="1" y="1004"/>
                  </a:cubicBezTo>
                  <a:cubicBezTo>
                    <a:pt x="1" y="1548"/>
                    <a:pt x="431"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1"/>
            <p:cNvSpPr/>
            <p:nvPr/>
          </p:nvSpPr>
          <p:spPr>
            <a:xfrm>
              <a:off x="6587075" y="186130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1"/>
            <p:cNvSpPr/>
            <p:nvPr/>
          </p:nvSpPr>
          <p:spPr>
            <a:xfrm>
              <a:off x="6587075" y="178892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77"/>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1"/>
            <p:cNvSpPr/>
            <p:nvPr/>
          </p:nvSpPr>
          <p:spPr>
            <a:xfrm>
              <a:off x="6587075" y="164487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1"/>
            <p:cNvSpPr/>
            <p:nvPr/>
          </p:nvSpPr>
          <p:spPr>
            <a:xfrm>
              <a:off x="6587075"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a:off x="6514700" y="1932975"/>
              <a:ext cx="50900" cy="50900"/>
            </a:xfrm>
            <a:custGeom>
              <a:avLst/>
              <a:gdLst/>
              <a:ahLst/>
              <a:cxnLst/>
              <a:rect l="l" t="t" r="r" b="b"/>
              <a:pathLst>
                <a:path w="2036" h="2036" extrusionOk="0">
                  <a:moveTo>
                    <a:pt x="1004" y="1"/>
                  </a:moveTo>
                  <a:cubicBezTo>
                    <a:pt x="459" y="1"/>
                    <a:pt x="0" y="459"/>
                    <a:pt x="0" y="1033"/>
                  </a:cubicBezTo>
                  <a:cubicBezTo>
                    <a:pt x="0"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1"/>
            <p:cNvSpPr/>
            <p:nvPr/>
          </p:nvSpPr>
          <p:spPr>
            <a:xfrm>
              <a:off x="6514700" y="1861300"/>
              <a:ext cx="50900" cy="50200"/>
            </a:xfrm>
            <a:custGeom>
              <a:avLst/>
              <a:gdLst/>
              <a:ahLst/>
              <a:cxnLst/>
              <a:rect l="l" t="t" r="r" b="b"/>
              <a:pathLst>
                <a:path w="2036" h="2008" extrusionOk="0">
                  <a:moveTo>
                    <a:pt x="1004" y="1"/>
                  </a:moveTo>
                  <a:cubicBezTo>
                    <a:pt x="459" y="1"/>
                    <a:pt x="0" y="460"/>
                    <a:pt x="0" y="1004"/>
                  </a:cubicBezTo>
                  <a:cubicBezTo>
                    <a:pt x="0"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1"/>
            <p:cNvSpPr/>
            <p:nvPr/>
          </p:nvSpPr>
          <p:spPr>
            <a:xfrm>
              <a:off x="6514700" y="1716550"/>
              <a:ext cx="50900" cy="50900"/>
            </a:xfrm>
            <a:custGeom>
              <a:avLst/>
              <a:gdLst/>
              <a:ahLst/>
              <a:cxnLst/>
              <a:rect l="l" t="t" r="r" b="b"/>
              <a:pathLst>
                <a:path w="2036" h="2036" extrusionOk="0">
                  <a:moveTo>
                    <a:pt x="1004" y="0"/>
                  </a:moveTo>
                  <a:cubicBezTo>
                    <a:pt x="459" y="0"/>
                    <a:pt x="0" y="459"/>
                    <a:pt x="0" y="1032"/>
                  </a:cubicBezTo>
                  <a:cubicBezTo>
                    <a:pt x="0" y="1577"/>
                    <a:pt x="459" y="2036"/>
                    <a:pt x="1004" y="2036"/>
                  </a:cubicBezTo>
                  <a:cubicBezTo>
                    <a:pt x="1577" y="2036"/>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1"/>
            <p:cNvSpPr/>
            <p:nvPr/>
          </p:nvSpPr>
          <p:spPr>
            <a:xfrm>
              <a:off x="6514700" y="1644875"/>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1"/>
            <p:cNvSpPr/>
            <p:nvPr/>
          </p:nvSpPr>
          <p:spPr>
            <a:xfrm>
              <a:off x="6514700" y="14284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1"/>
            <p:cNvSpPr/>
            <p:nvPr/>
          </p:nvSpPr>
          <p:spPr>
            <a:xfrm>
              <a:off x="6442300" y="1716550"/>
              <a:ext cx="50925" cy="50900"/>
            </a:xfrm>
            <a:custGeom>
              <a:avLst/>
              <a:gdLst/>
              <a:ahLst/>
              <a:cxnLst/>
              <a:rect l="l" t="t" r="r" b="b"/>
              <a:pathLst>
                <a:path w="2037" h="2036" extrusionOk="0">
                  <a:moveTo>
                    <a:pt x="1033" y="0"/>
                  </a:moveTo>
                  <a:cubicBezTo>
                    <a:pt x="460" y="0"/>
                    <a:pt x="1" y="459"/>
                    <a:pt x="1" y="1032"/>
                  </a:cubicBezTo>
                  <a:cubicBezTo>
                    <a:pt x="1" y="1577"/>
                    <a:pt x="460" y="2036"/>
                    <a:pt x="1033" y="2036"/>
                  </a:cubicBezTo>
                  <a:cubicBezTo>
                    <a:pt x="1578" y="2036"/>
                    <a:pt x="2036" y="1577"/>
                    <a:pt x="2036" y="1032"/>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1"/>
            <p:cNvSpPr/>
            <p:nvPr/>
          </p:nvSpPr>
          <p:spPr>
            <a:xfrm>
              <a:off x="6442300" y="1428450"/>
              <a:ext cx="50925" cy="50175"/>
            </a:xfrm>
            <a:custGeom>
              <a:avLst/>
              <a:gdLst/>
              <a:ahLst/>
              <a:cxnLst/>
              <a:rect l="l" t="t" r="r" b="b"/>
              <a:pathLst>
                <a:path w="2037" h="2007" extrusionOk="0">
                  <a:moveTo>
                    <a:pt x="1033" y="0"/>
                  </a:moveTo>
                  <a:cubicBezTo>
                    <a:pt x="460" y="0"/>
                    <a:pt x="1" y="459"/>
                    <a:pt x="1" y="1004"/>
                  </a:cubicBezTo>
                  <a:cubicBezTo>
                    <a:pt x="1" y="1548"/>
                    <a:pt x="460" y="2007"/>
                    <a:pt x="1033" y="2007"/>
                  </a:cubicBezTo>
                  <a:cubicBezTo>
                    <a:pt x="1578" y="2007"/>
                    <a:pt x="2036" y="1548"/>
                    <a:pt x="2036" y="1004"/>
                  </a:cubicBezTo>
                  <a:cubicBezTo>
                    <a:pt x="2036" y="459"/>
                    <a:pt x="1578"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1"/>
            <p:cNvSpPr/>
            <p:nvPr/>
          </p:nvSpPr>
          <p:spPr>
            <a:xfrm>
              <a:off x="6370650" y="1716550"/>
              <a:ext cx="50175" cy="50900"/>
            </a:xfrm>
            <a:custGeom>
              <a:avLst/>
              <a:gdLst/>
              <a:ahLst/>
              <a:cxnLst/>
              <a:rect l="l" t="t" r="r" b="b"/>
              <a:pathLst>
                <a:path w="2007" h="2036" extrusionOk="0">
                  <a:moveTo>
                    <a:pt x="1004" y="0"/>
                  </a:moveTo>
                  <a:cubicBezTo>
                    <a:pt x="430" y="0"/>
                    <a:pt x="0" y="459"/>
                    <a:pt x="0" y="1032"/>
                  </a:cubicBezTo>
                  <a:cubicBezTo>
                    <a:pt x="0" y="1577"/>
                    <a:pt x="430" y="2036"/>
                    <a:pt x="1004" y="2036"/>
                  </a:cubicBezTo>
                  <a:cubicBezTo>
                    <a:pt x="1548" y="2036"/>
                    <a:pt x="2007" y="1577"/>
                    <a:pt x="2007" y="1032"/>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1"/>
            <p:cNvSpPr/>
            <p:nvPr/>
          </p:nvSpPr>
          <p:spPr>
            <a:xfrm>
              <a:off x="6370650" y="14284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1"/>
            <p:cNvSpPr/>
            <p:nvPr/>
          </p:nvSpPr>
          <p:spPr>
            <a:xfrm>
              <a:off x="6370650" y="1356050"/>
              <a:ext cx="50175" cy="50925"/>
            </a:xfrm>
            <a:custGeom>
              <a:avLst/>
              <a:gdLst/>
              <a:ahLst/>
              <a:cxnLst/>
              <a:rect l="l" t="t" r="r" b="b"/>
              <a:pathLst>
                <a:path w="2007" h="2037" extrusionOk="0">
                  <a:moveTo>
                    <a:pt x="1004" y="1"/>
                  </a:moveTo>
                  <a:cubicBezTo>
                    <a:pt x="430" y="1"/>
                    <a:pt x="0" y="460"/>
                    <a:pt x="0" y="1004"/>
                  </a:cubicBezTo>
                  <a:cubicBezTo>
                    <a:pt x="0" y="1578"/>
                    <a:pt x="430" y="2036"/>
                    <a:pt x="1004" y="2036"/>
                  </a:cubicBezTo>
                  <a:cubicBezTo>
                    <a:pt x="1548" y="2036"/>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1"/>
            <p:cNvSpPr/>
            <p:nvPr/>
          </p:nvSpPr>
          <p:spPr>
            <a:xfrm>
              <a:off x="6298250" y="1716550"/>
              <a:ext cx="50925" cy="50900"/>
            </a:xfrm>
            <a:custGeom>
              <a:avLst/>
              <a:gdLst/>
              <a:ahLst/>
              <a:cxnLst/>
              <a:rect l="l" t="t" r="r" b="b"/>
              <a:pathLst>
                <a:path w="2037" h="2036" extrusionOk="0">
                  <a:moveTo>
                    <a:pt x="1004" y="0"/>
                  </a:moveTo>
                  <a:cubicBezTo>
                    <a:pt x="460" y="0"/>
                    <a:pt x="1" y="459"/>
                    <a:pt x="1" y="1032"/>
                  </a:cubicBezTo>
                  <a:cubicBezTo>
                    <a:pt x="1" y="1577"/>
                    <a:pt x="460" y="2036"/>
                    <a:pt x="1004" y="2036"/>
                  </a:cubicBezTo>
                  <a:cubicBezTo>
                    <a:pt x="1578" y="2036"/>
                    <a:pt x="2036" y="1577"/>
                    <a:pt x="2036" y="1032"/>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1"/>
            <p:cNvSpPr/>
            <p:nvPr/>
          </p:nvSpPr>
          <p:spPr>
            <a:xfrm>
              <a:off x="6298250" y="1356050"/>
              <a:ext cx="50925" cy="50200"/>
            </a:xfrm>
            <a:custGeom>
              <a:avLst/>
              <a:gdLst/>
              <a:ahLst/>
              <a:cxnLst/>
              <a:rect l="l" t="t" r="r" b="b"/>
              <a:pathLst>
                <a:path w="2037" h="2008" extrusionOk="0">
                  <a:moveTo>
                    <a:pt x="1004" y="1"/>
                  </a:moveTo>
                  <a:cubicBezTo>
                    <a:pt x="460" y="1"/>
                    <a:pt x="1" y="460"/>
                    <a:pt x="1" y="1004"/>
                  </a:cubicBezTo>
                  <a:cubicBezTo>
                    <a:pt x="1" y="1578"/>
                    <a:pt x="460" y="2008"/>
                    <a:pt x="1004" y="2008"/>
                  </a:cubicBezTo>
                  <a:cubicBezTo>
                    <a:pt x="1578" y="2008"/>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1"/>
            <p:cNvSpPr/>
            <p:nvPr/>
          </p:nvSpPr>
          <p:spPr>
            <a:xfrm>
              <a:off x="6225875" y="236655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1"/>
            <p:cNvSpPr/>
            <p:nvPr/>
          </p:nvSpPr>
          <p:spPr>
            <a:xfrm>
              <a:off x="6225875" y="2294175"/>
              <a:ext cx="50900" cy="50200"/>
            </a:xfrm>
            <a:custGeom>
              <a:avLst/>
              <a:gdLst/>
              <a:ahLst/>
              <a:cxnLst/>
              <a:rect l="l" t="t" r="r" b="b"/>
              <a:pathLst>
                <a:path w="2036" h="2008" extrusionOk="0">
                  <a:moveTo>
                    <a:pt x="1033" y="1"/>
                  </a:moveTo>
                  <a:cubicBezTo>
                    <a:pt x="459" y="1"/>
                    <a:pt x="1" y="459"/>
                    <a:pt x="1" y="1004"/>
                  </a:cubicBezTo>
                  <a:cubicBezTo>
                    <a:pt x="1" y="1577"/>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1"/>
            <p:cNvSpPr/>
            <p:nvPr/>
          </p:nvSpPr>
          <p:spPr>
            <a:xfrm>
              <a:off x="6225875" y="2149400"/>
              <a:ext cx="50900" cy="50925"/>
            </a:xfrm>
            <a:custGeom>
              <a:avLst/>
              <a:gdLst/>
              <a:ahLst/>
              <a:cxnLst/>
              <a:rect l="l" t="t" r="r" b="b"/>
              <a:pathLst>
                <a:path w="2036"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1"/>
            <p:cNvSpPr/>
            <p:nvPr/>
          </p:nvSpPr>
          <p:spPr>
            <a:xfrm>
              <a:off x="6225875" y="1861300"/>
              <a:ext cx="50900" cy="50200"/>
            </a:xfrm>
            <a:custGeom>
              <a:avLst/>
              <a:gdLst/>
              <a:ahLst/>
              <a:cxnLst/>
              <a:rect l="l" t="t" r="r" b="b"/>
              <a:pathLst>
                <a:path w="2036" h="2008" extrusionOk="0">
                  <a:moveTo>
                    <a:pt x="1033" y="1"/>
                  </a:moveTo>
                  <a:cubicBezTo>
                    <a:pt x="459" y="1"/>
                    <a:pt x="1" y="460"/>
                    <a:pt x="1" y="1004"/>
                  </a:cubicBezTo>
                  <a:cubicBezTo>
                    <a:pt x="1" y="1549"/>
                    <a:pt x="459" y="2008"/>
                    <a:pt x="1033" y="2008"/>
                  </a:cubicBezTo>
                  <a:cubicBezTo>
                    <a:pt x="1577" y="2008"/>
                    <a:pt x="2036" y="1549"/>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1"/>
            <p:cNvSpPr/>
            <p:nvPr/>
          </p:nvSpPr>
          <p:spPr>
            <a:xfrm>
              <a:off x="6225875" y="1716550"/>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1"/>
            <p:cNvSpPr/>
            <p:nvPr/>
          </p:nvSpPr>
          <p:spPr>
            <a:xfrm>
              <a:off x="6225875" y="14284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1"/>
            <p:cNvSpPr/>
            <p:nvPr/>
          </p:nvSpPr>
          <p:spPr>
            <a:xfrm>
              <a:off x="6225875" y="1356050"/>
              <a:ext cx="50900" cy="50200"/>
            </a:xfrm>
            <a:custGeom>
              <a:avLst/>
              <a:gdLst/>
              <a:ahLst/>
              <a:cxnLst/>
              <a:rect l="l" t="t" r="r" b="b"/>
              <a:pathLst>
                <a:path w="2036" h="2008" extrusionOk="0">
                  <a:moveTo>
                    <a:pt x="1033" y="1"/>
                  </a:moveTo>
                  <a:cubicBezTo>
                    <a:pt x="459" y="1"/>
                    <a:pt x="1" y="460"/>
                    <a:pt x="1" y="1004"/>
                  </a:cubicBezTo>
                  <a:cubicBezTo>
                    <a:pt x="1" y="1578"/>
                    <a:pt x="459" y="2008"/>
                    <a:pt x="1033" y="2008"/>
                  </a:cubicBezTo>
                  <a:cubicBezTo>
                    <a:pt x="1577" y="2008"/>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1"/>
            <p:cNvSpPr/>
            <p:nvPr/>
          </p:nvSpPr>
          <p:spPr>
            <a:xfrm>
              <a:off x="6154200" y="243822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1"/>
            <p:cNvSpPr/>
            <p:nvPr/>
          </p:nvSpPr>
          <p:spPr>
            <a:xfrm>
              <a:off x="6154200" y="2366550"/>
              <a:ext cx="50200" cy="50200"/>
            </a:xfrm>
            <a:custGeom>
              <a:avLst/>
              <a:gdLst/>
              <a:ahLst/>
              <a:cxnLst/>
              <a:rect l="l" t="t" r="r" b="b"/>
              <a:pathLst>
                <a:path w="2008" h="2008" extrusionOk="0">
                  <a:moveTo>
                    <a:pt x="1004" y="1"/>
                  </a:moveTo>
                  <a:cubicBezTo>
                    <a:pt x="460" y="1"/>
                    <a:pt x="1" y="460"/>
                    <a:pt x="1" y="1004"/>
                  </a:cubicBezTo>
                  <a:cubicBezTo>
                    <a:pt x="1" y="1549"/>
                    <a:pt x="460" y="2008"/>
                    <a:pt x="1004" y="2008"/>
                  </a:cubicBezTo>
                  <a:cubicBezTo>
                    <a:pt x="1549" y="2008"/>
                    <a:pt x="2008" y="1549"/>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1"/>
            <p:cNvSpPr/>
            <p:nvPr/>
          </p:nvSpPr>
          <p:spPr>
            <a:xfrm>
              <a:off x="6154200" y="2005350"/>
              <a:ext cx="50200" cy="50925"/>
            </a:xfrm>
            <a:custGeom>
              <a:avLst/>
              <a:gdLst/>
              <a:ahLst/>
              <a:cxnLst/>
              <a:rect l="l" t="t" r="r" b="b"/>
              <a:pathLst>
                <a:path w="2008" h="2037" extrusionOk="0">
                  <a:moveTo>
                    <a:pt x="1004" y="1"/>
                  </a:moveTo>
                  <a:cubicBezTo>
                    <a:pt x="460" y="1"/>
                    <a:pt x="1" y="460"/>
                    <a:pt x="1" y="1004"/>
                  </a:cubicBezTo>
                  <a:cubicBezTo>
                    <a:pt x="1" y="1578"/>
                    <a:pt x="460" y="2036"/>
                    <a:pt x="1004" y="2036"/>
                  </a:cubicBezTo>
                  <a:cubicBezTo>
                    <a:pt x="1549" y="2036"/>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1"/>
            <p:cNvSpPr/>
            <p:nvPr/>
          </p:nvSpPr>
          <p:spPr>
            <a:xfrm>
              <a:off x="6154200" y="19329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1"/>
            <p:cNvSpPr/>
            <p:nvPr/>
          </p:nvSpPr>
          <p:spPr>
            <a:xfrm>
              <a:off x="6154200" y="1788925"/>
              <a:ext cx="50200" cy="50200"/>
            </a:xfrm>
            <a:custGeom>
              <a:avLst/>
              <a:gdLst/>
              <a:ahLst/>
              <a:cxnLst/>
              <a:rect l="l" t="t" r="r" b="b"/>
              <a:pathLst>
                <a:path w="2008" h="2008" extrusionOk="0">
                  <a:moveTo>
                    <a:pt x="1004" y="1"/>
                  </a:moveTo>
                  <a:cubicBezTo>
                    <a:pt x="460" y="1"/>
                    <a:pt x="1" y="459"/>
                    <a:pt x="1" y="1004"/>
                  </a:cubicBezTo>
                  <a:cubicBezTo>
                    <a:pt x="1" y="1577"/>
                    <a:pt x="460" y="2007"/>
                    <a:pt x="1004" y="2007"/>
                  </a:cubicBezTo>
                  <a:cubicBezTo>
                    <a:pt x="1549" y="2007"/>
                    <a:pt x="2008" y="1577"/>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1"/>
            <p:cNvSpPr/>
            <p:nvPr/>
          </p:nvSpPr>
          <p:spPr>
            <a:xfrm>
              <a:off x="6154200" y="1716550"/>
              <a:ext cx="50200" cy="50900"/>
            </a:xfrm>
            <a:custGeom>
              <a:avLst/>
              <a:gdLst/>
              <a:ahLst/>
              <a:cxnLst/>
              <a:rect l="l" t="t" r="r" b="b"/>
              <a:pathLst>
                <a:path w="2008" h="2036" extrusionOk="0">
                  <a:moveTo>
                    <a:pt x="1004" y="0"/>
                  </a:moveTo>
                  <a:cubicBezTo>
                    <a:pt x="460" y="0"/>
                    <a:pt x="1" y="459"/>
                    <a:pt x="1" y="1032"/>
                  </a:cubicBezTo>
                  <a:cubicBezTo>
                    <a:pt x="1" y="1577"/>
                    <a:pt x="460" y="2036"/>
                    <a:pt x="1004" y="2036"/>
                  </a:cubicBezTo>
                  <a:cubicBezTo>
                    <a:pt x="1549" y="2036"/>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1"/>
            <p:cNvSpPr/>
            <p:nvPr/>
          </p:nvSpPr>
          <p:spPr>
            <a:xfrm>
              <a:off x="6154200" y="14284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1"/>
            <p:cNvSpPr/>
            <p:nvPr/>
          </p:nvSpPr>
          <p:spPr>
            <a:xfrm>
              <a:off x="6081825" y="2510600"/>
              <a:ext cx="50900" cy="50200"/>
            </a:xfrm>
            <a:custGeom>
              <a:avLst/>
              <a:gdLst/>
              <a:ahLst/>
              <a:cxnLst/>
              <a:rect l="l" t="t" r="r" b="b"/>
              <a:pathLst>
                <a:path w="2036"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1"/>
            <p:cNvSpPr/>
            <p:nvPr/>
          </p:nvSpPr>
          <p:spPr>
            <a:xfrm>
              <a:off x="6081825" y="2438225"/>
              <a:ext cx="50900" cy="50900"/>
            </a:xfrm>
            <a:custGeom>
              <a:avLst/>
              <a:gdLst/>
              <a:ahLst/>
              <a:cxnLst/>
              <a:rect l="l" t="t" r="r" b="b"/>
              <a:pathLst>
                <a:path w="2036"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1"/>
            <p:cNvSpPr/>
            <p:nvPr/>
          </p:nvSpPr>
          <p:spPr>
            <a:xfrm>
              <a:off x="6081825" y="2077750"/>
              <a:ext cx="50900" cy="50175"/>
            </a:xfrm>
            <a:custGeom>
              <a:avLst/>
              <a:gdLst/>
              <a:ahLst/>
              <a:cxnLst/>
              <a:rect l="l" t="t" r="r" b="b"/>
              <a:pathLst>
                <a:path w="2036"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1"/>
            <p:cNvSpPr/>
            <p:nvPr/>
          </p:nvSpPr>
          <p:spPr>
            <a:xfrm>
              <a:off x="6081825" y="2005350"/>
              <a:ext cx="50900" cy="50925"/>
            </a:xfrm>
            <a:custGeom>
              <a:avLst/>
              <a:gdLst/>
              <a:ahLst/>
              <a:cxnLst/>
              <a:rect l="l" t="t" r="r" b="b"/>
              <a:pathLst>
                <a:path w="2036" h="2037" extrusionOk="0">
                  <a:moveTo>
                    <a:pt x="1004" y="1"/>
                  </a:moveTo>
                  <a:cubicBezTo>
                    <a:pt x="459" y="1"/>
                    <a:pt x="1" y="460"/>
                    <a:pt x="1" y="1004"/>
                  </a:cubicBezTo>
                  <a:cubicBezTo>
                    <a:pt x="1" y="1578"/>
                    <a:pt x="459" y="2036"/>
                    <a:pt x="1004" y="2036"/>
                  </a:cubicBezTo>
                  <a:cubicBezTo>
                    <a:pt x="1577" y="2036"/>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1"/>
            <p:cNvSpPr/>
            <p:nvPr/>
          </p:nvSpPr>
          <p:spPr>
            <a:xfrm>
              <a:off x="6081825" y="1932975"/>
              <a:ext cx="50900" cy="50900"/>
            </a:xfrm>
            <a:custGeom>
              <a:avLst/>
              <a:gdLst/>
              <a:ahLst/>
              <a:cxnLst/>
              <a:rect l="l" t="t" r="r" b="b"/>
              <a:pathLst>
                <a:path w="2036" h="2036" extrusionOk="0">
                  <a:moveTo>
                    <a:pt x="1004" y="1"/>
                  </a:moveTo>
                  <a:cubicBezTo>
                    <a:pt x="459" y="1"/>
                    <a:pt x="1" y="459"/>
                    <a:pt x="1" y="1033"/>
                  </a:cubicBezTo>
                  <a:cubicBezTo>
                    <a:pt x="1" y="1577"/>
                    <a:pt x="459" y="2036"/>
                    <a:pt x="1004" y="2036"/>
                  </a:cubicBezTo>
                  <a:cubicBezTo>
                    <a:pt x="1577" y="2036"/>
                    <a:pt x="2036" y="1577"/>
                    <a:pt x="2036" y="1033"/>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1"/>
            <p:cNvSpPr/>
            <p:nvPr/>
          </p:nvSpPr>
          <p:spPr>
            <a:xfrm>
              <a:off x="6081825" y="1861300"/>
              <a:ext cx="50900" cy="50200"/>
            </a:xfrm>
            <a:custGeom>
              <a:avLst/>
              <a:gdLst/>
              <a:ahLst/>
              <a:cxnLst/>
              <a:rect l="l" t="t" r="r" b="b"/>
              <a:pathLst>
                <a:path w="2036" h="2008" extrusionOk="0">
                  <a:moveTo>
                    <a:pt x="1004" y="1"/>
                  </a:moveTo>
                  <a:cubicBezTo>
                    <a:pt x="459" y="1"/>
                    <a:pt x="1" y="460"/>
                    <a:pt x="1" y="1004"/>
                  </a:cubicBezTo>
                  <a:cubicBezTo>
                    <a:pt x="1" y="1549"/>
                    <a:pt x="459" y="2008"/>
                    <a:pt x="1004" y="2008"/>
                  </a:cubicBezTo>
                  <a:cubicBezTo>
                    <a:pt x="1577" y="2008"/>
                    <a:pt x="2036" y="1549"/>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1"/>
            <p:cNvSpPr/>
            <p:nvPr/>
          </p:nvSpPr>
          <p:spPr>
            <a:xfrm>
              <a:off x="6081825" y="1788925"/>
              <a:ext cx="50900" cy="50200"/>
            </a:xfrm>
            <a:custGeom>
              <a:avLst/>
              <a:gdLst/>
              <a:ahLst/>
              <a:cxnLst/>
              <a:rect l="l" t="t" r="r" b="b"/>
              <a:pathLst>
                <a:path w="2036" h="2008" extrusionOk="0">
                  <a:moveTo>
                    <a:pt x="1004" y="1"/>
                  </a:moveTo>
                  <a:cubicBezTo>
                    <a:pt x="459" y="1"/>
                    <a:pt x="1" y="459"/>
                    <a:pt x="1" y="1004"/>
                  </a:cubicBezTo>
                  <a:cubicBezTo>
                    <a:pt x="1" y="1577"/>
                    <a:pt x="459" y="2007"/>
                    <a:pt x="1004" y="2007"/>
                  </a:cubicBezTo>
                  <a:cubicBezTo>
                    <a:pt x="1577" y="2007"/>
                    <a:pt x="2036" y="1577"/>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1"/>
            <p:cNvSpPr/>
            <p:nvPr/>
          </p:nvSpPr>
          <p:spPr>
            <a:xfrm>
              <a:off x="6081825" y="1428450"/>
              <a:ext cx="50900" cy="50175"/>
            </a:xfrm>
            <a:custGeom>
              <a:avLst/>
              <a:gdLst/>
              <a:ahLst/>
              <a:cxnLst/>
              <a:rect l="l" t="t" r="r" b="b"/>
              <a:pathLst>
                <a:path w="2036"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1"/>
            <p:cNvSpPr/>
            <p:nvPr/>
          </p:nvSpPr>
          <p:spPr>
            <a:xfrm>
              <a:off x="600945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1"/>
            <p:cNvSpPr/>
            <p:nvPr/>
          </p:nvSpPr>
          <p:spPr>
            <a:xfrm>
              <a:off x="600945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6" y="1577"/>
                    <a:pt x="2036" y="1033"/>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1"/>
            <p:cNvSpPr/>
            <p:nvPr/>
          </p:nvSpPr>
          <p:spPr>
            <a:xfrm>
              <a:off x="6009450" y="214940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1"/>
            <p:cNvSpPr/>
            <p:nvPr/>
          </p:nvSpPr>
          <p:spPr>
            <a:xfrm>
              <a:off x="6009450"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1"/>
            <p:cNvSpPr/>
            <p:nvPr/>
          </p:nvSpPr>
          <p:spPr>
            <a:xfrm>
              <a:off x="5937775" y="2366550"/>
              <a:ext cx="50200" cy="50200"/>
            </a:xfrm>
            <a:custGeom>
              <a:avLst/>
              <a:gdLst/>
              <a:ahLst/>
              <a:cxnLst/>
              <a:rect l="l" t="t" r="r" b="b"/>
              <a:pathLst>
                <a:path w="2008" h="2008" extrusionOk="0">
                  <a:moveTo>
                    <a:pt x="1004" y="1"/>
                  </a:moveTo>
                  <a:cubicBezTo>
                    <a:pt x="459" y="1"/>
                    <a:pt x="1" y="460"/>
                    <a:pt x="1" y="1004"/>
                  </a:cubicBezTo>
                  <a:cubicBezTo>
                    <a:pt x="1" y="1549"/>
                    <a:pt x="459" y="2008"/>
                    <a:pt x="1004" y="2008"/>
                  </a:cubicBezTo>
                  <a:cubicBezTo>
                    <a:pt x="1549" y="2008"/>
                    <a:pt x="2007" y="1549"/>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1"/>
            <p:cNvSpPr/>
            <p:nvPr/>
          </p:nvSpPr>
          <p:spPr>
            <a:xfrm>
              <a:off x="5937775" y="2294175"/>
              <a:ext cx="50200" cy="50200"/>
            </a:xfrm>
            <a:custGeom>
              <a:avLst/>
              <a:gdLst/>
              <a:ahLst/>
              <a:cxnLst/>
              <a:rect l="l" t="t" r="r" b="b"/>
              <a:pathLst>
                <a:path w="2008" h="2008" extrusionOk="0">
                  <a:moveTo>
                    <a:pt x="1004" y="1"/>
                  </a:moveTo>
                  <a:cubicBezTo>
                    <a:pt x="459" y="1"/>
                    <a:pt x="1" y="459"/>
                    <a:pt x="1" y="1004"/>
                  </a:cubicBezTo>
                  <a:cubicBezTo>
                    <a:pt x="1" y="1577"/>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1"/>
            <p:cNvSpPr/>
            <p:nvPr/>
          </p:nvSpPr>
          <p:spPr>
            <a:xfrm>
              <a:off x="5937775" y="2221800"/>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1"/>
            <p:cNvSpPr/>
            <p:nvPr/>
          </p:nvSpPr>
          <p:spPr>
            <a:xfrm>
              <a:off x="5937775" y="21494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1"/>
            <p:cNvSpPr/>
            <p:nvPr/>
          </p:nvSpPr>
          <p:spPr>
            <a:xfrm>
              <a:off x="5937775"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1"/>
            <p:cNvSpPr/>
            <p:nvPr/>
          </p:nvSpPr>
          <p:spPr>
            <a:xfrm>
              <a:off x="5865400" y="2221800"/>
              <a:ext cx="50900" cy="50900"/>
            </a:xfrm>
            <a:custGeom>
              <a:avLst/>
              <a:gdLst/>
              <a:ahLst/>
              <a:cxnLst/>
              <a:rect l="l" t="t" r="r" b="b"/>
              <a:pathLst>
                <a:path w="2036" h="2036" extrusionOk="0">
                  <a:moveTo>
                    <a:pt x="1004" y="0"/>
                  </a:moveTo>
                  <a:cubicBezTo>
                    <a:pt x="459" y="0"/>
                    <a:pt x="0" y="459"/>
                    <a:pt x="0" y="1004"/>
                  </a:cubicBezTo>
                  <a:cubicBezTo>
                    <a:pt x="0"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1"/>
            <p:cNvSpPr/>
            <p:nvPr/>
          </p:nvSpPr>
          <p:spPr>
            <a:xfrm>
              <a:off x="5865400" y="1428450"/>
              <a:ext cx="50900" cy="50175"/>
            </a:xfrm>
            <a:custGeom>
              <a:avLst/>
              <a:gdLst/>
              <a:ahLst/>
              <a:cxnLst/>
              <a:rect l="l" t="t" r="r" b="b"/>
              <a:pathLst>
                <a:path w="2036" h="2007" extrusionOk="0">
                  <a:moveTo>
                    <a:pt x="1004" y="0"/>
                  </a:moveTo>
                  <a:cubicBezTo>
                    <a:pt x="459" y="0"/>
                    <a:pt x="0" y="459"/>
                    <a:pt x="0" y="1004"/>
                  </a:cubicBezTo>
                  <a:cubicBezTo>
                    <a:pt x="0"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1"/>
            <p:cNvSpPr/>
            <p:nvPr/>
          </p:nvSpPr>
          <p:spPr>
            <a:xfrm>
              <a:off x="5793000" y="2510600"/>
              <a:ext cx="50925" cy="50200"/>
            </a:xfrm>
            <a:custGeom>
              <a:avLst/>
              <a:gdLst/>
              <a:ahLst/>
              <a:cxnLst/>
              <a:rect l="l" t="t" r="r" b="b"/>
              <a:pathLst>
                <a:path w="2037" h="2008" extrusionOk="0">
                  <a:moveTo>
                    <a:pt x="1004" y="1"/>
                  </a:moveTo>
                  <a:cubicBezTo>
                    <a:pt x="460" y="1"/>
                    <a:pt x="1" y="460"/>
                    <a:pt x="1" y="1004"/>
                  </a:cubicBezTo>
                  <a:cubicBezTo>
                    <a:pt x="1" y="1578"/>
                    <a:pt x="460" y="2008"/>
                    <a:pt x="1004" y="2008"/>
                  </a:cubicBezTo>
                  <a:cubicBezTo>
                    <a:pt x="1578" y="2008"/>
                    <a:pt x="2036" y="1578"/>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1"/>
            <p:cNvSpPr/>
            <p:nvPr/>
          </p:nvSpPr>
          <p:spPr>
            <a:xfrm>
              <a:off x="5793000" y="2438225"/>
              <a:ext cx="50925" cy="50900"/>
            </a:xfrm>
            <a:custGeom>
              <a:avLst/>
              <a:gdLst/>
              <a:ahLst/>
              <a:cxnLst/>
              <a:rect l="l" t="t" r="r" b="b"/>
              <a:pathLst>
                <a:path w="2037" h="2036" extrusionOk="0">
                  <a:moveTo>
                    <a:pt x="1004" y="1"/>
                  </a:moveTo>
                  <a:cubicBezTo>
                    <a:pt x="460" y="1"/>
                    <a:pt x="1" y="459"/>
                    <a:pt x="1" y="1033"/>
                  </a:cubicBezTo>
                  <a:cubicBezTo>
                    <a:pt x="1" y="1577"/>
                    <a:pt x="460" y="2036"/>
                    <a:pt x="1004" y="2036"/>
                  </a:cubicBezTo>
                  <a:cubicBezTo>
                    <a:pt x="1578" y="2036"/>
                    <a:pt x="2036" y="1577"/>
                    <a:pt x="2036" y="1033"/>
                  </a:cubicBezTo>
                  <a:cubicBezTo>
                    <a:pt x="2036" y="459"/>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1"/>
            <p:cNvSpPr/>
            <p:nvPr/>
          </p:nvSpPr>
          <p:spPr>
            <a:xfrm>
              <a:off x="5793000" y="2366550"/>
              <a:ext cx="50925" cy="50200"/>
            </a:xfrm>
            <a:custGeom>
              <a:avLst/>
              <a:gdLst/>
              <a:ahLst/>
              <a:cxnLst/>
              <a:rect l="l" t="t" r="r" b="b"/>
              <a:pathLst>
                <a:path w="2037" h="2008" extrusionOk="0">
                  <a:moveTo>
                    <a:pt x="1004" y="1"/>
                  </a:moveTo>
                  <a:cubicBezTo>
                    <a:pt x="460" y="1"/>
                    <a:pt x="1" y="460"/>
                    <a:pt x="1" y="1004"/>
                  </a:cubicBezTo>
                  <a:cubicBezTo>
                    <a:pt x="1" y="1549"/>
                    <a:pt x="460" y="2008"/>
                    <a:pt x="1004" y="2008"/>
                  </a:cubicBezTo>
                  <a:cubicBezTo>
                    <a:pt x="1578" y="2008"/>
                    <a:pt x="2036" y="1549"/>
                    <a:pt x="2036" y="1004"/>
                  </a:cubicBezTo>
                  <a:cubicBezTo>
                    <a:pt x="2036" y="460"/>
                    <a:pt x="157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1"/>
            <p:cNvSpPr/>
            <p:nvPr/>
          </p:nvSpPr>
          <p:spPr>
            <a:xfrm>
              <a:off x="5793000" y="2221800"/>
              <a:ext cx="50925" cy="50900"/>
            </a:xfrm>
            <a:custGeom>
              <a:avLst/>
              <a:gdLst/>
              <a:ahLst/>
              <a:cxnLst/>
              <a:rect l="l" t="t" r="r" b="b"/>
              <a:pathLst>
                <a:path w="2037" h="2036" extrusionOk="0">
                  <a:moveTo>
                    <a:pt x="1004" y="0"/>
                  </a:moveTo>
                  <a:cubicBezTo>
                    <a:pt x="460" y="0"/>
                    <a:pt x="1" y="459"/>
                    <a:pt x="1" y="1004"/>
                  </a:cubicBezTo>
                  <a:cubicBezTo>
                    <a:pt x="1" y="1577"/>
                    <a:pt x="460" y="2036"/>
                    <a:pt x="1004" y="2036"/>
                  </a:cubicBezTo>
                  <a:cubicBezTo>
                    <a:pt x="1578" y="2036"/>
                    <a:pt x="2036" y="1577"/>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1"/>
            <p:cNvSpPr/>
            <p:nvPr/>
          </p:nvSpPr>
          <p:spPr>
            <a:xfrm>
              <a:off x="5793000" y="1428450"/>
              <a:ext cx="50925" cy="50175"/>
            </a:xfrm>
            <a:custGeom>
              <a:avLst/>
              <a:gdLst/>
              <a:ahLst/>
              <a:cxnLst/>
              <a:rect l="l" t="t" r="r" b="b"/>
              <a:pathLst>
                <a:path w="2037" h="2007" extrusionOk="0">
                  <a:moveTo>
                    <a:pt x="1004" y="0"/>
                  </a:moveTo>
                  <a:cubicBezTo>
                    <a:pt x="460" y="0"/>
                    <a:pt x="1" y="459"/>
                    <a:pt x="1" y="1004"/>
                  </a:cubicBezTo>
                  <a:cubicBezTo>
                    <a:pt x="1" y="1548"/>
                    <a:pt x="460" y="2007"/>
                    <a:pt x="1004" y="2007"/>
                  </a:cubicBezTo>
                  <a:cubicBezTo>
                    <a:pt x="1578" y="2007"/>
                    <a:pt x="2036" y="1548"/>
                    <a:pt x="2036" y="1004"/>
                  </a:cubicBezTo>
                  <a:cubicBezTo>
                    <a:pt x="2036"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1"/>
            <p:cNvSpPr/>
            <p:nvPr/>
          </p:nvSpPr>
          <p:spPr>
            <a:xfrm>
              <a:off x="5721350" y="2727050"/>
              <a:ext cx="50175" cy="50175"/>
            </a:xfrm>
            <a:custGeom>
              <a:avLst/>
              <a:gdLst/>
              <a:ahLst/>
              <a:cxnLst/>
              <a:rect l="l" t="t" r="r" b="b"/>
              <a:pathLst>
                <a:path w="2007" h="2007" extrusionOk="0">
                  <a:moveTo>
                    <a:pt x="1004" y="0"/>
                  </a:moveTo>
                  <a:cubicBezTo>
                    <a:pt x="459" y="0"/>
                    <a:pt x="0" y="459"/>
                    <a:pt x="0" y="1004"/>
                  </a:cubicBezTo>
                  <a:cubicBezTo>
                    <a:pt x="0" y="1577"/>
                    <a:pt x="459" y="2007"/>
                    <a:pt x="1004" y="2007"/>
                  </a:cubicBezTo>
                  <a:cubicBezTo>
                    <a:pt x="1548" y="2007"/>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1"/>
            <p:cNvSpPr/>
            <p:nvPr/>
          </p:nvSpPr>
          <p:spPr>
            <a:xfrm>
              <a:off x="5721350" y="2654650"/>
              <a:ext cx="50175" cy="50925"/>
            </a:xfrm>
            <a:custGeom>
              <a:avLst/>
              <a:gdLst/>
              <a:ahLst/>
              <a:cxnLst/>
              <a:rect l="l" t="t" r="r" b="b"/>
              <a:pathLst>
                <a:path w="2007"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a:off x="5721350" y="258300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1"/>
            <p:cNvSpPr/>
            <p:nvPr/>
          </p:nvSpPr>
          <p:spPr>
            <a:xfrm>
              <a:off x="5721350" y="2510600"/>
              <a:ext cx="50175" cy="50200"/>
            </a:xfrm>
            <a:custGeom>
              <a:avLst/>
              <a:gdLst/>
              <a:ahLst/>
              <a:cxnLst/>
              <a:rect l="l" t="t" r="r" b="b"/>
              <a:pathLst>
                <a:path w="2007"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1"/>
            <p:cNvSpPr/>
            <p:nvPr/>
          </p:nvSpPr>
          <p:spPr>
            <a:xfrm>
              <a:off x="5721350" y="2366550"/>
              <a:ext cx="50175" cy="50200"/>
            </a:xfrm>
            <a:custGeom>
              <a:avLst/>
              <a:gdLst/>
              <a:ahLst/>
              <a:cxnLst/>
              <a:rect l="l" t="t" r="r" b="b"/>
              <a:pathLst>
                <a:path w="2007" h="2008" extrusionOk="0">
                  <a:moveTo>
                    <a:pt x="1004" y="1"/>
                  </a:moveTo>
                  <a:cubicBezTo>
                    <a:pt x="459" y="1"/>
                    <a:pt x="0" y="460"/>
                    <a:pt x="0" y="1004"/>
                  </a:cubicBezTo>
                  <a:cubicBezTo>
                    <a:pt x="0" y="1549"/>
                    <a:pt x="459" y="2008"/>
                    <a:pt x="1004" y="2008"/>
                  </a:cubicBezTo>
                  <a:cubicBezTo>
                    <a:pt x="1548" y="2008"/>
                    <a:pt x="2007" y="1549"/>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5721350" y="2294175"/>
              <a:ext cx="50175" cy="50200"/>
            </a:xfrm>
            <a:custGeom>
              <a:avLst/>
              <a:gdLst/>
              <a:ahLst/>
              <a:cxnLst/>
              <a:rect l="l" t="t" r="r" b="b"/>
              <a:pathLst>
                <a:path w="2007" h="2008" extrusionOk="0">
                  <a:moveTo>
                    <a:pt x="1004" y="1"/>
                  </a:moveTo>
                  <a:cubicBezTo>
                    <a:pt x="459" y="1"/>
                    <a:pt x="0" y="459"/>
                    <a:pt x="0" y="1004"/>
                  </a:cubicBezTo>
                  <a:cubicBezTo>
                    <a:pt x="0" y="1577"/>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1"/>
            <p:cNvSpPr/>
            <p:nvPr/>
          </p:nvSpPr>
          <p:spPr>
            <a:xfrm>
              <a:off x="5721350" y="1428450"/>
              <a:ext cx="50175" cy="50175"/>
            </a:xfrm>
            <a:custGeom>
              <a:avLst/>
              <a:gdLst/>
              <a:ahLst/>
              <a:cxnLst/>
              <a:rect l="l" t="t" r="r" b="b"/>
              <a:pathLst>
                <a:path w="2007"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1"/>
            <p:cNvSpPr/>
            <p:nvPr/>
          </p:nvSpPr>
          <p:spPr>
            <a:xfrm>
              <a:off x="5648950" y="2727050"/>
              <a:ext cx="50200" cy="50175"/>
            </a:xfrm>
            <a:custGeom>
              <a:avLst/>
              <a:gdLst/>
              <a:ahLst/>
              <a:cxnLst/>
              <a:rect l="l" t="t" r="r" b="b"/>
              <a:pathLst>
                <a:path w="2008" h="2007" extrusionOk="0">
                  <a:moveTo>
                    <a:pt x="1004" y="0"/>
                  </a:moveTo>
                  <a:cubicBezTo>
                    <a:pt x="460" y="0"/>
                    <a:pt x="1" y="459"/>
                    <a:pt x="1" y="1004"/>
                  </a:cubicBezTo>
                  <a:cubicBezTo>
                    <a:pt x="1" y="1577"/>
                    <a:pt x="460" y="2007"/>
                    <a:pt x="1004" y="2007"/>
                  </a:cubicBezTo>
                  <a:cubicBezTo>
                    <a:pt x="1578" y="2007"/>
                    <a:pt x="2008" y="1577"/>
                    <a:pt x="2008" y="1004"/>
                  </a:cubicBezTo>
                  <a:cubicBezTo>
                    <a:pt x="2008" y="459"/>
                    <a:pt x="157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1"/>
            <p:cNvSpPr/>
            <p:nvPr/>
          </p:nvSpPr>
          <p:spPr>
            <a:xfrm>
              <a:off x="5648950" y="14284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78"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1"/>
            <p:cNvSpPr/>
            <p:nvPr/>
          </p:nvSpPr>
          <p:spPr>
            <a:xfrm>
              <a:off x="5648950" y="12836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78"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1"/>
            <p:cNvSpPr/>
            <p:nvPr/>
          </p:nvSpPr>
          <p:spPr>
            <a:xfrm>
              <a:off x="5576575" y="3087525"/>
              <a:ext cx="50900" cy="50900"/>
            </a:xfrm>
            <a:custGeom>
              <a:avLst/>
              <a:gdLst/>
              <a:ahLst/>
              <a:cxnLst/>
              <a:rect l="l" t="t" r="r" b="b"/>
              <a:pathLst>
                <a:path w="2036" h="2036" extrusionOk="0">
                  <a:moveTo>
                    <a:pt x="1033" y="0"/>
                  </a:moveTo>
                  <a:cubicBezTo>
                    <a:pt x="459" y="0"/>
                    <a:pt x="1" y="459"/>
                    <a:pt x="1" y="1032"/>
                  </a:cubicBezTo>
                  <a:cubicBezTo>
                    <a:pt x="1" y="1577"/>
                    <a:pt x="459" y="2036"/>
                    <a:pt x="1033" y="2036"/>
                  </a:cubicBezTo>
                  <a:cubicBezTo>
                    <a:pt x="1577" y="2036"/>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1"/>
            <p:cNvSpPr/>
            <p:nvPr/>
          </p:nvSpPr>
          <p:spPr>
            <a:xfrm>
              <a:off x="5576575" y="3015850"/>
              <a:ext cx="50900" cy="50200"/>
            </a:xfrm>
            <a:custGeom>
              <a:avLst/>
              <a:gdLst/>
              <a:ahLst/>
              <a:cxnLst/>
              <a:rect l="l" t="t" r="r" b="b"/>
              <a:pathLst>
                <a:path w="2036"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1"/>
            <p:cNvSpPr/>
            <p:nvPr/>
          </p:nvSpPr>
          <p:spPr>
            <a:xfrm>
              <a:off x="5576575" y="2943475"/>
              <a:ext cx="50900" cy="50900"/>
            </a:xfrm>
            <a:custGeom>
              <a:avLst/>
              <a:gdLst/>
              <a:ahLst/>
              <a:cxnLst/>
              <a:rect l="l" t="t" r="r" b="b"/>
              <a:pathLst>
                <a:path w="2036" h="2036" extrusionOk="0">
                  <a:moveTo>
                    <a:pt x="1033" y="0"/>
                  </a:moveTo>
                  <a:cubicBezTo>
                    <a:pt x="459" y="0"/>
                    <a:pt x="1" y="459"/>
                    <a:pt x="1" y="1004"/>
                  </a:cubicBezTo>
                  <a:cubicBezTo>
                    <a:pt x="1" y="1577"/>
                    <a:pt x="459" y="2036"/>
                    <a:pt x="1033" y="2036"/>
                  </a:cubicBezTo>
                  <a:cubicBezTo>
                    <a:pt x="1577" y="2036"/>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5576575" y="2727050"/>
              <a:ext cx="50900" cy="50175"/>
            </a:xfrm>
            <a:custGeom>
              <a:avLst/>
              <a:gdLst/>
              <a:ahLst/>
              <a:cxnLst/>
              <a:rect l="l" t="t" r="r" b="b"/>
              <a:pathLst>
                <a:path w="2036"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5576575" y="1428450"/>
              <a:ext cx="50900" cy="50175"/>
            </a:xfrm>
            <a:custGeom>
              <a:avLst/>
              <a:gdLst/>
              <a:ahLst/>
              <a:cxnLst/>
              <a:rect l="l" t="t" r="r" b="b"/>
              <a:pathLst>
                <a:path w="2036"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5576575" y="1283675"/>
              <a:ext cx="50900" cy="50900"/>
            </a:xfrm>
            <a:custGeom>
              <a:avLst/>
              <a:gdLst/>
              <a:ahLst/>
              <a:cxnLst/>
              <a:rect l="l" t="t" r="r" b="b"/>
              <a:pathLst>
                <a:path w="2036"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5504900" y="3015850"/>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5504900" y="2871100"/>
              <a:ext cx="50200" cy="50900"/>
            </a:xfrm>
            <a:custGeom>
              <a:avLst/>
              <a:gdLst/>
              <a:ahLst/>
              <a:cxnLst/>
              <a:rect l="l" t="t" r="r" b="b"/>
              <a:pathLst>
                <a:path w="2008" h="2036" extrusionOk="0">
                  <a:moveTo>
                    <a:pt x="1004" y="0"/>
                  </a:moveTo>
                  <a:cubicBezTo>
                    <a:pt x="460" y="0"/>
                    <a:pt x="1" y="459"/>
                    <a:pt x="1" y="1032"/>
                  </a:cubicBezTo>
                  <a:cubicBezTo>
                    <a:pt x="1" y="1577"/>
                    <a:pt x="460" y="2035"/>
                    <a:pt x="1004" y="2035"/>
                  </a:cubicBezTo>
                  <a:cubicBezTo>
                    <a:pt x="1549" y="2035"/>
                    <a:pt x="2008" y="1577"/>
                    <a:pt x="2008" y="1032"/>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5504900" y="2799425"/>
              <a:ext cx="50200" cy="50200"/>
            </a:xfrm>
            <a:custGeom>
              <a:avLst/>
              <a:gdLst/>
              <a:ahLst/>
              <a:cxnLst/>
              <a:rect l="l" t="t" r="r" b="b"/>
              <a:pathLst>
                <a:path w="2008" h="2008" extrusionOk="0">
                  <a:moveTo>
                    <a:pt x="1004" y="1"/>
                  </a:moveTo>
                  <a:cubicBezTo>
                    <a:pt x="460" y="1"/>
                    <a:pt x="1" y="459"/>
                    <a:pt x="1" y="1004"/>
                  </a:cubicBezTo>
                  <a:cubicBezTo>
                    <a:pt x="1" y="1549"/>
                    <a:pt x="460" y="2007"/>
                    <a:pt x="1004" y="2007"/>
                  </a:cubicBezTo>
                  <a:cubicBezTo>
                    <a:pt x="1549" y="2007"/>
                    <a:pt x="2008" y="1549"/>
                    <a:pt x="2008" y="1004"/>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5504900" y="1428450"/>
              <a:ext cx="50200" cy="50175"/>
            </a:xfrm>
            <a:custGeom>
              <a:avLst/>
              <a:gdLst/>
              <a:ahLst/>
              <a:cxnLst/>
              <a:rect l="l" t="t" r="r" b="b"/>
              <a:pathLst>
                <a:path w="2008" h="2007" extrusionOk="0">
                  <a:moveTo>
                    <a:pt x="1004" y="0"/>
                  </a:moveTo>
                  <a:cubicBezTo>
                    <a:pt x="460" y="0"/>
                    <a:pt x="1" y="459"/>
                    <a:pt x="1" y="1004"/>
                  </a:cubicBezTo>
                  <a:cubicBezTo>
                    <a:pt x="1" y="1548"/>
                    <a:pt x="460" y="2007"/>
                    <a:pt x="1004" y="2007"/>
                  </a:cubicBezTo>
                  <a:cubicBezTo>
                    <a:pt x="1549" y="2007"/>
                    <a:pt x="2008" y="1548"/>
                    <a:pt x="2008" y="1004"/>
                  </a:cubicBezTo>
                  <a:cubicBezTo>
                    <a:pt x="2008"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5504900" y="1356050"/>
              <a:ext cx="50200" cy="50200"/>
            </a:xfrm>
            <a:custGeom>
              <a:avLst/>
              <a:gdLst/>
              <a:ahLst/>
              <a:cxnLst/>
              <a:rect l="l" t="t" r="r" b="b"/>
              <a:pathLst>
                <a:path w="2008" h="2008" extrusionOk="0">
                  <a:moveTo>
                    <a:pt x="1004" y="1"/>
                  </a:moveTo>
                  <a:cubicBezTo>
                    <a:pt x="460" y="1"/>
                    <a:pt x="1" y="460"/>
                    <a:pt x="1" y="1004"/>
                  </a:cubicBezTo>
                  <a:cubicBezTo>
                    <a:pt x="1" y="1578"/>
                    <a:pt x="460" y="2008"/>
                    <a:pt x="1004" y="2008"/>
                  </a:cubicBezTo>
                  <a:cubicBezTo>
                    <a:pt x="1549" y="2008"/>
                    <a:pt x="2008" y="1578"/>
                    <a:pt x="2008" y="1004"/>
                  </a:cubicBezTo>
                  <a:cubicBezTo>
                    <a:pt x="2008"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5504900" y="1283675"/>
              <a:ext cx="50200" cy="50900"/>
            </a:xfrm>
            <a:custGeom>
              <a:avLst/>
              <a:gdLst/>
              <a:ahLst/>
              <a:cxnLst/>
              <a:rect l="l" t="t" r="r" b="b"/>
              <a:pathLst>
                <a:path w="2008" h="2036" extrusionOk="0">
                  <a:moveTo>
                    <a:pt x="1004" y="1"/>
                  </a:moveTo>
                  <a:cubicBezTo>
                    <a:pt x="460" y="1"/>
                    <a:pt x="1" y="459"/>
                    <a:pt x="1" y="1033"/>
                  </a:cubicBezTo>
                  <a:cubicBezTo>
                    <a:pt x="1" y="1577"/>
                    <a:pt x="460" y="2036"/>
                    <a:pt x="1004" y="2036"/>
                  </a:cubicBezTo>
                  <a:cubicBezTo>
                    <a:pt x="1549" y="2036"/>
                    <a:pt x="2008" y="1577"/>
                    <a:pt x="2008" y="1033"/>
                  </a:cubicBezTo>
                  <a:cubicBezTo>
                    <a:pt x="2008"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5432525" y="3015850"/>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5432525" y="2943475"/>
              <a:ext cx="50200" cy="50900"/>
            </a:xfrm>
            <a:custGeom>
              <a:avLst/>
              <a:gdLst/>
              <a:ahLst/>
              <a:cxnLst/>
              <a:rect l="l" t="t" r="r" b="b"/>
              <a:pathLst>
                <a:path w="2008" h="2036" extrusionOk="0">
                  <a:moveTo>
                    <a:pt x="1004" y="0"/>
                  </a:moveTo>
                  <a:cubicBezTo>
                    <a:pt x="459" y="0"/>
                    <a:pt x="0" y="459"/>
                    <a:pt x="0" y="1004"/>
                  </a:cubicBezTo>
                  <a:cubicBezTo>
                    <a:pt x="0" y="1577"/>
                    <a:pt x="459" y="2036"/>
                    <a:pt x="1004" y="2036"/>
                  </a:cubicBezTo>
                  <a:cubicBezTo>
                    <a:pt x="1577" y="2036"/>
                    <a:pt x="2007" y="1577"/>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1"/>
            <p:cNvSpPr/>
            <p:nvPr/>
          </p:nvSpPr>
          <p:spPr>
            <a:xfrm>
              <a:off x="5432525" y="12836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77"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1"/>
            <p:cNvSpPr/>
            <p:nvPr/>
          </p:nvSpPr>
          <p:spPr>
            <a:xfrm>
              <a:off x="5360150"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5360150"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5" y="1577"/>
                    <a:pt x="2035" y="1032"/>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5360150" y="128367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5287750" y="2871100"/>
              <a:ext cx="50925" cy="50900"/>
            </a:xfrm>
            <a:custGeom>
              <a:avLst/>
              <a:gdLst/>
              <a:ahLst/>
              <a:cxnLst/>
              <a:rect l="l" t="t" r="r" b="b"/>
              <a:pathLst>
                <a:path w="2037" h="2036" extrusionOk="0">
                  <a:moveTo>
                    <a:pt x="1033" y="0"/>
                  </a:moveTo>
                  <a:cubicBezTo>
                    <a:pt x="459" y="0"/>
                    <a:pt x="29" y="459"/>
                    <a:pt x="1" y="1032"/>
                  </a:cubicBezTo>
                  <a:cubicBezTo>
                    <a:pt x="1" y="1577"/>
                    <a:pt x="459" y="2035"/>
                    <a:pt x="1033" y="2035"/>
                  </a:cubicBezTo>
                  <a:cubicBezTo>
                    <a:pt x="1577" y="2035"/>
                    <a:pt x="2036" y="1577"/>
                    <a:pt x="2036" y="1032"/>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5287750" y="2799425"/>
              <a:ext cx="50925" cy="50200"/>
            </a:xfrm>
            <a:custGeom>
              <a:avLst/>
              <a:gdLst/>
              <a:ahLst/>
              <a:cxnLst/>
              <a:rect l="l" t="t" r="r" b="b"/>
              <a:pathLst>
                <a:path w="2037" h="2008" extrusionOk="0">
                  <a:moveTo>
                    <a:pt x="1033" y="1"/>
                  </a:moveTo>
                  <a:cubicBezTo>
                    <a:pt x="459" y="1"/>
                    <a:pt x="29"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5287750" y="1356050"/>
              <a:ext cx="50925" cy="50925"/>
            </a:xfrm>
            <a:custGeom>
              <a:avLst/>
              <a:gdLst/>
              <a:ahLst/>
              <a:cxnLst/>
              <a:rect l="l" t="t" r="r" b="b"/>
              <a:pathLst>
                <a:path w="2037" h="2037" extrusionOk="0">
                  <a:moveTo>
                    <a:pt x="1033" y="1"/>
                  </a:moveTo>
                  <a:cubicBezTo>
                    <a:pt x="459" y="1"/>
                    <a:pt x="1" y="460"/>
                    <a:pt x="1" y="1004"/>
                  </a:cubicBezTo>
                  <a:cubicBezTo>
                    <a:pt x="1" y="1578"/>
                    <a:pt x="459" y="2036"/>
                    <a:pt x="1033" y="2036"/>
                  </a:cubicBezTo>
                  <a:cubicBezTo>
                    <a:pt x="1577" y="2036"/>
                    <a:pt x="2036" y="1578"/>
                    <a:pt x="2036" y="1004"/>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5287750" y="1283675"/>
              <a:ext cx="50925" cy="50900"/>
            </a:xfrm>
            <a:custGeom>
              <a:avLst/>
              <a:gdLst/>
              <a:ahLst/>
              <a:cxnLst/>
              <a:rect l="l" t="t" r="r" b="b"/>
              <a:pathLst>
                <a:path w="2037" h="2036" extrusionOk="0">
                  <a:moveTo>
                    <a:pt x="1033" y="1"/>
                  </a:moveTo>
                  <a:cubicBezTo>
                    <a:pt x="459" y="1"/>
                    <a:pt x="29"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5216100"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77" y="2007"/>
                    <a:pt x="2007" y="1577"/>
                    <a:pt x="2007" y="1004"/>
                  </a:cubicBezTo>
                  <a:cubicBezTo>
                    <a:pt x="2007"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5216100" y="135605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77" y="2008"/>
                    <a:pt x="2007" y="1578"/>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5143700" y="2799425"/>
              <a:ext cx="50925" cy="50200"/>
            </a:xfrm>
            <a:custGeom>
              <a:avLst/>
              <a:gdLst/>
              <a:ahLst/>
              <a:cxnLst/>
              <a:rect l="l" t="t" r="r" b="b"/>
              <a:pathLst>
                <a:path w="2037" h="2008" extrusionOk="0">
                  <a:moveTo>
                    <a:pt x="1004" y="1"/>
                  </a:moveTo>
                  <a:cubicBezTo>
                    <a:pt x="459" y="1"/>
                    <a:pt x="1" y="459"/>
                    <a:pt x="1" y="1004"/>
                  </a:cubicBezTo>
                  <a:cubicBezTo>
                    <a:pt x="1"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5143700" y="2727050"/>
              <a:ext cx="50925" cy="50175"/>
            </a:xfrm>
            <a:custGeom>
              <a:avLst/>
              <a:gdLst/>
              <a:ahLst/>
              <a:cxnLst/>
              <a:rect l="l" t="t" r="r" b="b"/>
              <a:pathLst>
                <a:path w="2037" h="2007" extrusionOk="0">
                  <a:moveTo>
                    <a:pt x="1004" y="0"/>
                  </a:moveTo>
                  <a:cubicBezTo>
                    <a:pt x="459" y="0"/>
                    <a:pt x="1" y="459"/>
                    <a:pt x="1" y="1004"/>
                  </a:cubicBezTo>
                  <a:cubicBezTo>
                    <a:pt x="1"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5143700" y="1356050"/>
              <a:ext cx="50925" cy="50200"/>
            </a:xfrm>
            <a:custGeom>
              <a:avLst/>
              <a:gdLst/>
              <a:ahLst/>
              <a:cxnLst/>
              <a:rect l="l" t="t" r="r" b="b"/>
              <a:pathLst>
                <a:path w="2037"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5071325" y="2871100"/>
              <a:ext cx="50900" cy="50900"/>
            </a:xfrm>
            <a:custGeom>
              <a:avLst/>
              <a:gdLst/>
              <a:ahLst/>
              <a:cxnLst/>
              <a:rect l="l" t="t" r="r" b="b"/>
              <a:pathLst>
                <a:path w="2036" h="2036" extrusionOk="0">
                  <a:moveTo>
                    <a:pt x="1032" y="0"/>
                  </a:moveTo>
                  <a:cubicBezTo>
                    <a:pt x="459" y="0"/>
                    <a:pt x="0" y="459"/>
                    <a:pt x="0" y="1032"/>
                  </a:cubicBezTo>
                  <a:cubicBezTo>
                    <a:pt x="0" y="1577"/>
                    <a:pt x="459" y="2035"/>
                    <a:pt x="1032" y="2035"/>
                  </a:cubicBezTo>
                  <a:cubicBezTo>
                    <a:pt x="1577" y="2035"/>
                    <a:pt x="2036" y="1577"/>
                    <a:pt x="2036" y="1032"/>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5071325" y="2799425"/>
              <a:ext cx="50900" cy="50200"/>
            </a:xfrm>
            <a:custGeom>
              <a:avLst/>
              <a:gdLst/>
              <a:ahLst/>
              <a:cxnLst/>
              <a:rect l="l" t="t" r="r" b="b"/>
              <a:pathLst>
                <a:path w="2036" h="2008" extrusionOk="0">
                  <a:moveTo>
                    <a:pt x="1032" y="1"/>
                  </a:moveTo>
                  <a:cubicBezTo>
                    <a:pt x="459" y="1"/>
                    <a:pt x="0" y="459"/>
                    <a:pt x="0" y="1004"/>
                  </a:cubicBezTo>
                  <a:cubicBezTo>
                    <a:pt x="0" y="1549"/>
                    <a:pt x="459" y="2007"/>
                    <a:pt x="1032" y="2007"/>
                  </a:cubicBezTo>
                  <a:cubicBezTo>
                    <a:pt x="1577" y="2007"/>
                    <a:pt x="2036" y="1549"/>
                    <a:pt x="2036" y="1004"/>
                  </a:cubicBezTo>
                  <a:cubicBezTo>
                    <a:pt x="2036"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5071325"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4999650" y="3087525"/>
              <a:ext cx="50200" cy="50900"/>
            </a:xfrm>
            <a:custGeom>
              <a:avLst/>
              <a:gdLst/>
              <a:ahLst/>
              <a:cxnLst/>
              <a:rect l="l" t="t" r="r" b="b"/>
              <a:pathLst>
                <a:path w="2008" h="2036" extrusionOk="0">
                  <a:moveTo>
                    <a:pt x="1004" y="0"/>
                  </a:moveTo>
                  <a:cubicBezTo>
                    <a:pt x="459" y="0"/>
                    <a:pt x="1" y="459"/>
                    <a:pt x="1" y="1032"/>
                  </a:cubicBezTo>
                  <a:cubicBezTo>
                    <a:pt x="1" y="1577"/>
                    <a:pt x="459" y="2036"/>
                    <a:pt x="1004" y="2036"/>
                  </a:cubicBezTo>
                  <a:cubicBezTo>
                    <a:pt x="1549" y="2036"/>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1"/>
            <p:cNvSpPr/>
            <p:nvPr/>
          </p:nvSpPr>
          <p:spPr>
            <a:xfrm>
              <a:off x="4999650" y="3015850"/>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a:off x="499965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a:off x="499965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a:off x="4999650" y="279942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4999650" y="2727050"/>
              <a:ext cx="50200" cy="50175"/>
            </a:xfrm>
            <a:custGeom>
              <a:avLst/>
              <a:gdLst/>
              <a:ahLst/>
              <a:cxnLst/>
              <a:rect l="l" t="t" r="r" b="b"/>
              <a:pathLst>
                <a:path w="2008" h="2007" extrusionOk="0">
                  <a:moveTo>
                    <a:pt x="1004" y="0"/>
                  </a:moveTo>
                  <a:cubicBezTo>
                    <a:pt x="459" y="0"/>
                    <a:pt x="1" y="459"/>
                    <a:pt x="1" y="1004"/>
                  </a:cubicBezTo>
                  <a:cubicBezTo>
                    <a:pt x="1" y="1577"/>
                    <a:pt x="459" y="2007"/>
                    <a:pt x="1004" y="2007"/>
                  </a:cubicBezTo>
                  <a:cubicBezTo>
                    <a:pt x="1549" y="2007"/>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4999650" y="1500100"/>
              <a:ext cx="50200" cy="50925"/>
            </a:xfrm>
            <a:custGeom>
              <a:avLst/>
              <a:gdLst/>
              <a:ahLst/>
              <a:cxnLst/>
              <a:rect l="l" t="t" r="r" b="b"/>
              <a:pathLst>
                <a:path w="2008" h="2037" extrusionOk="0">
                  <a:moveTo>
                    <a:pt x="1004" y="1"/>
                  </a:moveTo>
                  <a:cubicBezTo>
                    <a:pt x="459" y="1"/>
                    <a:pt x="1" y="460"/>
                    <a:pt x="1" y="1033"/>
                  </a:cubicBezTo>
                  <a:cubicBezTo>
                    <a:pt x="1" y="1578"/>
                    <a:pt x="459" y="2036"/>
                    <a:pt x="1004" y="2036"/>
                  </a:cubicBezTo>
                  <a:cubicBezTo>
                    <a:pt x="1549" y="2036"/>
                    <a:pt x="2007" y="1578"/>
                    <a:pt x="2007" y="1033"/>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4999650" y="142845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4927275" y="3015850"/>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4927275" y="2943475"/>
              <a:ext cx="50900" cy="50900"/>
            </a:xfrm>
            <a:custGeom>
              <a:avLst/>
              <a:gdLst/>
              <a:ahLst/>
              <a:cxnLst/>
              <a:rect l="l" t="t" r="r" b="b"/>
              <a:pathLst>
                <a:path w="2036" h="2036" extrusionOk="0">
                  <a:moveTo>
                    <a:pt x="1004" y="0"/>
                  </a:moveTo>
                  <a:cubicBezTo>
                    <a:pt x="459" y="0"/>
                    <a:pt x="0" y="459"/>
                    <a:pt x="0" y="1004"/>
                  </a:cubicBezTo>
                  <a:cubicBezTo>
                    <a:pt x="0"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4927275" y="2871100"/>
              <a:ext cx="50900" cy="50900"/>
            </a:xfrm>
            <a:custGeom>
              <a:avLst/>
              <a:gdLst/>
              <a:ahLst/>
              <a:cxnLst/>
              <a:rect l="l" t="t" r="r" b="b"/>
              <a:pathLst>
                <a:path w="2036" h="2036" extrusionOk="0">
                  <a:moveTo>
                    <a:pt x="1004" y="0"/>
                  </a:moveTo>
                  <a:cubicBezTo>
                    <a:pt x="459" y="0"/>
                    <a:pt x="0" y="459"/>
                    <a:pt x="0" y="1032"/>
                  </a:cubicBezTo>
                  <a:cubicBezTo>
                    <a:pt x="0"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4927275" y="2799425"/>
              <a:ext cx="50900" cy="50200"/>
            </a:xfrm>
            <a:custGeom>
              <a:avLst/>
              <a:gdLst/>
              <a:ahLst/>
              <a:cxnLst/>
              <a:rect l="l" t="t" r="r" b="b"/>
              <a:pathLst>
                <a:path w="2036" h="2008" extrusionOk="0">
                  <a:moveTo>
                    <a:pt x="1004" y="1"/>
                  </a:moveTo>
                  <a:cubicBezTo>
                    <a:pt x="459" y="1"/>
                    <a:pt x="0" y="459"/>
                    <a:pt x="0" y="1004"/>
                  </a:cubicBezTo>
                  <a:cubicBezTo>
                    <a:pt x="0" y="1549"/>
                    <a:pt x="459" y="2007"/>
                    <a:pt x="1004" y="2007"/>
                  </a:cubicBezTo>
                  <a:cubicBezTo>
                    <a:pt x="1577" y="2007"/>
                    <a:pt x="2036" y="1549"/>
                    <a:pt x="2036" y="1004"/>
                  </a:cubicBezTo>
                  <a:cubicBezTo>
                    <a:pt x="2036"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4927275" y="272705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4927275" y="2654650"/>
              <a:ext cx="50900" cy="50925"/>
            </a:xfrm>
            <a:custGeom>
              <a:avLst/>
              <a:gdLst/>
              <a:ahLst/>
              <a:cxnLst/>
              <a:rect l="l" t="t" r="r" b="b"/>
              <a:pathLst>
                <a:path w="2036" h="2037" extrusionOk="0">
                  <a:moveTo>
                    <a:pt x="1004" y="1"/>
                  </a:moveTo>
                  <a:cubicBezTo>
                    <a:pt x="459" y="1"/>
                    <a:pt x="0" y="460"/>
                    <a:pt x="0" y="1033"/>
                  </a:cubicBezTo>
                  <a:cubicBezTo>
                    <a:pt x="0"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4927275" y="1572500"/>
              <a:ext cx="50900" cy="50175"/>
            </a:xfrm>
            <a:custGeom>
              <a:avLst/>
              <a:gdLst/>
              <a:ahLst/>
              <a:cxnLst/>
              <a:rect l="l" t="t" r="r" b="b"/>
              <a:pathLst>
                <a:path w="2036" h="2007" extrusionOk="0">
                  <a:moveTo>
                    <a:pt x="1004" y="0"/>
                  </a:moveTo>
                  <a:cubicBezTo>
                    <a:pt x="459" y="0"/>
                    <a:pt x="0" y="459"/>
                    <a:pt x="0" y="1004"/>
                  </a:cubicBezTo>
                  <a:cubicBezTo>
                    <a:pt x="0" y="1577"/>
                    <a:pt x="459" y="2007"/>
                    <a:pt x="1004" y="2007"/>
                  </a:cubicBezTo>
                  <a:cubicBezTo>
                    <a:pt x="1577" y="2007"/>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4851300" y="2727075"/>
              <a:ext cx="57375" cy="50525"/>
            </a:xfrm>
            <a:custGeom>
              <a:avLst/>
              <a:gdLst/>
              <a:ahLst/>
              <a:cxnLst/>
              <a:rect l="l" t="t" r="r" b="b"/>
              <a:pathLst>
                <a:path w="2295" h="2021" extrusionOk="0">
                  <a:moveTo>
                    <a:pt x="1153" y="1"/>
                  </a:moveTo>
                  <a:cubicBezTo>
                    <a:pt x="757" y="1"/>
                    <a:pt x="381" y="243"/>
                    <a:pt x="230" y="630"/>
                  </a:cubicBezTo>
                  <a:cubicBezTo>
                    <a:pt x="1" y="1146"/>
                    <a:pt x="259" y="1748"/>
                    <a:pt x="775" y="1949"/>
                  </a:cubicBezTo>
                  <a:cubicBezTo>
                    <a:pt x="900" y="1997"/>
                    <a:pt x="1029" y="2021"/>
                    <a:pt x="1156" y="2021"/>
                  </a:cubicBezTo>
                  <a:cubicBezTo>
                    <a:pt x="1549" y="2021"/>
                    <a:pt x="1920" y="1794"/>
                    <a:pt x="2093" y="1404"/>
                  </a:cubicBezTo>
                  <a:cubicBezTo>
                    <a:pt x="2294" y="888"/>
                    <a:pt x="2065" y="286"/>
                    <a:pt x="1549" y="85"/>
                  </a:cubicBezTo>
                  <a:cubicBezTo>
                    <a:pt x="1420" y="28"/>
                    <a:pt x="1285" y="1"/>
                    <a:pt x="115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4854900"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4854900" y="1572500"/>
              <a:ext cx="50900" cy="50175"/>
            </a:xfrm>
            <a:custGeom>
              <a:avLst/>
              <a:gdLst/>
              <a:ahLst/>
              <a:cxnLst/>
              <a:rect l="l" t="t" r="r" b="b"/>
              <a:pathLst>
                <a:path w="2036" h="2007" extrusionOk="0">
                  <a:moveTo>
                    <a:pt x="1032" y="0"/>
                  </a:moveTo>
                  <a:cubicBezTo>
                    <a:pt x="459" y="0"/>
                    <a:pt x="0" y="430"/>
                    <a:pt x="0" y="1004"/>
                  </a:cubicBezTo>
                  <a:cubicBezTo>
                    <a:pt x="0" y="1548"/>
                    <a:pt x="459" y="2007"/>
                    <a:pt x="1003" y="2007"/>
                  </a:cubicBezTo>
                  <a:cubicBezTo>
                    <a:pt x="1577" y="2007"/>
                    <a:pt x="2035" y="1577"/>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4854900" y="1500100"/>
              <a:ext cx="50900" cy="50925"/>
            </a:xfrm>
            <a:custGeom>
              <a:avLst/>
              <a:gdLst/>
              <a:ahLst/>
              <a:cxnLst/>
              <a:rect l="l" t="t" r="r" b="b"/>
              <a:pathLst>
                <a:path w="2036" h="2037" extrusionOk="0">
                  <a:moveTo>
                    <a:pt x="1032" y="1"/>
                  </a:moveTo>
                  <a:cubicBezTo>
                    <a:pt x="459" y="1"/>
                    <a:pt x="29" y="460"/>
                    <a:pt x="0" y="1004"/>
                  </a:cubicBezTo>
                  <a:cubicBezTo>
                    <a:pt x="0" y="1578"/>
                    <a:pt x="459" y="2008"/>
                    <a:pt x="1003"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4854900" y="142845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4854900" y="1356050"/>
              <a:ext cx="50900" cy="50200"/>
            </a:xfrm>
            <a:custGeom>
              <a:avLst/>
              <a:gdLst/>
              <a:ahLst/>
              <a:cxnLst/>
              <a:rect l="l" t="t" r="r" b="b"/>
              <a:pathLst>
                <a:path w="2036" h="2008" extrusionOk="0">
                  <a:moveTo>
                    <a:pt x="1032" y="1"/>
                  </a:moveTo>
                  <a:cubicBezTo>
                    <a:pt x="459" y="1"/>
                    <a:pt x="0" y="431"/>
                    <a:pt x="0" y="1004"/>
                  </a:cubicBezTo>
                  <a:cubicBezTo>
                    <a:pt x="0" y="1549"/>
                    <a:pt x="459" y="2008"/>
                    <a:pt x="1003"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4783225" y="265465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4783225" y="150010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48" y="2036"/>
                    <a:pt x="2007" y="1578"/>
                    <a:pt x="2007" y="1033"/>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4783225" y="142845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48" y="2007"/>
                    <a:pt x="2007" y="1548"/>
                    <a:pt x="2007" y="1004"/>
                  </a:cubicBezTo>
                  <a:cubicBezTo>
                    <a:pt x="2007" y="459"/>
                    <a:pt x="1548"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4783225" y="1283675"/>
              <a:ext cx="50200" cy="50900"/>
            </a:xfrm>
            <a:custGeom>
              <a:avLst/>
              <a:gdLst/>
              <a:ahLst/>
              <a:cxnLst/>
              <a:rect l="l" t="t" r="r" b="b"/>
              <a:pathLst>
                <a:path w="2008" h="2036" extrusionOk="0">
                  <a:moveTo>
                    <a:pt x="1004" y="1"/>
                  </a:moveTo>
                  <a:cubicBezTo>
                    <a:pt x="459" y="1"/>
                    <a:pt x="0" y="459"/>
                    <a:pt x="0" y="1033"/>
                  </a:cubicBezTo>
                  <a:cubicBezTo>
                    <a:pt x="0" y="1577"/>
                    <a:pt x="459" y="2036"/>
                    <a:pt x="1004" y="2036"/>
                  </a:cubicBezTo>
                  <a:cubicBezTo>
                    <a:pt x="1548" y="2036"/>
                    <a:pt x="2007" y="1577"/>
                    <a:pt x="2007" y="1033"/>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4710850" y="265465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4710850" y="258300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4710850" y="1500100"/>
              <a:ext cx="50900" cy="50925"/>
            </a:xfrm>
            <a:custGeom>
              <a:avLst/>
              <a:gdLst/>
              <a:ahLst/>
              <a:cxnLst/>
              <a:rect l="l" t="t" r="r" b="b"/>
              <a:pathLst>
                <a:path w="2036" h="2037" extrusionOk="0">
                  <a:moveTo>
                    <a:pt x="1003" y="1"/>
                  </a:moveTo>
                  <a:cubicBezTo>
                    <a:pt x="459" y="1"/>
                    <a:pt x="0" y="460"/>
                    <a:pt x="0" y="1033"/>
                  </a:cubicBezTo>
                  <a:cubicBezTo>
                    <a:pt x="0" y="1578"/>
                    <a:pt x="459" y="2036"/>
                    <a:pt x="1003" y="2036"/>
                  </a:cubicBezTo>
                  <a:cubicBezTo>
                    <a:pt x="1577" y="2036"/>
                    <a:pt x="2035" y="1578"/>
                    <a:pt x="2035" y="1033"/>
                  </a:cubicBezTo>
                  <a:cubicBezTo>
                    <a:pt x="2035"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4710850" y="1428450"/>
              <a:ext cx="50900" cy="50175"/>
            </a:xfrm>
            <a:custGeom>
              <a:avLst/>
              <a:gdLst/>
              <a:ahLst/>
              <a:cxnLst/>
              <a:rect l="l" t="t" r="r" b="b"/>
              <a:pathLst>
                <a:path w="2036" h="2007" extrusionOk="0">
                  <a:moveTo>
                    <a:pt x="1003" y="0"/>
                  </a:moveTo>
                  <a:cubicBezTo>
                    <a:pt x="459" y="0"/>
                    <a:pt x="0" y="459"/>
                    <a:pt x="0" y="1004"/>
                  </a:cubicBezTo>
                  <a:cubicBezTo>
                    <a:pt x="0" y="1548"/>
                    <a:pt x="459" y="2007"/>
                    <a:pt x="1003" y="2007"/>
                  </a:cubicBezTo>
                  <a:cubicBezTo>
                    <a:pt x="1577" y="2007"/>
                    <a:pt x="2035" y="1548"/>
                    <a:pt x="2035" y="1004"/>
                  </a:cubicBezTo>
                  <a:cubicBezTo>
                    <a:pt x="2035" y="459"/>
                    <a:pt x="1577"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4710850" y="1283675"/>
              <a:ext cx="50900" cy="50900"/>
            </a:xfrm>
            <a:custGeom>
              <a:avLst/>
              <a:gdLst/>
              <a:ahLst/>
              <a:cxnLst/>
              <a:rect l="l" t="t" r="r" b="b"/>
              <a:pathLst>
                <a:path w="2036" h="2036" extrusionOk="0">
                  <a:moveTo>
                    <a:pt x="1003" y="1"/>
                  </a:moveTo>
                  <a:cubicBezTo>
                    <a:pt x="459" y="1"/>
                    <a:pt x="0" y="459"/>
                    <a:pt x="0" y="1033"/>
                  </a:cubicBezTo>
                  <a:cubicBezTo>
                    <a:pt x="0" y="1577"/>
                    <a:pt x="459" y="2036"/>
                    <a:pt x="1003" y="2036"/>
                  </a:cubicBezTo>
                  <a:cubicBezTo>
                    <a:pt x="1577" y="2036"/>
                    <a:pt x="2035" y="1577"/>
                    <a:pt x="2035" y="1033"/>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4710850" y="1139625"/>
              <a:ext cx="50900" cy="50200"/>
            </a:xfrm>
            <a:custGeom>
              <a:avLst/>
              <a:gdLst/>
              <a:ahLst/>
              <a:cxnLst/>
              <a:rect l="l" t="t" r="r" b="b"/>
              <a:pathLst>
                <a:path w="2036" h="2008" extrusionOk="0">
                  <a:moveTo>
                    <a:pt x="1003" y="1"/>
                  </a:moveTo>
                  <a:cubicBezTo>
                    <a:pt x="459" y="1"/>
                    <a:pt x="0" y="459"/>
                    <a:pt x="0" y="1004"/>
                  </a:cubicBezTo>
                  <a:cubicBezTo>
                    <a:pt x="0" y="1577"/>
                    <a:pt x="459" y="2007"/>
                    <a:pt x="1003" y="2007"/>
                  </a:cubicBezTo>
                  <a:cubicBezTo>
                    <a:pt x="1577" y="2007"/>
                    <a:pt x="2035" y="1577"/>
                    <a:pt x="2035" y="1004"/>
                  </a:cubicBezTo>
                  <a:cubicBezTo>
                    <a:pt x="2035"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4638450" y="2799425"/>
              <a:ext cx="50925" cy="50200"/>
            </a:xfrm>
            <a:custGeom>
              <a:avLst/>
              <a:gdLst/>
              <a:ahLst/>
              <a:cxnLst/>
              <a:rect l="l" t="t" r="r" b="b"/>
              <a:pathLst>
                <a:path w="2037" h="2008" extrusionOk="0">
                  <a:moveTo>
                    <a:pt x="1033" y="1"/>
                  </a:moveTo>
                  <a:cubicBezTo>
                    <a:pt x="459" y="1"/>
                    <a:pt x="1" y="459"/>
                    <a:pt x="1" y="1004"/>
                  </a:cubicBezTo>
                  <a:cubicBezTo>
                    <a:pt x="1" y="1549"/>
                    <a:pt x="459" y="2007"/>
                    <a:pt x="1033" y="2007"/>
                  </a:cubicBezTo>
                  <a:cubicBezTo>
                    <a:pt x="1577" y="2007"/>
                    <a:pt x="2036" y="1549"/>
                    <a:pt x="2036" y="1004"/>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4638450" y="2727050"/>
              <a:ext cx="50925" cy="50175"/>
            </a:xfrm>
            <a:custGeom>
              <a:avLst/>
              <a:gdLst/>
              <a:ahLst/>
              <a:cxnLst/>
              <a:rect l="l" t="t" r="r" b="b"/>
              <a:pathLst>
                <a:path w="2037" h="2007" extrusionOk="0">
                  <a:moveTo>
                    <a:pt x="1033" y="0"/>
                  </a:moveTo>
                  <a:cubicBezTo>
                    <a:pt x="459" y="0"/>
                    <a:pt x="1" y="459"/>
                    <a:pt x="1" y="1004"/>
                  </a:cubicBezTo>
                  <a:cubicBezTo>
                    <a:pt x="1" y="1577"/>
                    <a:pt x="459" y="2007"/>
                    <a:pt x="1033" y="2007"/>
                  </a:cubicBezTo>
                  <a:cubicBezTo>
                    <a:pt x="1577" y="2007"/>
                    <a:pt x="2036" y="1577"/>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4638450" y="2583000"/>
              <a:ext cx="50925" cy="50175"/>
            </a:xfrm>
            <a:custGeom>
              <a:avLst/>
              <a:gdLst/>
              <a:ahLst/>
              <a:cxnLst/>
              <a:rect l="l" t="t" r="r" b="b"/>
              <a:pathLst>
                <a:path w="2037" h="2007" extrusionOk="0">
                  <a:moveTo>
                    <a:pt x="1033" y="0"/>
                  </a:moveTo>
                  <a:cubicBezTo>
                    <a:pt x="459" y="0"/>
                    <a:pt x="1" y="459"/>
                    <a:pt x="1" y="1004"/>
                  </a:cubicBezTo>
                  <a:cubicBezTo>
                    <a:pt x="1" y="1548"/>
                    <a:pt x="459" y="2007"/>
                    <a:pt x="1033" y="2007"/>
                  </a:cubicBezTo>
                  <a:cubicBezTo>
                    <a:pt x="1577" y="2007"/>
                    <a:pt x="2036" y="1548"/>
                    <a:pt x="2036" y="1004"/>
                  </a:cubicBezTo>
                  <a:cubicBezTo>
                    <a:pt x="2036" y="459"/>
                    <a:pt x="1577" y="0"/>
                    <a:pt x="103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4638450" y="1500100"/>
              <a:ext cx="50925" cy="50925"/>
            </a:xfrm>
            <a:custGeom>
              <a:avLst/>
              <a:gdLst/>
              <a:ahLst/>
              <a:cxnLst/>
              <a:rect l="l" t="t" r="r" b="b"/>
              <a:pathLst>
                <a:path w="2037" h="2037" extrusionOk="0">
                  <a:moveTo>
                    <a:pt x="1033" y="1"/>
                  </a:moveTo>
                  <a:cubicBezTo>
                    <a:pt x="459" y="1"/>
                    <a:pt x="1" y="460"/>
                    <a:pt x="1" y="1033"/>
                  </a:cubicBezTo>
                  <a:cubicBezTo>
                    <a:pt x="1" y="1578"/>
                    <a:pt x="459" y="2036"/>
                    <a:pt x="1033" y="2036"/>
                  </a:cubicBezTo>
                  <a:cubicBezTo>
                    <a:pt x="1577" y="2036"/>
                    <a:pt x="2036" y="1578"/>
                    <a:pt x="2036" y="1033"/>
                  </a:cubicBezTo>
                  <a:cubicBezTo>
                    <a:pt x="2036" y="460"/>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4638450" y="1283675"/>
              <a:ext cx="50925" cy="50900"/>
            </a:xfrm>
            <a:custGeom>
              <a:avLst/>
              <a:gdLst/>
              <a:ahLst/>
              <a:cxnLst/>
              <a:rect l="l" t="t" r="r" b="b"/>
              <a:pathLst>
                <a:path w="2037" h="2036" extrusionOk="0">
                  <a:moveTo>
                    <a:pt x="1033" y="1"/>
                  </a:moveTo>
                  <a:cubicBezTo>
                    <a:pt x="459" y="1"/>
                    <a:pt x="1" y="459"/>
                    <a:pt x="1" y="1033"/>
                  </a:cubicBezTo>
                  <a:cubicBezTo>
                    <a:pt x="1" y="1577"/>
                    <a:pt x="459" y="2036"/>
                    <a:pt x="1033" y="2036"/>
                  </a:cubicBezTo>
                  <a:cubicBezTo>
                    <a:pt x="1577" y="2036"/>
                    <a:pt x="2036" y="1577"/>
                    <a:pt x="2036" y="1033"/>
                  </a:cubicBezTo>
                  <a:cubicBezTo>
                    <a:pt x="2036" y="459"/>
                    <a:pt x="1577" y="1"/>
                    <a:pt x="103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4566800" y="2871100"/>
              <a:ext cx="50175" cy="50900"/>
            </a:xfrm>
            <a:custGeom>
              <a:avLst/>
              <a:gdLst/>
              <a:ahLst/>
              <a:cxnLst/>
              <a:rect l="l" t="t" r="r" b="b"/>
              <a:pathLst>
                <a:path w="2007" h="2036" extrusionOk="0">
                  <a:moveTo>
                    <a:pt x="1003" y="0"/>
                  </a:moveTo>
                  <a:cubicBezTo>
                    <a:pt x="459" y="0"/>
                    <a:pt x="0" y="459"/>
                    <a:pt x="0" y="1032"/>
                  </a:cubicBezTo>
                  <a:cubicBezTo>
                    <a:pt x="0" y="1577"/>
                    <a:pt x="459" y="2035"/>
                    <a:pt x="1003" y="2035"/>
                  </a:cubicBezTo>
                  <a:cubicBezTo>
                    <a:pt x="1548" y="2035"/>
                    <a:pt x="2007" y="1577"/>
                    <a:pt x="2007" y="1032"/>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4566800" y="2799425"/>
              <a:ext cx="50175" cy="50200"/>
            </a:xfrm>
            <a:custGeom>
              <a:avLst/>
              <a:gdLst/>
              <a:ahLst/>
              <a:cxnLst/>
              <a:rect l="l" t="t" r="r" b="b"/>
              <a:pathLst>
                <a:path w="2007" h="2008" extrusionOk="0">
                  <a:moveTo>
                    <a:pt x="1003" y="1"/>
                  </a:moveTo>
                  <a:cubicBezTo>
                    <a:pt x="459" y="1"/>
                    <a:pt x="0" y="459"/>
                    <a:pt x="0" y="1004"/>
                  </a:cubicBezTo>
                  <a:cubicBezTo>
                    <a:pt x="0" y="1549"/>
                    <a:pt x="459" y="2007"/>
                    <a:pt x="1003" y="2007"/>
                  </a:cubicBezTo>
                  <a:cubicBezTo>
                    <a:pt x="1548" y="2007"/>
                    <a:pt x="2007" y="1549"/>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4566800" y="272705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48" y="2007"/>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4566800" y="251060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48" y="2008"/>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4566800" y="1572500"/>
              <a:ext cx="50175" cy="50175"/>
            </a:xfrm>
            <a:custGeom>
              <a:avLst/>
              <a:gdLst/>
              <a:ahLst/>
              <a:cxnLst/>
              <a:rect l="l" t="t" r="r" b="b"/>
              <a:pathLst>
                <a:path w="2007" h="2007" extrusionOk="0">
                  <a:moveTo>
                    <a:pt x="1003" y="0"/>
                  </a:moveTo>
                  <a:cubicBezTo>
                    <a:pt x="459" y="0"/>
                    <a:pt x="0" y="459"/>
                    <a:pt x="0" y="1004"/>
                  </a:cubicBezTo>
                  <a:cubicBezTo>
                    <a:pt x="0" y="1577"/>
                    <a:pt x="459" y="2007"/>
                    <a:pt x="1003" y="2007"/>
                  </a:cubicBezTo>
                  <a:cubicBezTo>
                    <a:pt x="1548" y="2007"/>
                    <a:pt x="2007" y="1577"/>
                    <a:pt x="2007" y="1004"/>
                  </a:cubicBezTo>
                  <a:cubicBezTo>
                    <a:pt x="2007" y="459"/>
                    <a:pt x="1548" y="0"/>
                    <a:pt x="1003"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1"/>
            <p:cNvSpPr/>
            <p:nvPr/>
          </p:nvSpPr>
          <p:spPr>
            <a:xfrm>
              <a:off x="4566800" y="1500100"/>
              <a:ext cx="50175" cy="50925"/>
            </a:xfrm>
            <a:custGeom>
              <a:avLst/>
              <a:gdLst/>
              <a:ahLst/>
              <a:cxnLst/>
              <a:rect l="l" t="t" r="r" b="b"/>
              <a:pathLst>
                <a:path w="2007" h="2037" extrusionOk="0">
                  <a:moveTo>
                    <a:pt x="1003" y="1"/>
                  </a:moveTo>
                  <a:cubicBezTo>
                    <a:pt x="459" y="1"/>
                    <a:pt x="0" y="460"/>
                    <a:pt x="0" y="1033"/>
                  </a:cubicBezTo>
                  <a:cubicBezTo>
                    <a:pt x="0" y="1578"/>
                    <a:pt x="459" y="2036"/>
                    <a:pt x="1003" y="2036"/>
                  </a:cubicBezTo>
                  <a:cubicBezTo>
                    <a:pt x="1548" y="2036"/>
                    <a:pt x="2007" y="1578"/>
                    <a:pt x="2007" y="1033"/>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1"/>
            <p:cNvSpPr/>
            <p:nvPr/>
          </p:nvSpPr>
          <p:spPr>
            <a:xfrm>
              <a:off x="4566800" y="1356050"/>
              <a:ext cx="50175" cy="50200"/>
            </a:xfrm>
            <a:custGeom>
              <a:avLst/>
              <a:gdLst/>
              <a:ahLst/>
              <a:cxnLst/>
              <a:rect l="l" t="t" r="r" b="b"/>
              <a:pathLst>
                <a:path w="2007" h="2008" extrusionOk="0">
                  <a:moveTo>
                    <a:pt x="1003" y="1"/>
                  </a:moveTo>
                  <a:cubicBezTo>
                    <a:pt x="459" y="1"/>
                    <a:pt x="0" y="460"/>
                    <a:pt x="0" y="1004"/>
                  </a:cubicBezTo>
                  <a:cubicBezTo>
                    <a:pt x="0" y="1578"/>
                    <a:pt x="459" y="2008"/>
                    <a:pt x="1003" y="2008"/>
                  </a:cubicBezTo>
                  <a:cubicBezTo>
                    <a:pt x="1548" y="2008"/>
                    <a:pt x="2007" y="1578"/>
                    <a:pt x="2007" y="1004"/>
                  </a:cubicBezTo>
                  <a:cubicBezTo>
                    <a:pt x="2007" y="460"/>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4566800" y="113962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48" y="2007"/>
                    <a:pt x="2007" y="1577"/>
                    <a:pt x="2007" y="1004"/>
                  </a:cubicBezTo>
                  <a:cubicBezTo>
                    <a:pt x="2007" y="459"/>
                    <a:pt x="1548"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4494400" y="2943475"/>
              <a:ext cx="50925" cy="50900"/>
            </a:xfrm>
            <a:custGeom>
              <a:avLst/>
              <a:gdLst/>
              <a:ahLst/>
              <a:cxnLst/>
              <a:rect l="l" t="t" r="r" b="b"/>
              <a:pathLst>
                <a:path w="2037" h="2036" extrusionOk="0">
                  <a:moveTo>
                    <a:pt x="1004" y="0"/>
                  </a:moveTo>
                  <a:cubicBezTo>
                    <a:pt x="459" y="0"/>
                    <a:pt x="1" y="459"/>
                    <a:pt x="1" y="1004"/>
                  </a:cubicBezTo>
                  <a:cubicBezTo>
                    <a:pt x="1" y="1577"/>
                    <a:pt x="459" y="2036"/>
                    <a:pt x="1004" y="2036"/>
                  </a:cubicBezTo>
                  <a:cubicBezTo>
                    <a:pt x="1577" y="2036"/>
                    <a:pt x="2036" y="1577"/>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4494400" y="2871100"/>
              <a:ext cx="50925" cy="50900"/>
            </a:xfrm>
            <a:custGeom>
              <a:avLst/>
              <a:gdLst/>
              <a:ahLst/>
              <a:cxnLst/>
              <a:rect l="l" t="t" r="r" b="b"/>
              <a:pathLst>
                <a:path w="2037" h="2036" extrusionOk="0">
                  <a:moveTo>
                    <a:pt x="1004" y="0"/>
                  </a:moveTo>
                  <a:cubicBezTo>
                    <a:pt x="459" y="0"/>
                    <a:pt x="1" y="459"/>
                    <a:pt x="1" y="1032"/>
                  </a:cubicBezTo>
                  <a:cubicBezTo>
                    <a:pt x="1" y="1577"/>
                    <a:pt x="459" y="2035"/>
                    <a:pt x="1004" y="2035"/>
                  </a:cubicBezTo>
                  <a:cubicBezTo>
                    <a:pt x="1577" y="2035"/>
                    <a:pt x="2036" y="1577"/>
                    <a:pt x="2036" y="1032"/>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4490825" y="2726775"/>
              <a:ext cx="57350" cy="50725"/>
            </a:xfrm>
            <a:custGeom>
              <a:avLst/>
              <a:gdLst/>
              <a:ahLst/>
              <a:cxnLst/>
              <a:rect l="l" t="t" r="r" b="b"/>
              <a:pathLst>
                <a:path w="2294" h="2029" extrusionOk="0">
                  <a:moveTo>
                    <a:pt x="1184" y="0"/>
                  </a:moveTo>
                  <a:cubicBezTo>
                    <a:pt x="776" y="0"/>
                    <a:pt x="384" y="245"/>
                    <a:pt x="230" y="642"/>
                  </a:cubicBezTo>
                  <a:cubicBezTo>
                    <a:pt x="0" y="1158"/>
                    <a:pt x="258" y="1731"/>
                    <a:pt x="774" y="1961"/>
                  </a:cubicBezTo>
                  <a:cubicBezTo>
                    <a:pt x="893" y="2007"/>
                    <a:pt x="1015" y="2029"/>
                    <a:pt x="1135" y="2029"/>
                  </a:cubicBezTo>
                  <a:cubicBezTo>
                    <a:pt x="1536" y="2029"/>
                    <a:pt x="1917" y="1784"/>
                    <a:pt x="2093" y="1387"/>
                  </a:cubicBezTo>
                  <a:cubicBezTo>
                    <a:pt x="2294" y="871"/>
                    <a:pt x="2064" y="298"/>
                    <a:pt x="1548" y="69"/>
                  </a:cubicBezTo>
                  <a:cubicBezTo>
                    <a:pt x="1430" y="22"/>
                    <a:pt x="1306" y="0"/>
                    <a:pt x="118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4494400" y="2654650"/>
              <a:ext cx="50925" cy="50925"/>
            </a:xfrm>
            <a:custGeom>
              <a:avLst/>
              <a:gdLst/>
              <a:ahLst/>
              <a:cxnLst/>
              <a:rect l="l" t="t" r="r" b="b"/>
              <a:pathLst>
                <a:path w="2037" h="2037" extrusionOk="0">
                  <a:moveTo>
                    <a:pt x="1004" y="1"/>
                  </a:moveTo>
                  <a:cubicBezTo>
                    <a:pt x="459" y="1"/>
                    <a:pt x="1" y="460"/>
                    <a:pt x="1" y="1033"/>
                  </a:cubicBezTo>
                  <a:cubicBezTo>
                    <a:pt x="1" y="1578"/>
                    <a:pt x="459" y="2036"/>
                    <a:pt x="1004" y="2036"/>
                  </a:cubicBezTo>
                  <a:cubicBezTo>
                    <a:pt x="1577" y="2036"/>
                    <a:pt x="2036" y="1578"/>
                    <a:pt x="2036" y="1033"/>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1"/>
            <p:cNvSpPr/>
            <p:nvPr/>
          </p:nvSpPr>
          <p:spPr>
            <a:xfrm>
              <a:off x="4494400" y="2510600"/>
              <a:ext cx="50925" cy="50200"/>
            </a:xfrm>
            <a:custGeom>
              <a:avLst/>
              <a:gdLst/>
              <a:ahLst/>
              <a:cxnLst/>
              <a:rect l="l" t="t" r="r" b="b"/>
              <a:pathLst>
                <a:path w="2037" h="2008" extrusionOk="0">
                  <a:moveTo>
                    <a:pt x="1004" y="1"/>
                  </a:moveTo>
                  <a:cubicBezTo>
                    <a:pt x="459" y="1"/>
                    <a:pt x="1" y="460"/>
                    <a:pt x="1" y="1004"/>
                  </a:cubicBezTo>
                  <a:cubicBezTo>
                    <a:pt x="1" y="1578"/>
                    <a:pt x="459" y="2008"/>
                    <a:pt x="1004" y="2008"/>
                  </a:cubicBezTo>
                  <a:cubicBezTo>
                    <a:pt x="1577" y="2008"/>
                    <a:pt x="2036" y="1578"/>
                    <a:pt x="2036"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1"/>
            <p:cNvSpPr/>
            <p:nvPr/>
          </p:nvSpPr>
          <p:spPr>
            <a:xfrm>
              <a:off x="4494400" y="1572500"/>
              <a:ext cx="50925" cy="50175"/>
            </a:xfrm>
            <a:custGeom>
              <a:avLst/>
              <a:gdLst/>
              <a:ahLst/>
              <a:cxnLst/>
              <a:rect l="l" t="t" r="r" b="b"/>
              <a:pathLst>
                <a:path w="2037" h="2007" extrusionOk="0">
                  <a:moveTo>
                    <a:pt x="1004" y="0"/>
                  </a:moveTo>
                  <a:cubicBezTo>
                    <a:pt x="459" y="0"/>
                    <a:pt x="1" y="430"/>
                    <a:pt x="1" y="1004"/>
                  </a:cubicBezTo>
                  <a:cubicBezTo>
                    <a:pt x="1" y="1548"/>
                    <a:pt x="431" y="2007"/>
                    <a:pt x="1004" y="2007"/>
                  </a:cubicBezTo>
                  <a:cubicBezTo>
                    <a:pt x="1549" y="2007"/>
                    <a:pt x="2007" y="1577"/>
                    <a:pt x="2007"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1"/>
            <p:cNvSpPr/>
            <p:nvPr/>
          </p:nvSpPr>
          <p:spPr>
            <a:xfrm>
              <a:off x="4494400" y="1428450"/>
              <a:ext cx="50925" cy="50175"/>
            </a:xfrm>
            <a:custGeom>
              <a:avLst/>
              <a:gdLst/>
              <a:ahLst/>
              <a:cxnLst/>
              <a:rect l="l" t="t" r="r" b="b"/>
              <a:pathLst>
                <a:path w="2037" h="2007" extrusionOk="0">
                  <a:moveTo>
                    <a:pt x="1004" y="0"/>
                  </a:moveTo>
                  <a:cubicBezTo>
                    <a:pt x="459" y="0"/>
                    <a:pt x="1" y="459"/>
                    <a:pt x="1" y="1004"/>
                  </a:cubicBezTo>
                  <a:cubicBezTo>
                    <a:pt x="1" y="1548"/>
                    <a:pt x="459" y="2007"/>
                    <a:pt x="1004" y="2007"/>
                  </a:cubicBezTo>
                  <a:cubicBezTo>
                    <a:pt x="1577" y="2007"/>
                    <a:pt x="2036" y="1548"/>
                    <a:pt x="2036" y="1004"/>
                  </a:cubicBezTo>
                  <a:cubicBezTo>
                    <a:pt x="2036"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4494400" y="1356050"/>
              <a:ext cx="50925" cy="50200"/>
            </a:xfrm>
            <a:custGeom>
              <a:avLst/>
              <a:gdLst/>
              <a:ahLst/>
              <a:cxnLst/>
              <a:rect l="l" t="t" r="r" b="b"/>
              <a:pathLst>
                <a:path w="2037" h="2008" extrusionOk="0">
                  <a:moveTo>
                    <a:pt x="1004" y="1"/>
                  </a:moveTo>
                  <a:cubicBezTo>
                    <a:pt x="459" y="1"/>
                    <a:pt x="1" y="431"/>
                    <a:pt x="1" y="1004"/>
                  </a:cubicBezTo>
                  <a:cubicBezTo>
                    <a:pt x="1" y="1549"/>
                    <a:pt x="459" y="2008"/>
                    <a:pt x="1004" y="2008"/>
                  </a:cubicBezTo>
                  <a:cubicBezTo>
                    <a:pt x="1549" y="2008"/>
                    <a:pt x="2007" y="1578"/>
                    <a:pt x="2007" y="1004"/>
                  </a:cubicBezTo>
                  <a:cubicBezTo>
                    <a:pt x="2036"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4422025" y="2943475"/>
              <a:ext cx="50900" cy="50900"/>
            </a:xfrm>
            <a:custGeom>
              <a:avLst/>
              <a:gdLst/>
              <a:ahLst/>
              <a:cxnLst/>
              <a:rect l="l" t="t" r="r" b="b"/>
              <a:pathLst>
                <a:path w="2036" h="2036" extrusionOk="0">
                  <a:moveTo>
                    <a:pt x="1032" y="0"/>
                  </a:moveTo>
                  <a:cubicBezTo>
                    <a:pt x="459" y="0"/>
                    <a:pt x="0" y="459"/>
                    <a:pt x="0" y="1004"/>
                  </a:cubicBezTo>
                  <a:cubicBezTo>
                    <a:pt x="0" y="1577"/>
                    <a:pt x="459" y="2036"/>
                    <a:pt x="1032" y="2036"/>
                  </a:cubicBezTo>
                  <a:cubicBezTo>
                    <a:pt x="1577" y="2036"/>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4422025"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6" y="1578"/>
                    <a:pt x="2036" y="1033"/>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4422025"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6" y="1548"/>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4422025"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6" y="1578"/>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4422025" y="1572500"/>
              <a:ext cx="50900" cy="50175"/>
            </a:xfrm>
            <a:custGeom>
              <a:avLst/>
              <a:gdLst/>
              <a:ahLst/>
              <a:cxnLst/>
              <a:rect l="l" t="t" r="r" b="b"/>
              <a:pathLst>
                <a:path w="2036" h="2007" extrusionOk="0">
                  <a:moveTo>
                    <a:pt x="1032" y="0"/>
                  </a:moveTo>
                  <a:cubicBezTo>
                    <a:pt x="459" y="0"/>
                    <a:pt x="0" y="459"/>
                    <a:pt x="0" y="1004"/>
                  </a:cubicBezTo>
                  <a:cubicBezTo>
                    <a:pt x="0" y="1577"/>
                    <a:pt x="459" y="2007"/>
                    <a:pt x="1032" y="2007"/>
                  </a:cubicBezTo>
                  <a:cubicBezTo>
                    <a:pt x="1577" y="2007"/>
                    <a:pt x="2036" y="1577"/>
                    <a:pt x="2036" y="1004"/>
                  </a:cubicBezTo>
                  <a:cubicBezTo>
                    <a:pt x="2036"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4422025" y="121200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6" y="1549"/>
                    <a:pt x="2036" y="1004"/>
                  </a:cubicBezTo>
                  <a:cubicBezTo>
                    <a:pt x="2036"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4350350" y="2943475"/>
              <a:ext cx="50200" cy="50900"/>
            </a:xfrm>
            <a:custGeom>
              <a:avLst/>
              <a:gdLst/>
              <a:ahLst/>
              <a:cxnLst/>
              <a:rect l="l" t="t" r="r" b="b"/>
              <a:pathLst>
                <a:path w="2008" h="2036" extrusionOk="0">
                  <a:moveTo>
                    <a:pt x="1004" y="0"/>
                  </a:moveTo>
                  <a:cubicBezTo>
                    <a:pt x="459" y="0"/>
                    <a:pt x="1" y="459"/>
                    <a:pt x="1" y="1004"/>
                  </a:cubicBezTo>
                  <a:cubicBezTo>
                    <a:pt x="1" y="1577"/>
                    <a:pt x="459" y="2036"/>
                    <a:pt x="1004" y="2036"/>
                  </a:cubicBezTo>
                  <a:cubicBezTo>
                    <a:pt x="1549" y="2036"/>
                    <a:pt x="2007" y="1577"/>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4350350" y="2871100"/>
              <a:ext cx="50200" cy="50900"/>
            </a:xfrm>
            <a:custGeom>
              <a:avLst/>
              <a:gdLst/>
              <a:ahLst/>
              <a:cxnLst/>
              <a:rect l="l" t="t" r="r" b="b"/>
              <a:pathLst>
                <a:path w="2008" h="2036" extrusionOk="0">
                  <a:moveTo>
                    <a:pt x="1004" y="0"/>
                  </a:moveTo>
                  <a:cubicBezTo>
                    <a:pt x="459" y="0"/>
                    <a:pt x="1" y="459"/>
                    <a:pt x="1" y="1032"/>
                  </a:cubicBezTo>
                  <a:cubicBezTo>
                    <a:pt x="1" y="1577"/>
                    <a:pt x="459" y="2035"/>
                    <a:pt x="1004" y="2035"/>
                  </a:cubicBezTo>
                  <a:cubicBezTo>
                    <a:pt x="1549" y="2035"/>
                    <a:pt x="2007" y="1577"/>
                    <a:pt x="2007" y="1032"/>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4350350" y="2799425"/>
              <a:ext cx="50200" cy="50200"/>
            </a:xfrm>
            <a:custGeom>
              <a:avLst/>
              <a:gdLst/>
              <a:ahLst/>
              <a:cxnLst/>
              <a:rect l="l" t="t" r="r" b="b"/>
              <a:pathLst>
                <a:path w="2008" h="2008" extrusionOk="0">
                  <a:moveTo>
                    <a:pt x="1004" y="1"/>
                  </a:moveTo>
                  <a:cubicBezTo>
                    <a:pt x="459" y="1"/>
                    <a:pt x="1" y="459"/>
                    <a:pt x="1" y="1004"/>
                  </a:cubicBezTo>
                  <a:cubicBezTo>
                    <a:pt x="1" y="1549"/>
                    <a:pt x="459" y="2007"/>
                    <a:pt x="1004" y="2007"/>
                  </a:cubicBezTo>
                  <a:cubicBezTo>
                    <a:pt x="1549" y="2007"/>
                    <a:pt x="2007" y="1549"/>
                    <a:pt x="2007" y="1004"/>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4350350" y="2583000"/>
              <a:ext cx="50200" cy="50175"/>
            </a:xfrm>
            <a:custGeom>
              <a:avLst/>
              <a:gdLst/>
              <a:ahLst/>
              <a:cxnLst/>
              <a:rect l="l" t="t" r="r" b="b"/>
              <a:pathLst>
                <a:path w="2008" h="2007" extrusionOk="0">
                  <a:moveTo>
                    <a:pt x="1004" y="0"/>
                  </a:moveTo>
                  <a:cubicBezTo>
                    <a:pt x="459" y="0"/>
                    <a:pt x="1" y="459"/>
                    <a:pt x="1" y="1004"/>
                  </a:cubicBezTo>
                  <a:cubicBezTo>
                    <a:pt x="1" y="1548"/>
                    <a:pt x="459" y="2007"/>
                    <a:pt x="1004" y="2007"/>
                  </a:cubicBezTo>
                  <a:cubicBezTo>
                    <a:pt x="1549" y="2007"/>
                    <a:pt x="2007" y="1548"/>
                    <a:pt x="2007" y="1004"/>
                  </a:cubicBezTo>
                  <a:cubicBezTo>
                    <a:pt x="2007" y="459"/>
                    <a:pt x="1549"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4350350" y="2510600"/>
              <a:ext cx="50200" cy="50200"/>
            </a:xfrm>
            <a:custGeom>
              <a:avLst/>
              <a:gdLst/>
              <a:ahLst/>
              <a:cxnLst/>
              <a:rect l="l" t="t" r="r" b="b"/>
              <a:pathLst>
                <a:path w="2008" h="2008" extrusionOk="0">
                  <a:moveTo>
                    <a:pt x="1004" y="1"/>
                  </a:moveTo>
                  <a:cubicBezTo>
                    <a:pt x="459" y="1"/>
                    <a:pt x="1" y="460"/>
                    <a:pt x="1" y="1004"/>
                  </a:cubicBezTo>
                  <a:cubicBezTo>
                    <a:pt x="1" y="1578"/>
                    <a:pt x="459" y="2008"/>
                    <a:pt x="1004" y="2008"/>
                  </a:cubicBezTo>
                  <a:cubicBezTo>
                    <a:pt x="1549" y="2008"/>
                    <a:pt x="2007" y="1578"/>
                    <a:pt x="2007" y="1004"/>
                  </a:cubicBezTo>
                  <a:cubicBezTo>
                    <a:pt x="2007" y="460"/>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4350350" y="2438225"/>
              <a:ext cx="50200" cy="50900"/>
            </a:xfrm>
            <a:custGeom>
              <a:avLst/>
              <a:gdLst/>
              <a:ahLst/>
              <a:cxnLst/>
              <a:rect l="l" t="t" r="r" b="b"/>
              <a:pathLst>
                <a:path w="2008" h="2036" extrusionOk="0">
                  <a:moveTo>
                    <a:pt x="1004" y="1"/>
                  </a:moveTo>
                  <a:cubicBezTo>
                    <a:pt x="459" y="1"/>
                    <a:pt x="1" y="459"/>
                    <a:pt x="1" y="1033"/>
                  </a:cubicBezTo>
                  <a:cubicBezTo>
                    <a:pt x="1" y="1577"/>
                    <a:pt x="459" y="2036"/>
                    <a:pt x="1004" y="2036"/>
                  </a:cubicBezTo>
                  <a:cubicBezTo>
                    <a:pt x="1549" y="2036"/>
                    <a:pt x="2007" y="1577"/>
                    <a:pt x="2007" y="1033"/>
                  </a:cubicBezTo>
                  <a:cubicBezTo>
                    <a:pt x="2007" y="459"/>
                    <a:pt x="1549"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4277975" y="2799425"/>
              <a:ext cx="50200" cy="50200"/>
            </a:xfrm>
            <a:custGeom>
              <a:avLst/>
              <a:gdLst/>
              <a:ahLst/>
              <a:cxnLst/>
              <a:rect l="l" t="t" r="r" b="b"/>
              <a:pathLst>
                <a:path w="2008" h="2008" extrusionOk="0">
                  <a:moveTo>
                    <a:pt x="1004" y="1"/>
                  </a:moveTo>
                  <a:cubicBezTo>
                    <a:pt x="459" y="1"/>
                    <a:pt x="0" y="459"/>
                    <a:pt x="0" y="1004"/>
                  </a:cubicBezTo>
                  <a:cubicBezTo>
                    <a:pt x="0" y="1549"/>
                    <a:pt x="459" y="2007"/>
                    <a:pt x="1004" y="2007"/>
                  </a:cubicBezTo>
                  <a:cubicBezTo>
                    <a:pt x="1577" y="2007"/>
                    <a:pt x="2007" y="1549"/>
                    <a:pt x="2007" y="1004"/>
                  </a:cubicBezTo>
                  <a:cubicBezTo>
                    <a:pt x="2007" y="459"/>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4277975" y="2727050"/>
              <a:ext cx="50200" cy="50175"/>
            </a:xfrm>
            <a:custGeom>
              <a:avLst/>
              <a:gdLst/>
              <a:ahLst/>
              <a:cxnLst/>
              <a:rect l="l" t="t" r="r" b="b"/>
              <a:pathLst>
                <a:path w="2008" h="2007" extrusionOk="0">
                  <a:moveTo>
                    <a:pt x="1004" y="0"/>
                  </a:moveTo>
                  <a:cubicBezTo>
                    <a:pt x="459" y="0"/>
                    <a:pt x="0" y="459"/>
                    <a:pt x="0" y="1004"/>
                  </a:cubicBezTo>
                  <a:cubicBezTo>
                    <a:pt x="0" y="1577"/>
                    <a:pt x="459" y="2007"/>
                    <a:pt x="1004" y="2007"/>
                  </a:cubicBezTo>
                  <a:cubicBezTo>
                    <a:pt x="1577" y="2007"/>
                    <a:pt x="2007" y="1577"/>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4277975" y="2654650"/>
              <a:ext cx="50200" cy="50925"/>
            </a:xfrm>
            <a:custGeom>
              <a:avLst/>
              <a:gdLst/>
              <a:ahLst/>
              <a:cxnLst/>
              <a:rect l="l" t="t" r="r" b="b"/>
              <a:pathLst>
                <a:path w="2008" h="2037" extrusionOk="0">
                  <a:moveTo>
                    <a:pt x="1004" y="1"/>
                  </a:moveTo>
                  <a:cubicBezTo>
                    <a:pt x="459" y="1"/>
                    <a:pt x="0" y="460"/>
                    <a:pt x="0" y="1033"/>
                  </a:cubicBezTo>
                  <a:cubicBezTo>
                    <a:pt x="0" y="1578"/>
                    <a:pt x="459" y="2036"/>
                    <a:pt x="1004" y="2036"/>
                  </a:cubicBezTo>
                  <a:cubicBezTo>
                    <a:pt x="1577" y="2036"/>
                    <a:pt x="2007" y="1578"/>
                    <a:pt x="2007" y="1033"/>
                  </a:cubicBezTo>
                  <a:cubicBezTo>
                    <a:pt x="2007" y="460"/>
                    <a:pt x="1577"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4277975" y="2583000"/>
              <a:ext cx="50200" cy="50175"/>
            </a:xfrm>
            <a:custGeom>
              <a:avLst/>
              <a:gdLst/>
              <a:ahLst/>
              <a:cxnLst/>
              <a:rect l="l" t="t" r="r" b="b"/>
              <a:pathLst>
                <a:path w="2008" h="2007" extrusionOk="0">
                  <a:moveTo>
                    <a:pt x="1004" y="0"/>
                  </a:moveTo>
                  <a:cubicBezTo>
                    <a:pt x="459" y="0"/>
                    <a:pt x="0" y="459"/>
                    <a:pt x="0" y="1004"/>
                  </a:cubicBezTo>
                  <a:cubicBezTo>
                    <a:pt x="0" y="1548"/>
                    <a:pt x="459" y="2007"/>
                    <a:pt x="1004" y="2007"/>
                  </a:cubicBezTo>
                  <a:cubicBezTo>
                    <a:pt x="1577" y="2007"/>
                    <a:pt x="2007" y="1548"/>
                    <a:pt x="2007" y="1004"/>
                  </a:cubicBezTo>
                  <a:cubicBezTo>
                    <a:pt x="2007" y="459"/>
                    <a:pt x="1577" y="0"/>
                    <a:pt x="1004"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4205600" y="2654650"/>
              <a:ext cx="50900" cy="50925"/>
            </a:xfrm>
            <a:custGeom>
              <a:avLst/>
              <a:gdLst/>
              <a:ahLst/>
              <a:cxnLst/>
              <a:rect l="l" t="t" r="r" b="b"/>
              <a:pathLst>
                <a:path w="2036" h="2037" extrusionOk="0">
                  <a:moveTo>
                    <a:pt x="1032" y="1"/>
                  </a:moveTo>
                  <a:cubicBezTo>
                    <a:pt x="459" y="1"/>
                    <a:pt x="0" y="460"/>
                    <a:pt x="0" y="1033"/>
                  </a:cubicBezTo>
                  <a:cubicBezTo>
                    <a:pt x="0" y="1578"/>
                    <a:pt x="459" y="2036"/>
                    <a:pt x="1032" y="2036"/>
                  </a:cubicBezTo>
                  <a:cubicBezTo>
                    <a:pt x="1577" y="2036"/>
                    <a:pt x="2035" y="1578"/>
                    <a:pt x="2035" y="1033"/>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4205600" y="2583000"/>
              <a:ext cx="50900" cy="50175"/>
            </a:xfrm>
            <a:custGeom>
              <a:avLst/>
              <a:gdLst/>
              <a:ahLst/>
              <a:cxnLst/>
              <a:rect l="l" t="t" r="r" b="b"/>
              <a:pathLst>
                <a:path w="2036" h="2007" extrusionOk="0">
                  <a:moveTo>
                    <a:pt x="1032" y="0"/>
                  </a:moveTo>
                  <a:cubicBezTo>
                    <a:pt x="459" y="0"/>
                    <a:pt x="0" y="459"/>
                    <a:pt x="0" y="1004"/>
                  </a:cubicBezTo>
                  <a:cubicBezTo>
                    <a:pt x="0" y="1548"/>
                    <a:pt x="459" y="2007"/>
                    <a:pt x="1032" y="2007"/>
                  </a:cubicBezTo>
                  <a:cubicBezTo>
                    <a:pt x="1577" y="2007"/>
                    <a:pt x="2035" y="1548"/>
                    <a:pt x="2035" y="1004"/>
                  </a:cubicBezTo>
                  <a:cubicBezTo>
                    <a:pt x="2035" y="459"/>
                    <a:pt x="1577" y="0"/>
                    <a:pt x="1032"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4205600" y="2510600"/>
              <a:ext cx="50900" cy="50200"/>
            </a:xfrm>
            <a:custGeom>
              <a:avLst/>
              <a:gdLst/>
              <a:ahLst/>
              <a:cxnLst/>
              <a:rect l="l" t="t" r="r" b="b"/>
              <a:pathLst>
                <a:path w="2036" h="2008" extrusionOk="0">
                  <a:moveTo>
                    <a:pt x="1032" y="1"/>
                  </a:moveTo>
                  <a:cubicBezTo>
                    <a:pt x="459" y="1"/>
                    <a:pt x="0" y="460"/>
                    <a:pt x="0" y="1004"/>
                  </a:cubicBezTo>
                  <a:cubicBezTo>
                    <a:pt x="0" y="1578"/>
                    <a:pt x="459" y="2008"/>
                    <a:pt x="1032" y="2008"/>
                  </a:cubicBezTo>
                  <a:cubicBezTo>
                    <a:pt x="1577" y="2008"/>
                    <a:pt x="2035" y="1578"/>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4205600" y="2438225"/>
              <a:ext cx="50900" cy="50900"/>
            </a:xfrm>
            <a:custGeom>
              <a:avLst/>
              <a:gdLst/>
              <a:ahLst/>
              <a:cxnLst/>
              <a:rect l="l" t="t" r="r" b="b"/>
              <a:pathLst>
                <a:path w="2036" h="2036" extrusionOk="0">
                  <a:moveTo>
                    <a:pt x="1032" y="1"/>
                  </a:moveTo>
                  <a:cubicBezTo>
                    <a:pt x="459" y="1"/>
                    <a:pt x="0" y="459"/>
                    <a:pt x="0" y="1033"/>
                  </a:cubicBezTo>
                  <a:cubicBezTo>
                    <a:pt x="0" y="1577"/>
                    <a:pt x="459" y="2036"/>
                    <a:pt x="1032" y="2036"/>
                  </a:cubicBezTo>
                  <a:cubicBezTo>
                    <a:pt x="1577" y="2036"/>
                    <a:pt x="2035" y="1577"/>
                    <a:pt x="2035" y="1033"/>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4205600" y="2366550"/>
              <a:ext cx="50900" cy="50200"/>
            </a:xfrm>
            <a:custGeom>
              <a:avLst/>
              <a:gdLst/>
              <a:ahLst/>
              <a:cxnLst/>
              <a:rect l="l" t="t" r="r" b="b"/>
              <a:pathLst>
                <a:path w="2036" h="2008" extrusionOk="0">
                  <a:moveTo>
                    <a:pt x="1032" y="1"/>
                  </a:moveTo>
                  <a:cubicBezTo>
                    <a:pt x="459" y="1"/>
                    <a:pt x="0" y="460"/>
                    <a:pt x="0" y="1004"/>
                  </a:cubicBezTo>
                  <a:cubicBezTo>
                    <a:pt x="0" y="1549"/>
                    <a:pt x="459" y="2008"/>
                    <a:pt x="1032" y="2008"/>
                  </a:cubicBezTo>
                  <a:cubicBezTo>
                    <a:pt x="1577" y="2008"/>
                    <a:pt x="2035" y="1549"/>
                    <a:pt x="2035" y="1004"/>
                  </a:cubicBezTo>
                  <a:cubicBezTo>
                    <a:pt x="2035" y="460"/>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4205600" y="2294175"/>
              <a:ext cx="50900" cy="50200"/>
            </a:xfrm>
            <a:custGeom>
              <a:avLst/>
              <a:gdLst/>
              <a:ahLst/>
              <a:cxnLst/>
              <a:rect l="l" t="t" r="r" b="b"/>
              <a:pathLst>
                <a:path w="2036" h="2008" extrusionOk="0">
                  <a:moveTo>
                    <a:pt x="1032" y="1"/>
                  </a:moveTo>
                  <a:cubicBezTo>
                    <a:pt x="459" y="1"/>
                    <a:pt x="0" y="459"/>
                    <a:pt x="0" y="1004"/>
                  </a:cubicBezTo>
                  <a:cubicBezTo>
                    <a:pt x="0" y="1577"/>
                    <a:pt x="459" y="2007"/>
                    <a:pt x="1032" y="2007"/>
                  </a:cubicBezTo>
                  <a:cubicBezTo>
                    <a:pt x="1577" y="2007"/>
                    <a:pt x="2035" y="1549"/>
                    <a:pt x="2035" y="1004"/>
                  </a:cubicBezTo>
                  <a:cubicBezTo>
                    <a:pt x="2035" y="459"/>
                    <a:pt x="1577" y="1"/>
                    <a:pt x="1032"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4133925" y="2510600"/>
              <a:ext cx="50200" cy="50200"/>
            </a:xfrm>
            <a:custGeom>
              <a:avLst/>
              <a:gdLst/>
              <a:ahLst/>
              <a:cxnLst/>
              <a:rect l="l" t="t" r="r" b="b"/>
              <a:pathLst>
                <a:path w="2008" h="2008" extrusionOk="0">
                  <a:moveTo>
                    <a:pt x="1004" y="1"/>
                  </a:moveTo>
                  <a:cubicBezTo>
                    <a:pt x="459" y="1"/>
                    <a:pt x="0" y="460"/>
                    <a:pt x="0" y="1004"/>
                  </a:cubicBezTo>
                  <a:cubicBezTo>
                    <a:pt x="0" y="1578"/>
                    <a:pt x="459" y="2008"/>
                    <a:pt x="1004" y="2008"/>
                  </a:cubicBezTo>
                  <a:cubicBezTo>
                    <a:pt x="1548" y="2008"/>
                    <a:pt x="2007" y="1578"/>
                    <a:pt x="2007" y="1004"/>
                  </a:cubicBezTo>
                  <a:cubicBezTo>
                    <a:pt x="2007" y="460"/>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4130350" y="2366300"/>
              <a:ext cx="57350" cy="50725"/>
            </a:xfrm>
            <a:custGeom>
              <a:avLst/>
              <a:gdLst/>
              <a:ahLst/>
              <a:cxnLst/>
              <a:rect l="l" t="t" r="r" b="b"/>
              <a:pathLst>
                <a:path w="2294" h="2029" extrusionOk="0">
                  <a:moveTo>
                    <a:pt x="1159" y="0"/>
                  </a:moveTo>
                  <a:cubicBezTo>
                    <a:pt x="757" y="0"/>
                    <a:pt x="377" y="244"/>
                    <a:pt x="201" y="642"/>
                  </a:cubicBezTo>
                  <a:cubicBezTo>
                    <a:pt x="0" y="1158"/>
                    <a:pt x="229" y="1731"/>
                    <a:pt x="745" y="1960"/>
                  </a:cubicBezTo>
                  <a:cubicBezTo>
                    <a:pt x="864" y="2006"/>
                    <a:pt x="988" y="2028"/>
                    <a:pt x="1110" y="2028"/>
                  </a:cubicBezTo>
                  <a:cubicBezTo>
                    <a:pt x="1517" y="2028"/>
                    <a:pt x="1910" y="1784"/>
                    <a:pt x="2064" y="1387"/>
                  </a:cubicBezTo>
                  <a:cubicBezTo>
                    <a:pt x="2293" y="871"/>
                    <a:pt x="2035" y="298"/>
                    <a:pt x="1519" y="68"/>
                  </a:cubicBezTo>
                  <a:cubicBezTo>
                    <a:pt x="1401" y="22"/>
                    <a:pt x="1279" y="0"/>
                    <a:pt x="1159" y="0"/>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4133925" y="2294175"/>
              <a:ext cx="50200" cy="50200"/>
            </a:xfrm>
            <a:custGeom>
              <a:avLst/>
              <a:gdLst/>
              <a:ahLst/>
              <a:cxnLst/>
              <a:rect l="l" t="t" r="r" b="b"/>
              <a:pathLst>
                <a:path w="2008" h="2008" extrusionOk="0">
                  <a:moveTo>
                    <a:pt x="1004" y="1"/>
                  </a:moveTo>
                  <a:cubicBezTo>
                    <a:pt x="459" y="1"/>
                    <a:pt x="0" y="459"/>
                    <a:pt x="0" y="1004"/>
                  </a:cubicBezTo>
                  <a:cubicBezTo>
                    <a:pt x="0" y="1577"/>
                    <a:pt x="459" y="2007"/>
                    <a:pt x="1004" y="2007"/>
                  </a:cubicBezTo>
                  <a:cubicBezTo>
                    <a:pt x="1548" y="2007"/>
                    <a:pt x="2007" y="1549"/>
                    <a:pt x="2007" y="1004"/>
                  </a:cubicBezTo>
                  <a:cubicBezTo>
                    <a:pt x="2007" y="459"/>
                    <a:pt x="1548" y="1"/>
                    <a:pt x="1004"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4061550" y="2366550"/>
              <a:ext cx="50175" cy="50200"/>
            </a:xfrm>
            <a:custGeom>
              <a:avLst/>
              <a:gdLst/>
              <a:ahLst/>
              <a:cxnLst/>
              <a:rect l="l" t="t" r="r" b="b"/>
              <a:pathLst>
                <a:path w="2007" h="2008" extrusionOk="0">
                  <a:moveTo>
                    <a:pt x="1003" y="1"/>
                  </a:moveTo>
                  <a:cubicBezTo>
                    <a:pt x="459" y="1"/>
                    <a:pt x="0" y="460"/>
                    <a:pt x="0" y="1004"/>
                  </a:cubicBezTo>
                  <a:cubicBezTo>
                    <a:pt x="0" y="1549"/>
                    <a:pt x="459" y="2008"/>
                    <a:pt x="1003" y="2008"/>
                  </a:cubicBezTo>
                  <a:cubicBezTo>
                    <a:pt x="1577" y="2008"/>
                    <a:pt x="2007" y="1549"/>
                    <a:pt x="2007" y="1004"/>
                  </a:cubicBezTo>
                  <a:cubicBezTo>
                    <a:pt x="2007" y="460"/>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4061550" y="2294175"/>
              <a:ext cx="50175" cy="50200"/>
            </a:xfrm>
            <a:custGeom>
              <a:avLst/>
              <a:gdLst/>
              <a:ahLst/>
              <a:cxnLst/>
              <a:rect l="l" t="t" r="r" b="b"/>
              <a:pathLst>
                <a:path w="2007" h="2008" extrusionOk="0">
                  <a:moveTo>
                    <a:pt x="1003" y="1"/>
                  </a:moveTo>
                  <a:cubicBezTo>
                    <a:pt x="459" y="1"/>
                    <a:pt x="0" y="459"/>
                    <a:pt x="0" y="1004"/>
                  </a:cubicBezTo>
                  <a:cubicBezTo>
                    <a:pt x="0" y="1577"/>
                    <a:pt x="459" y="2007"/>
                    <a:pt x="1003" y="2007"/>
                  </a:cubicBezTo>
                  <a:cubicBezTo>
                    <a:pt x="1577" y="2007"/>
                    <a:pt x="2007" y="1549"/>
                    <a:pt x="2007" y="1004"/>
                  </a:cubicBezTo>
                  <a:cubicBezTo>
                    <a:pt x="2007" y="459"/>
                    <a:pt x="1577" y="1"/>
                    <a:pt x="1003" y="1"/>
                  </a:cubicBezTo>
                  <a:close/>
                </a:path>
              </a:pathLst>
            </a:custGeom>
            <a:solidFill>
              <a:srgbClr val="96FFF3">
                <a:alpha val="7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0" name="Google Shape;2130;p41"/>
          <p:cNvSpPr txBox="1">
            <a:spLocks noGrp="1"/>
          </p:cNvSpPr>
          <p:nvPr>
            <p:ph type="title" idx="4294967295"/>
          </p:nvPr>
        </p:nvSpPr>
        <p:spPr>
          <a:xfrm>
            <a:off x="1089925" y="1625850"/>
            <a:ext cx="1489200" cy="32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200" dirty="0">
                <a:solidFill>
                  <a:schemeClr val="accent1"/>
                </a:solidFill>
              </a:rPr>
              <a:t>CREDITS</a:t>
            </a:r>
            <a:endParaRPr sz="2200" dirty="0">
              <a:solidFill>
                <a:schemeClr val="accent1"/>
              </a:solidFill>
            </a:endParaRPr>
          </a:p>
        </p:txBody>
      </p:sp>
      <p:sp>
        <p:nvSpPr>
          <p:cNvPr id="2131" name="Google Shape;2131;p41"/>
          <p:cNvSpPr txBox="1">
            <a:spLocks noGrp="1"/>
          </p:cNvSpPr>
          <p:nvPr>
            <p:ph type="subTitle" idx="1"/>
          </p:nvPr>
        </p:nvSpPr>
        <p:spPr>
          <a:xfrm>
            <a:off x="1089924" y="2139800"/>
            <a:ext cx="2942645" cy="640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solidFill>
                  <a:schemeClr val="dk1"/>
                </a:solidFill>
                <a:latin typeface="DM Sans"/>
                <a:ea typeface="DM Sans"/>
                <a:cs typeface="DM Sans"/>
                <a:sym typeface="DM Sans"/>
              </a:rPr>
              <a:t>SWAGAT S KALITA</a:t>
            </a:r>
          </a:p>
          <a:p>
            <a:pPr marL="0" lvl="0" indent="0" algn="l" rtl="0">
              <a:spcBef>
                <a:spcPts val="0"/>
              </a:spcBef>
              <a:spcAft>
                <a:spcPts val="0"/>
              </a:spcAft>
              <a:buNone/>
            </a:pPr>
            <a:r>
              <a:rPr lang="en-IN" dirty="0">
                <a:solidFill>
                  <a:schemeClr val="dk1"/>
                </a:solidFill>
                <a:latin typeface="DM Sans"/>
                <a:ea typeface="DM Sans"/>
                <a:cs typeface="DM Sans"/>
                <a:sym typeface="DM Sans"/>
              </a:rPr>
              <a:t>SHIVANSH SHARMA</a:t>
            </a:r>
          </a:p>
          <a:p>
            <a:pPr marL="0" lvl="0" indent="0" algn="l" rtl="0">
              <a:spcBef>
                <a:spcPts val="0"/>
              </a:spcBef>
              <a:spcAft>
                <a:spcPts val="0"/>
              </a:spcAft>
              <a:buNone/>
            </a:pPr>
            <a:r>
              <a:rPr lang="en-IN" dirty="0">
                <a:solidFill>
                  <a:schemeClr val="dk1"/>
                </a:solidFill>
                <a:latin typeface="DM Sans"/>
                <a:ea typeface="DM Sans"/>
                <a:cs typeface="DM Sans"/>
                <a:sym typeface="DM Sans"/>
              </a:rPr>
              <a:t>AKASH KUMAR PANDIT</a:t>
            </a:r>
          </a:p>
          <a:p>
            <a:pPr marL="0" lvl="0" indent="0" algn="l" rtl="0">
              <a:spcBef>
                <a:spcPts val="0"/>
              </a:spcBef>
              <a:spcAft>
                <a:spcPts val="0"/>
              </a:spcAft>
              <a:buNone/>
            </a:pPr>
            <a:endParaRPr dirty="0">
              <a:solidFill>
                <a:schemeClr val="dk1"/>
              </a:solidFill>
              <a:latin typeface="DM Sans"/>
              <a:ea typeface="DM Sans"/>
              <a:cs typeface="DM Sans"/>
              <a:sym typeface="DM Sans"/>
            </a:endParaRPr>
          </a:p>
        </p:txBody>
      </p:sp>
      <p:sp>
        <p:nvSpPr>
          <p:cNvPr id="2134" name="Google Shape;2134;p41"/>
          <p:cNvSpPr/>
          <p:nvPr/>
        </p:nvSpPr>
        <p:spPr>
          <a:xfrm>
            <a:off x="4139850" y="2523300"/>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2927550" y="2265875"/>
            <a:ext cx="192000" cy="192000"/>
          </a:xfrm>
          <a:prstGeom prst="ellipse">
            <a:avLst/>
          </a:prstGeom>
          <a:solidFill>
            <a:schemeClr val="accent6"/>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6" name="Google Shape;2136;p41"/>
          <p:cNvGrpSpPr/>
          <p:nvPr/>
        </p:nvGrpSpPr>
        <p:grpSpPr>
          <a:xfrm rot="-5400000" flipH="1">
            <a:off x="1390763" y="-1182784"/>
            <a:ext cx="959680" cy="3741186"/>
            <a:chOff x="7557897" y="2608992"/>
            <a:chExt cx="429195" cy="1673160"/>
          </a:xfrm>
        </p:grpSpPr>
        <p:sp>
          <p:nvSpPr>
            <p:cNvPr id="2137" name="Google Shape;2137;p4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solidFill>
                  <a:schemeClr val="accent1"/>
                </a:solidFill>
              </a:rPr>
              <a:t>THANK YOU</a:t>
            </a:r>
            <a:endParaRPr dirty="0">
              <a:solidFill>
                <a:schemeClr val="accent1"/>
              </a:solidFill>
            </a:endParaRPr>
          </a:p>
        </p:txBody>
      </p:sp>
      <p:sp>
        <p:nvSpPr>
          <p:cNvPr id="2141" name="Google Shape;2141;p41"/>
          <p:cNvSpPr/>
          <p:nvPr/>
        </p:nvSpPr>
        <p:spPr>
          <a:xfrm>
            <a:off x="720000" y="1694400"/>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1"/>
          <p:cNvSpPr/>
          <p:nvPr/>
        </p:nvSpPr>
        <p:spPr>
          <a:xfrm>
            <a:off x="720000" y="1694400"/>
            <a:ext cx="192000" cy="192000"/>
          </a:xfrm>
          <a:prstGeom prst="ellipse">
            <a:avLst/>
          </a:prstGeom>
          <a:solidFill>
            <a:schemeClr val="accent6"/>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1"/>
          <p:cNvSpPr/>
          <p:nvPr/>
        </p:nvSpPr>
        <p:spPr>
          <a:xfrm>
            <a:off x="5454950" y="2411450"/>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1"/>
          <p:cNvSpPr/>
          <p:nvPr/>
        </p:nvSpPr>
        <p:spPr>
          <a:xfrm>
            <a:off x="5532375" y="3549625"/>
            <a:ext cx="192000" cy="192000"/>
          </a:xfrm>
          <a:prstGeom prst="ellipse">
            <a:avLst/>
          </a:prstGeom>
          <a:solidFill>
            <a:schemeClr val="accent6"/>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1"/>
          <p:cNvSpPr/>
          <p:nvPr/>
        </p:nvSpPr>
        <p:spPr>
          <a:xfrm>
            <a:off x="7157250" y="2684575"/>
            <a:ext cx="192000" cy="192000"/>
          </a:xfrm>
          <a:prstGeom prst="ellipse">
            <a:avLst/>
          </a:prstGeom>
          <a:solidFill>
            <a:schemeClr val="accent6"/>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1"/>
          <p:cNvSpPr/>
          <p:nvPr/>
        </p:nvSpPr>
        <p:spPr>
          <a:xfrm>
            <a:off x="7420275" y="3917850"/>
            <a:ext cx="192000" cy="192000"/>
          </a:xfrm>
          <a:prstGeom prst="ellipse">
            <a:avLst/>
          </a:prstGeom>
          <a:solidFill>
            <a:schemeClr val="accent1"/>
          </a:solidFill>
          <a:ln>
            <a:noFill/>
          </a:ln>
          <a:effectLst>
            <a:outerShdw blurRad="200025" dist="19050" dir="5400000" algn="bl" rotWithShape="0">
              <a:schemeClr val="accent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0"/>
          <p:cNvSpPr/>
          <p:nvPr/>
        </p:nvSpPr>
        <p:spPr>
          <a:xfrm>
            <a:off x="617645" y="1131488"/>
            <a:ext cx="8355316" cy="3615666"/>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txBox="1">
            <a:spLocks noGrp="1"/>
          </p:cNvSpPr>
          <p:nvPr>
            <p:ph type="title"/>
          </p:nvPr>
        </p:nvSpPr>
        <p:spPr>
          <a:xfrm>
            <a:off x="4506673" y="1457946"/>
            <a:ext cx="4394383" cy="337472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dirty="0">
                <a:latin typeface="Arial" panose="020B0604020202020204" pitchFamily="34" charset="0"/>
                <a:cs typeface="Arial" panose="020B0604020202020204" pitchFamily="34" charset="0"/>
              </a:rPr>
              <a:t>Data warehousing in the World Bank refers to the use of a centralized repository for managing and analyzing large volumes of data from different sources. </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purpose of data warehousing is to enable informed decision-making at all levels of the organization by providing decision-makers with timely and relevant information.</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Data warehousing in the World Bank is essential for improving data quality, enhancing data accessibility, supporting strategic decision-making, streamlining reporting, and enabling data mining and predictive modeling.</a:t>
            </a:r>
            <a:endParaRPr sz="1400" dirty="0">
              <a:latin typeface="Arial" panose="020B0604020202020204" pitchFamily="34" charset="0"/>
              <a:cs typeface="Arial" panose="020B0604020202020204" pitchFamily="34" charset="0"/>
            </a:endParaRPr>
          </a:p>
        </p:txBody>
      </p:sp>
      <p:pic>
        <p:nvPicPr>
          <p:cNvPr id="552" name="Google Shape;552;p40"/>
          <p:cNvPicPr preferRelativeResize="0"/>
          <p:nvPr/>
        </p:nvPicPr>
        <p:blipFill rotWithShape="1">
          <a:blip r:embed="rId3">
            <a:alphaModFix/>
          </a:blip>
          <a:srcRect l="23948" r="23427"/>
          <a:stretch/>
        </p:blipFill>
        <p:spPr>
          <a:xfrm>
            <a:off x="848425" y="673350"/>
            <a:ext cx="3552000" cy="3796800"/>
          </a:xfrm>
          <a:prstGeom prst="roundRect">
            <a:avLst>
              <a:gd name="adj" fmla="val 10435"/>
            </a:avLst>
          </a:prstGeom>
          <a:noFill/>
          <a:ln w="19050" cap="flat" cmpd="sng">
            <a:solidFill>
              <a:srgbClr val="98FAFC"/>
            </a:solidFill>
            <a:prstDash val="solid"/>
            <a:round/>
            <a:headEnd type="none" w="sm" len="sm"/>
            <a:tailEnd type="none" w="sm" len="sm"/>
          </a:ln>
          <a:effectLst>
            <a:outerShdw blurRad="257175" dist="19050" dir="5400000" algn="bl" rotWithShape="0">
              <a:srgbClr val="98FAFC">
                <a:alpha val="41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792362" y="248450"/>
            <a:ext cx="7704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accent1"/>
                </a:solidFill>
              </a:rPr>
              <a:t>CONTENTS :</a:t>
            </a:r>
            <a:endParaRPr dirty="0">
              <a:solidFill>
                <a:schemeClr val="accent1"/>
              </a:solidFill>
            </a:endParaRPr>
          </a:p>
        </p:txBody>
      </p:sp>
      <p:sp>
        <p:nvSpPr>
          <p:cNvPr id="237" name="Google Shape;237;p31"/>
          <p:cNvSpPr txBox="1">
            <a:spLocks noGrp="1"/>
          </p:cNvSpPr>
          <p:nvPr>
            <p:ph type="body" idx="1"/>
          </p:nvPr>
        </p:nvSpPr>
        <p:spPr>
          <a:xfrm>
            <a:off x="720000" y="848616"/>
            <a:ext cx="7704000" cy="37600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a:buNone/>
            </a:pPr>
            <a:r>
              <a:rPr lang="en-US" dirty="0"/>
              <a:t>Chapter 1: </a:t>
            </a:r>
            <a:r>
              <a:rPr lang="en-US" b="1" dirty="0"/>
              <a:t>Introduction to Data Warehousing in World Bank</a:t>
            </a:r>
          </a:p>
          <a:p>
            <a:pPr marL="0" lvl="0" indent="0" algn="l" rtl="0">
              <a:spcBef>
                <a:spcPts val="0"/>
              </a:spcBef>
              <a:spcAft>
                <a:spcPts val="0"/>
              </a:spcAft>
              <a:buClr>
                <a:schemeClr val="lt2"/>
              </a:buClr>
              <a:buSzPts val="1100"/>
              <a:buFont typeface="Arial"/>
              <a:buNone/>
            </a:pPr>
            <a:endParaRPr lang="en-US" dirty="0"/>
          </a:p>
          <a:p>
            <a:pPr marL="0" lvl="0" indent="0" algn="l" rtl="0">
              <a:spcBef>
                <a:spcPts val="0"/>
              </a:spcBef>
              <a:spcAft>
                <a:spcPts val="0"/>
              </a:spcAft>
              <a:buClr>
                <a:schemeClr val="lt2"/>
              </a:buClr>
              <a:buSzPts val="1100"/>
              <a:buFont typeface="Arial"/>
              <a:buNone/>
            </a:pPr>
            <a:r>
              <a:rPr lang="en-US" dirty="0"/>
              <a:t>1.1 Overview of Data Warehousing</a:t>
            </a:r>
          </a:p>
          <a:p>
            <a:pPr marL="0" lvl="0" indent="0" algn="l" rtl="0">
              <a:spcBef>
                <a:spcPts val="0"/>
              </a:spcBef>
              <a:spcAft>
                <a:spcPts val="0"/>
              </a:spcAft>
              <a:buClr>
                <a:schemeClr val="lt2"/>
              </a:buClr>
              <a:buSzPts val="1100"/>
              <a:buFont typeface="Arial"/>
              <a:buNone/>
            </a:pPr>
            <a:r>
              <a:rPr lang="en-US" dirty="0"/>
              <a:t>1.2 Importance of Data Warehousing in World Bank</a:t>
            </a:r>
          </a:p>
          <a:p>
            <a:pPr marL="0" lvl="0" indent="0" algn="l" rtl="0">
              <a:spcBef>
                <a:spcPts val="0"/>
              </a:spcBef>
              <a:spcAft>
                <a:spcPts val="0"/>
              </a:spcAft>
              <a:buClr>
                <a:schemeClr val="lt2"/>
              </a:buClr>
              <a:buSzPts val="1100"/>
              <a:buFont typeface="Arial"/>
              <a:buNone/>
            </a:pPr>
            <a:r>
              <a:rPr lang="en-US" dirty="0"/>
              <a:t>1.3 Purpose and Objectives of Data Warehousing in World Bank</a:t>
            </a:r>
          </a:p>
          <a:p>
            <a:pPr marL="0" lvl="0" indent="0" algn="l" rtl="0">
              <a:spcBef>
                <a:spcPts val="0"/>
              </a:spcBef>
              <a:spcAft>
                <a:spcPts val="0"/>
              </a:spcAft>
              <a:buClr>
                <a:schemeClr val="lt2"/>
              </a:buClr>
              <a:buSzPts val="1100"/>
              <a:buFont typeface="Arial"/>
              <a:buNone/>
            </a:pPr>
            <a:endParaRPr lang="en-US" dirty="0"/>
          </a:p>
          <a:p>
            <a:pPr marL="0" lvl="0" indent="0" algn="l" rtl="0">
              <a:spcBef>
                <a:spcPts val="0"/>
              </a:spcBef>
              <a:spcAft>
                <a:spcPts val="0"/>
              </a:spcAft>
              <a:buClr>
                <a:schemeClr val="lt2"/>
              </a:buClr>
              <a:buSzPts val="1100"/>
              <a:buFont typeface="Arial"/>
              <a:buNone/>
            </a:pPr>
            <a:r>
              <a:rPr lang="en-US" dirty="0"/>
              <a:t>Chapter 2: </a:t>
            </a:r>
            <a:r>
              <a:rPr lang="en-US" b="1" dirty="0"/>
              <a:t>Data Warehousing in World Bank: Planning and Implementation</a:t>
            </a:r>
          </a:p>
          <a:p>
            <a:pPr marL="0" lvl="0" indent="0" algn="l" rtl="0">
              <a:spcBef>
                <a:spcPts val="0"/>
              </a:spcBef>
              <a:spcAft>
                <a:spcPts val="0"/>
              </a:spcAft>
              <a:buClr>
                <a:schemeClr val="lt2"/>
              </a:buClr>
              <a:buSzPts val="1100"/>
              <a:buFont typeface="Arial"/>
              <a:buNone/>
            </a:pPr>
            <a:endParaRPr lang="en-US" dirty="0"/>
          </a:p>
          <a:p>
            <a:pPr marL="0" lvl="0" indent="0" algn="l" rtl="0">
              <a:spcBef>
                <a:spcPts val="0"/>
              </a:spcBef>
              <a:spcAft>
                <a:spcPts val="0"/>
              </a:spcAft>
              <a:buClr>
                <a:schemeClr val="lt2"/>
              </a:buClr>
              <a:buSzPts val="1100"/>
              <a:buFont typeface="Arial"/>
              <a:buNone/>
            </a:pPr>
            <a:r>
              <a:rPr lang="en-US" dirty="0"/>
              <a:t>2.1 Planning for Data Warehousing in World Bank</a:t>
            </a:r>
          </a:p>
          <a:p>
            <a:pPr marL="0" lvl="0" indent="0" algn="l" rtl="0">
              <a:spcBef>
                <a:spcPts val="0"/>
              </a:spcBef>
              <a:spcAft>
                <a:spcPts val="0"/>
              </a:spcAft>
              <a:buClr>
                <a:schemeClr val="lt2"/>
              </a:buClr>
              <a:buSzPts val="1100"/>
              <a:buFont typeface="Arial"/>
              <a:buNone/>
            </a:pPr>
            <a:r>
              <a:rPr lang="en-US" dirty="0"/>
              <a:t>2.2 Steps in Implementing Data Warehousing in World Bank</a:t>
            </a:r>
          </a:p>
          <a:p>
            <a:pPr marL="0" lvl="0" indent="0" algn="l" rtl="0">
              <a:spcBef>
                <a:spcPts val="0"/>
              </a:spcBef>
              <a:spcAft>
                <a:spcPts val="0"/>
              </a:spcAft>
              <a:buClr>
                <a:schemeClr val="lt2"/>
              </a:buClr>
              <a:buSzPts val="1100"/>
              <a:buFont typeface="Arial"/>
              <a:buNone/>
            </a:pPr>
            <a:r>
              <a:rPr lang="en-US" dirty="0"/>
              <a:t>2.3 Key Factors in Successful Implementation of Data Warehousing in World Bank</a:t>
            </a:r>
          </a:p>
          <a:p>
            <a:pPr marL="0" lvl="0" indent="0" algn="l" rtl="0">
              <a:spcBef>
                <a:spcPts val="0"/>
              </a:spcBef>
              <a:spcAft>
                <a:spcPts val="0"/>
              </a:spcAft>
              <a:buClr>
                <a:schemeClr val="lt2"/>
              </a:buClr>
              <a:buSzPts val="1100"/>
              <a:buFont typeface="Arial"/>
              <a:buNone/>
            </a:pPr>
            <a:endParaRPr lang="en-US" dirty="0"/>
          </a:p>
          <a:p>
            <a:pPr marL="0" lvl="0" indent="0" algn="l" rtl="0">
              <a:spcBef>
                <a:spcPts val="0"/>
              </a:spcBef>
              <a:spcAft>
                <a:spcPts val="0"/>
              </a:spcAft>
              <a:buClr>
                <a:schemeClr val="lt2"/>
              </a:buClr>
              <a:buSzPts val="1100"/>
              <a:buFont typeface="Arial"/>
              <a:buNone/>
            </a:pPr>
            <a:endParaRPr lang="en-US" dirty="0"/>
          </a:p>
          <a:p>
            <a:pPr marL="0" lvl="0" indent="0" algn="l" rtl="0">
              <a:spcBef>
                <a:spcPts val="0"/>
              </a:spcBef>
              <a:spcAft>
                <a:spcPts val="0"/>
              </a:spcAft>
              <a:buClr>
                <a:schemeClr val="lt2"/>
              </a:buClr>
              <a:buSzPts val="1100"/>
              <a:buFont typeface="Arial"/>
              <a:buNone/>
            </a:pPr>
            <a:r>
              <a:rPr lang="en-US" dirty="0"/>
              <a:t>Chapter 3: </a:t>
            </a:r>
            <a:r>
              <a:rPr lang="en-US" b="1" dirty="0"/>
              <a:t>Future Trends in Data Warehousing for World Bank</a:t>
            </a:r>
          </a:p>
          <a:p>
            <a:pPr marL="0" lvl="0" indent="0" algn="l" rtl="0">
              <a:spcBef>
                <a:spcPts val="0"/>
              </a:spcBef>
              <a:spcAft>
                <a:spcPts val="0"/>
              </a:spcAft>
              <a:buClr>
                <a:schemeClr val="lt2"/>
              </a:buClr>
              <a:buSzPts val="1100"/>
              <a:buFont typeface="Arial"/>
              <a:buNone/>
            </a:pPr>
            <a:endParaRPr lang="en-US" dirty="0"/>
          </a:p>
          <a:p>
            <a:pPr marL="0" lvl="0" indent="0" algn="l" rtl="0">
              <a:spcBef>
                <a:spcPts val="0"/>
              </a:spcBef>
              <a:spcAft>
                <a:spcPts val="0"/>
              </a:spcAft>
              <a:buClr>
                <a:schemeClr val="lt2"/>
              </a:buClr>
              <a:buSzPts val="1100"/>
              <a:buFont typeface="Arial"/>
              <a:buNone/>
            </a:pPr>
            <a:r>
              <a:rPr lang="en-US" dirty="0"/>
              <a:t>3.1 Big Data and Data Warehousing</a:t>
            </a:r>
          </a:p>
          <a:p>
            <a:pPr marL="0" lvl="0" indent="0" algn="l" rtl="0">
              <a:spcBef>
                <a:spcPts val="0"/>
              </a:spcBef>
              <a:spcAft>
                <a:spcPts val="0"/>
              </a:spcAft>
              <a:buClr>
                <a:schemeClr val="lt2"/>
              </a:buClr>
              <a:buSzPts val="1100"/>
              <a:buFont typeface="Arial"/>
              <a:buNone/>
            </a:pPr>
            <a:r>
              <a:rPr lang="en-US" dirty="0"/>
              <a:t>3.2 Cloud-Based Data Warehousing</a:t>
            </a:r>
          </a:p>
          <a:p>
            <a:pPr marL="0" lvl="0" indent="0" algn="l" rtl="0">
              <a:spcBef>
                <a:spcPts val="0"/>
              </a:spcBef>
              <a:spcAft>
                <a:spcPts val="0"/>
              </a:spcAft>
              <a:buClr>
                <a:schemeClr val="lt2"/>
              </a:buClr>
              <a:buSzPts val="1100"/>
              <a:buFont typeface="Arial"/>
              <a:buNone/>
            </a:pPr>
            <a:endParaRPr lang="en-US" dirty="0"/>
          </a:p>
          <a:p>
            <a:pPr marL="0" lvl="0" indent="0" algn="l" rtl="0">
              <a:spcBef>
                <a:spcPts val="0"/>
              </a:spcBef>
              <a:spcAft>
                <a:spcPts val="0"/>
              </a:spcAft>
              <a:buClr>
                <a:schemeClr val="lt2"/>
              </a:buClr>
              <a:buSzPts val="1100"/>
              <a:buFont typeface="Arial"/>
              <a:buNone/>
            </a:pPr>
            <a:r>
              <a:rPr lang="en-US" dirty="0"/>
              <a:t>Chapter 4: </a:t>
            </a:r>
            <a:r>
              <a:rPr lang="en-US" b="1" dirty="0"/>
              <a:t>Conclusion</a:t>
            </a:r>
          </a:p>
          <a:p>
            <a:pPr marL="0" lvl="0" indent="0" algn="l" rtl="0">
              <a:spcBef>
                <a:spcPts val="0"/>
              </a:spcBef>
              <a:spcAft>
                <a:spcPts val="0"/>
              </a:spcAft>
              <a:buClr>
                <a:schemeClr val="lt2"/>
              </a:buClr>
              <a:buSzPts val="1100"/>
              <a:buFont typeface="Arial"/>
              <a:buNone/>
            </a:pPr>
            <a:endParaRPr lang="en-US" dirty="0"/>
          </a:p>
          <a:p>
            <a:pPr marL="0" lvl="0" indent="0" algn="l" rtl="0">
              <a:spcBef>
                <a:spcPts val="0"/>
              </a:spcBef>
              <a:spcAft>
                <a:spcPts val="0"/>
              </a:spcAft>
              <a:buClr>
                <a:schemeClr val="lt2"/>
              </a:buClr>
              <a:buSzPts val="1100"/>
              <a:buFont typeface="Arial"/>
              <a:buNone/>
            </a:pPr>
            <a:endParaRPr lang="en-US" dirty="0"/>
          </a:p>
          <a:p>
            <a:pPr marL="0" lvl="0" indent="0" algn="l" rtl="0">
              <a:spcBef>
                <a:spcPts val="0"/>
              </a:spcBef>
              <a:spcAft>
                <a:spcPts val="0"/>
              </a:spcAft>
              <a:buClr>
                <a:schemeClr val="lt2"/>
              </a:buClr>
              <a:buSzPts val="1100"/>
              <a:buFont typeface="Arial"/>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2166600" y="1084893"/>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2499101" y="1317550"/>
            <a:ext cx="4145797"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1800" dirty="0"/>
              <a:t>1.1  OVERVIEW OF DATA WAREHOUSING</a:t>
            </a:r>
            <a:endParaRPr sz="1800" dirty="0"/>
          </a:p>
        </p:txBody>
      </p:sp>
      <p:sp>
        <p:nvSpPr>
          <p:cNvPr id="346" name="Google Shape;346;p34"/>
          <p:cNvSpPr txBox="1">
            <a:spLocks noGrp="1"/>
          </p:cNvSpPr>
          <p:nvPr>
            <p:ph type="subTitle" idx="1"/>
          </p:nvPr>
        </p:nvSpPr>
        <p:spPr>
          <a:xfrm>
            <a:off x="2249872" y="1710294"/>
            <a:ext cx="4629067" cy="2492234"/>
          </a:xfrm>
          <a:prstGeom prst="rect">
            <a:avLst/>
          </a:prstGeom>
        </p:spPr>
        <p:txBody>
          <a:bodyPr spcFirstLastPara="1" wrap="square" lIns="0" tIns="0" rIns="0" bIns="0" anchor="ctr" anchorCtr="0">
            <a:noAutofit/>
          </a:bodyPr>
          <a:lstStyle/>
          <a:p>
            <a:pPr marL="0" indent="0"/>
            <a:r>
              <a:rPr lang="en-US" b="0" i="0" dirty="0">
                <a:solidFill>
                  <a:srgbClr val="D1D5DB"/>
                </a:solidFill>
                <a:effectLst/>
                <a:latin typeface="Söhne"/>
              </a:rPr>
              <a:t>Data warehousing is a process of collecting, managing, and storing large volumes of structured and unstructured data from different sources in a centralized location for analysis and decision-making. The data is transformed into a format that is optimized for query and analysis by integrating it from various sources, cleaning it, and organizing it in a way that makes it easier to access and understand.</a:t>
            </a:r>
            <a:endParaRPr dirty="0"/>
          </a:p>
        </p:txBody>
      </p:sp>
      <p:sp>
        <p:nvSpPr>
          <p:cNvPr id="2" name="Google Shape;345;p34">
            <a:extLst>
              <a:ext uri="{FF2B5EF4-FFF2-40B4-BE49-F238E27FC236}">
                <a16:creationId xmlns:a16="http://schemas.microsoft.com/office/drawing/2014/main" id="{8297F742-328C-E3C1-631A-25DDE5489F54}"/>
              </a:ext>
            </a:extLst>
          </p:cNvPr>
          <p:cNvSpPr txBox="1">
            <a:spLocks/>
          </p:cNvSpPr>
          <p:nvPr/>
        </p:nvSpPr>
        <p:spPr>
          <a:xfrm>
            <a:off x="245624" y="361974"/>
            <a:ext cx="4145797" cy="576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000" dirty="0"/>
              <a:t>Chapter 1: Introduction to Data Warehousing in World Bank</a:t>
            </a:r>
          </a:p>
          <a:p>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914401" y="822948"/>
            <a:ext cx="5259518" cy="789502"/>
          </a:xfrm>
          <a:prstGeom prst="rect">
            <a:avLst/>
          </a:prstGeom>
        </p:spPr>
        <p:txBody>
          <a:bodyPr spcFirstLastPara="1" wrap="square" lIns="0" tIns="0" rIns="0" bIns="0" anchor="t" anchorCtr="0">
            <a:noAutofit/>
          </a:bodyPr>
          <a:lstStyle/>
          <a:p>
            <a:r>
              <a:rPr lang="en" sz="2800" dirty="0"/>
              <a:t>1.2  </a:t>
            </a:r>
            <a:r>
              <a:rPr lang="en-US" sz="2800" dirty="0"/>
              <a:t>Importance of Data Warehousing in     World Bank</a:t>
            </a:r>
            <a:br>
              <a:rPr lang="en-US" sz="2800" dirty="0"/>
            </a:br>
            <a:endParaRPr sz="2800" dirty="0">
              <a:solidFill>
                <a:schemeClr val="accent1"/>
              </a:solidFill>
            </a:endParaRPr>
          </a:p>
        </p:txBody>
      </p:sp>
      <p:sp>
        <p:nvSpPr>
          <p:cNvPr id="361" name="Google Shape;361;p35"/>
          <p:cNvSpPr txBox="1">
            <a:spLocks noGrp="1"/>
          </p:cNvSpPr>
          <p:nvPr>
            <p:ph type="body" idx="1"/>
          </p:nvPr>
        </p:nvSpPr>
        <p:spPr>
          <a:xfrm>
            <a:off x="993397" y="2183513"/>
            <a:ext cx="5049319" cy="24134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Data warehousing plays a crucial role in the World Bank, as it helps in managing and analyzing large volumes of data efficiently and effectively. The following are some of the key benefits of data warehousing in the World Bank:</a:t>
            </a:r>
          </a:p>
          <a:p>
            <a:pPr marL="0" lvl="0" indent="0" algn="l" rtl="0">
              <a:spcBef>
                <a:spcPts val="0"/>
              </a:spcBef>
              <a:spcAft>
                <a:spcPts val="0"/>
              </a:spcAft>
              <a:buNone/>
            </a:pPr>
            <a:r>
              <a:rPr lang="en-IN" dirty="0"/>
              <a:t> </a:t>
            </a:r>
          </a:p>
          <a:p>
            <a:pPr marL="0" lvl="0" indent="0" algn="l" rtl="0">
              <a:spcBef>
                <a:spcPts val="0"/>
              </a:spcBef>
              <a:spcAft>
                <a:spcPts val="0"/>
              </a:spcAft>
              <a:buNone/>
            </a:pPr>
            <a:endParaRPr dirty="0"/>
          </a:p>
        </p:txBody>
      </p:sp>
      <p:pic>
        <p:nvPicPr>
          <p:cNvPr id="2" name="Google Shape;2748;p51">
            <a:extLst>
              <a:ext uri="{FF2B5EF4-FFF2-40B4-BE49-F238E27FC236}">
                <a16:creationId xmlns:a16="http://schemas.microsoft.com/office/drawing/2014/main" id="{9F79ED93-0E67-36B6-0237-718C5D7286CB}"/>
              </a:ext>
            </a:extLst>
          </p:cNvPr>
          <p:cNvPicPr preferRelativeResize="0"/>
          <p:nvPr/>
        </p:nvPicPr>
        <p:blipFill>
          <a:blip r:embed="rId3">
            <a:alphaModFix/>
          </a:blip>
          <a:stretch>
            <a:fillRect/>
          </a:stretch>
        </p:blipFill>
        <p:spPr>
          <a:xfrm>
            <a:off x="5766119" y="225468"/>
            <a:ext cx="3530236" cy="31071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160985" y="407401"/>
            <a:ext cx="8871182" cy="4052417"/>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txBox="1">
            <a:spLocks noGrp="1"/>
          </p:cNvSpPr>
          <p:nvPr>
            <p:ph type="subTitle" idx="1"/>
          </p:nvPr>
        </p:nvSpPr>
        <p:spPr>
          <a:xfrm>
            <a:off x="526168" y="1306631"/>
            <a:ext cx="8319684" cy="2470942"/>
          </a:xfrm>
          <a:prstGeom prst="rect">
            <a:avLst/>
          </a:prstGeom>
        </p:spPr>
        <p:txBody>
          <a:bodyPr spcFirstLastPara="1" wrap="square" lIns="0" tIns="0" rIns="0" bIns="0" anchor="ctr" anchorCtr="0">
            <a:noAutofit/>
          </a:bodyPr>
          <a:lstStyle/>
          <a:p>
            <a:pPr marL="0" indent="0"/>
            <a:r>
              <a:rPr lang="en-US" sz="1400" b="1" i="0" dirty="0">
                <a:solidFill>
                  <a:srgbClr val="D1D5DB"/>
                </a:solidFill>
                <a:effectLst/>
                <a:latin typeface="Söhne"/>
              </a:rPr>
              <a:t>Improving data quality</a:t>
            </a:r>
            <a:r>
              <a:rPr lang="en-US" sz="1400" b="0" i="0" dirty="0">
                <a:solidFill>
                  <a:srgbClr val="D1D5DB"/>
                </a:solidFill>
                <a:effectLst/>
                <a:latin typeface="Söhne"/>
              </a:rPr>
              <a:t>: Data warehousing ensures that data is accurate, complete, and consistent by integrating data from different sources and removing any duplicates or errors. This results in better data quality, which helps in making informed decisions.</a:t>
            </a:r>
          </a:p>
          <a:p>
            <a:pPr marL="0" indent="0"/>
            <a:endParaRPr lang="en-US" b="0" i="0" dirty="0">
              <a:solidFill>
                <a:srgbClr val="D1D5DB"/>
              </a:solidFill>
              <a:effectLst/>
              <a:latin typeface="Söhne"/>
            </a:endParaRPr>
          </a:p>
          <a:p>
            <a:pPr marL="0" indent="0"/>
            <a:r>
              <a:rPr lang="en-US" sz="1400" b="1" i="0" dirty="0">
                <a:solidFill>
                  <a:srgbClr val="D1D5DB"/>
                </a:solidFill>
                <a:effectLst/>
                <a:latin typeface="Söhne"/>
              </a:rPr>
              <a:t>Enhancing data accessibility</a:t>
            </a:r>
            <a:r>
              <a:rPr lang="en-US" sz="1400" b="0" i="0" dirty="0">
                <a:solidFill>
                  <a:srgbClr val="D1D5DB"/>
                </a:solidFill>
                <a:effectLst/>
                <a:latin typeface="Söhne"/>
              </a:rPr>
              <a:t>: Data warehousing makes it easier to access data from different sources in a centralized location, reducing the time and effort required to find and retrieve data. This enables faster decision-making and improved operational efficiency.</a:t>
            </a:r>
          </a:p>
          <a:p>
            <a:pPr marL="0" indent="0"/>
            <a:endParaRPr lang="en-US" sz="1400" b="0" i="0" dirty="0">
              <a:solidFill>
                <a:srgbClr val="D1D5DB"/>
              </a:solidFill>
              <a:effectLst/>
              <a:latin typeface="Söhne"/>
            </a:endParaRPr>
          </a:p>
          <a:p>
            <a:pPr marL="0" indent="0"/>
            <a:r>
              <a:rPr lang="en-US" sz="1400" b="1" i="0" dirty="0">
                <a:solidFill>
                  <a:srgbClr val="D1D5DB"/>
                </a:solidFill>
                <a:effectLst/>
                <a:latin typeface="Söhne"/>
              </a:rPr>
              <a:t>Supporting strategic decision-making</a:t>
            </a:r>
            <a:r>
              <a:rPr lang="en-US" sz="1400" b="0" i="0" dirty="0">
                <a:solidFill>
                  <a:srgbClr val="D1D5DB"/>
                </a:solidFill>
                <a:effectLst/>
                <a:latin typeface="Söhne"/>
              </a:rPr>
              <a:t>: Data warehousing provides decision-makers with timely and relevant information, enabling them to make informed decisions that are based on accurate and up-to-date data. This improves the quality of decisions made at all levels of the organization.</a:t>
            </a:r>
          </a:p>
          <a:p>
            <a:pPr marL="0" indent="0"/>
            <a:endParaRPr lang="en-US" sz="1400" dirty="0">
              <a:solidFill>
                <a:srgbClr val="D1D5DB"/>
              </a:solidFill>
              <a:latin typeface="Söhne"/>
            </a:endParaRPr>
          </a:p>
          <a:p>
            <a:pPr marL="0" indent="0"/>
            <a:endParaRPr lang="en-US" sz="1400" b="0" i="0" dirty="0">
              <a:solidFill>
                <a:srgbClr val="D1D5DB"/>
              </a:solidFill>
              <a:effectLst/>
              <a:latin typeface="Söhne"/>
            </a:endParaRPr>
          </a:p>
          <a:p>
            <a:pPr marL="0" indent="0"/>
            <a:r>
              <a:rPr lang="en-US" sz="1400" b="0" i="0" dirty="0">
                <a:solidFill>
                  <a:srgbClr val="D1D5DB"/>
                </a:solidFill>
                <a:effectLst/>
                <a:latin typeface="Söhne"/>
              </a:rPr>
              <a:t> </a:t>
            </a:r>
            <a:r>
              <a:rPr lang="en-US" sz="1400" b="1" dirty="0"/>
              <a:t>Streamlining reporting: </a:t>
            </a:r>
            <a:r>
              <a:rPr lang="en-US" sz="1400" dirty="0"/>
              <a:t>Data warehousing enables the creation of standardized reports and dashboards, which can be accessed by different departments and stakeholders across the organization. This reduces the time and effort required to create reports and ensures that everyone is working with the same data.</a:t>
            </a:r>
          </a:p>
          <a:p>
            <a:pPr marL="0" indent="0"/>
            <a:endParaRPr lang="en-US" dirty="0"/>
          </a:p>
        </p:txBody>
      </p:sp>
      <p:sp>
        <p:nvSpPr>
          <p:cNvPr id="2" name="Google Shape;345;p34">
            <a:extLst>
              <a:ext uri="{FF2B5EF4-FFF2-40B4-BE49-F238E27FC236}">
                <a16:creationId xmlns:a16="http://schemas.microsoft.com/office/drawing/2014/main" id="{8297F742-328C-E3C1-631A-25DDE5489F54}"/>
              </a:ext>
            </a:extLst>
          </p:cNvPr>
          <p:cNvSpPr txBox="1">
            <a:spLocks/>
          </p:cNvSpPr>
          <p:nvPr/>
        </p:nvSpPr>
        <p:spPr>
          <a:xfrm>
            <a:off x="245624" y="361974"/>
            <a:ext cx="4145797" cy="576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endParaRPr lang="en-IN" sz="1800" dirty="0"/>
          </a:p>
        </p:txBody>
      </p:sp>
    </p:spTree>
    <p:extLst>
      <p:ext uri="{BB962C8B-B14F-4D97-AF65-F5344CB8AC3E}">
        <p14:creationId xmlns:p14="http://schemas.microsoft.com/office/powerpoint/2010/main" val="5206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914401" y="822948"/>
            <a:ext cx="5259518" cy="789502"/>
          </a:xfrm>
          <a:prstGeom prst="rect">
            <a:avLst/>
          </a:prstGeom>
        </p:spPr>
        <p:txBody>
          <a:bodyPr spcFirstLastPara="1" wrap="square" lIns="0" tIns="0" rIns="0" bIns="0" anchor="t" anchorCtr="0">
            <a:noAutofit/>
          </a:bodyPr>
          <a:lstStyle/>
          <a:p>
            <a:r>
              <a:rPr lang="en" sz="2800" dirty="0"/>
              <a:t>1.3  </a:t>
            </a:r>
            <a:r>
              <a:rPr lang="en-US" sz="2800" dirty="0"/>
              <a:t>Purpose and Objectives of Data Warehousing in World Bank</a:t>
            </a:r>
            <a:endParaRPr sz="2800" dirty="0">
              <a:solidFill>
                <a:schemeClr val="accent1"/>
              </a:solidFill>
            </a:endParaRPr>
          </a:p>
        </p:txBody>
      </p:sp>
      <p:sp>
        <p:nvSpPr>
          <p:cNvPr id="361" name="Google Shape;361;p35"/>
          <p:cNvSpPr txBox="1">
            <a:spLocks noGrp="1"/>
          </p:cNvSpPr>
          <p:nvPr>
            <p:ph type="body" idx="1"/>
          </p:nvPr>
        </p:nvSpPr>
        <p:spPr>
          <a:xfrm>
            <a:off x="848034" y="2039134"/>
            <a:ext cx="4648753" cy="2413423"/>
          </a:xfrm>
          <a:prstGeom prst="rect">
            <a:avLst/>
          </a:prstGeom>
        </p:spPr>
        <p:txBody>
          <a:bodyPr spcFirstLastPara="1" wrap="square" lIns="0" tIns="0" rIns="0" bIns="0" anchor="t" anchorCtr="0">
            <a:noAutofit/>
          </a:bodyPr>
          <a:lstStyle/>
          <a:p>
            <a:pPr marL="139700" indent="0">
              <a:buNone/>
            </a:pPr>
            <a:r>
              <a:rPr lang="en-US" sz="1800" b="0" i="0" dirty="0">
                <a:solidFill>
                  <a:schemeClr val="tx1"/>
                </a:solidFill>
                <a:effectLst/>
                <a:latin typeface="+mj-lt"/>
              </a:rPr>
              <a:t>The purpose and objectives of data warehousing in the World Bank are to facilitate the efficient management, integration, and analysis of large volumes of data from different sources, enabling informed decision-making at all levels of the organization. The following are some of the key objectives of data warehousing in the World Bank</a:t>
            </a:r>
            <a:r>
              <a:rPr lang="en-US" sz="1800" b="0" i="0" dirty="0">
                <a:solidFill>
                  <a:srgbClr val="D1D5DB"/>
                </a:solidFill>
                <a:effectLst/>
                <a:latin typeface="+mj-lt"/>
              </a:rPr>
              <a:t>:</a:t>
            </a:r>
            <a:br>
              <a:rPr lang="en-US" sz="1800" b="0" i="0" dirty="0">
                <a:solidFill>
                  <a:srgbClr val="D1D5DB"/>
                </a:solidFill>
                <a:effectLst/>
                <a:latin typeface="Söhne"/>
              </a:rPr>
            </a:br>
            <a:endParaRPr sz="1800" dirty="0"/>
          </a:p>
        </p:txBody>
      </p:sp>
      <p:pic>
        <p:nvPicPr>
          <p:cNvPr id="4" name="Google Shape;2747;p51">
            <a:extLst>
              <a:ext uri="{FF2B5EF4-FFF2-40B4-BE49-F238E27FC236}">
                <a16:creationId xmlns:a16="http://schemas.microsoft.com/office/drawing/2014/main" id="{45B0B9ED-61B1-BA5A-9D02-D28C0B8612EA}"/>
              </a:ext>
            </a:extLst>
          </p:cNvPr>
          <p:cNvPicPr preferRelativeResize="0"/>
          <p:nvPr/>
        </p:nvPicPr>
        <p:blipFill>
          <a:blip r:embed="rId3">
            <a:alphaModFix/>
          </a:blip>
          <a:stretch>
            <a:fillRect/>
          </a:stretch>
        </p:blipFill>
        <p:spPr>
          <a:xfrm>
            <a:off x="5771307" y="109178"/>
            <a:ext cx="3278771" cy="3112182"/>
          </a:xfrm>
          <a:prstGeom prst="rect">
            <a:avLst/>
          </a:prstGeom>
          <a:noFill/>
          <a:ln>
            <a:noFill/>
          </a:ln>
        </p:spPr>
      </p:pic>
    </p:spTree>
    <p:extLst>
      <p:ext uri="{BB962C8B-B14F-4D97-AF65-F5344CB8AC3E}">
        <p14:creationId xmlns:p14="http://schemas.microsoft.com/office/powerpoint/2010/main" val="84150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250419" y="756816"/>
            <a:ext cx="8683072" cy="3728226"/>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txBox="1">
            <a:spLocks noGrp="1"/>
          </p:cNvSpPr>
          <p:nvPr>
            <p:ph type="subTitle" idx="1"/>
          </p:nvPr>
        </p:nvSpPr>
        <p:spPr>
          <a:xfrm>
            <a:off x="401283" y="1676234"/>
            <a:ext cx="8392047" cy="2470942"/>
          </a:xfrm>
          <a:prstGeom prst="rect">
            <a:avLst/>
          </a:prstGeom>
        </p:spPr>
        <p:txBody>
          <a:bodyPr spcFirstLastPara="1" wrap="square" lIns="0" tIns="0" rIns="0" bIns="0" anchor="ctr" anchorCtr="0">
            <a:noAutofit/>
          </a:bodyPr>
          <a:lstStyle/>
          <a:p>
            <a:pPr marL="0" indent="0"/>
            <a:r>
              <a:rPr lang="en-US" sz="1400" b="1" dirty="0"/>
              <a:t>Integrating data from multiple sources: </a:t>
            </a:r>
            <a:r>
              <a:rPr lang="en-US" sz="1400" dirty="0"/>
              <a:t>Data warehousing enables the integration of data from different sources, such as databases, spreadsheets, and text files, into a single repository. This makes it easier to analyze data and gain insights that would not be possible otherwise.</a:t>
            </a:r>
          </a:p>
          <a:p>
            <a:pPr marL="0" indent="0"/>
            <a:endParaRPr lang="en-US" sz="1400" dirty="0"/>
          </a:p>
          <a:p>
            <a:pPr marL="0" indent="0"/>
            <a:endParaRPr lang="en-US" sz="1400" dirty="0"/>
          </a:p>
          <a:p>
            <a:pPr marL="0" indent="0"/>
            <a:r>
              <a:rPr lang="en-US" sz="1400" b="1" dirty="0"/>
              <a:t>Improving data quality</a:t>
            </a:r>
            <a:r>
              <a:rPr lang="en-US" sz="1400" dirty="0"/>
              <a:t>: Data warehousing ensures that data is accurate, complete, and consistent by removing duplicates and errors. This results in better data quality, which is essential for making informed decisions.</a:t>
            </a:r>
          </a:p>
          <a:p>
            <a:pPr marL="0" indent="0"/>
            <a:endParaRPr lang="en-US" sz="1400" dirty="0"/>
          </a:p>
          <a:p>
            <a:pPr marL="0" indent="0"/>
            <a:endParaRPr lang="en-US" sz="1400" dirty="0"/>
          </a:p>
          <a:p>
            <a:pPr marL="0" indent="0"/>
            <a:r>
              <a:rPr lang="en-US" sz="1400" b="1" dirty="0"/>
              <a:t>Enhancing data accessibility: </a:t>
            </a:r>
            <a:r>
              <a:rPr lang="en-US" sz="1400" dirty="0"/>
              <a:t>Data warehousing makes it easier to access data from different sources in a centralized location, reducing the time and effort required to find and retrieve data. This improves the efficiency of decision-making and reduces the risk of errors.</a:t>
            </a:r>
          </a:p>
          <a:p>
            <a:pPr marL="0" indent="0"/>
            <a:endParaRPr lang="en-US" sz="1400" dirty="0"/>
          </a:p>
          <a:p>
            <a:pPr marL="0" indent="0"/>
            <a:endParaRPr lang="en-US" sz="1400" dirty="0"/>
          </a:p>
          <a:p>
            <a:pPr marL="0" indent="0"/>
            <a:endParaRPr lang="en-US" sz="1400" dirty="0"/>
          </a:p>
          <a:p>
            <a:pPr marL="0" indent="0"/>
            <a:endParaRPr sz="1400" dirty="0"/>
          </a:p>
        </p:txBody>
      </p:sp>
    </p:spTree>
    <p:extLst>
      <p:ext uri="{BB962C8B-B14F-4D97-AF65-F5344CB8AC3E}">
        <p14:creationId xmlns:p14="http://schemas.microsoft.com/office/powerpoint/2010/main" val="403984039"/>
      </p:ext>
    </p:extLst>
  </p:cSld>
  <p:clrMapOvr>
    <a:masterClrMapping/>
  </p:clrMapOvr>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2207</Words>
  <Application>Microsoft Office PowerPoint</Application>
  <PresentationFormat>On-screen Show (16:9)</PresentationFormat>
  <Paragraphs>106</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DM Sans</vt:lpstr>
      <vt:lpstr>Oswald ExtraLight</vt:lpstr>
      <vt:lpstr>Söhne</vt:lpstr>
      <vt:lpstr>Oswald</vt:lpstr>
      <vt:lpstr>Roboto Condensed Light</vt:lpstr>
      <vt:lpstr>Calibri</vt:lpstr>
      <vt:lpstr>Bebas Neue</vt:lpstr>
      <vt:lpstr>Arial</vt:lpstr>
      <vt:lpstr>Technology Project Proposal Minitheme by Slidesgo</vt:lpstr>
      <vt:lpstr>DATA WAREHOUSING IN WORLD BANK</vt:lpstr>
      <vt:lpstr>  WORLD BANK</vt:lpstr>
      <vt:lpstr>Data warehousing in the World Bank refers to the use of a centralized repository for managing and analyzing large volumes of data from different sources.   The purpose of data warehousing is to enable informed decision-making at all levels of the organization by providing decision-makers with timely and relevant information.  Data warehousing in the World Bank is essential for improving data quality, enhancing data accessibility, supporting strategic decision-making, streamlining reporting, and enabling data mining and predictive modeling.</vt:lpstr>
      <vt:lpstr>CONTENTS :</vt:lpstr>
      <vt:lpstr>1.1  OVERVIEW OF DATA WAREHOUSING</vt:lpstr>
      <vt:lpstr>1.2  Importance of Data Warehousing in     World Bank </vt:lpstr>
      <vt:lpstr>PowerPoint Presentation</vt:lpstr>
      <vt:lpstr>1.3  Purpose and Objectives of Data Warehousing in World Bank</vt:lpstr>
      <vt:lpstr>PowerPoint Presentation</vt:lpstr>
      <vt:lpstr>Chapter 2:   Data Warehousing in World Bank: Planning and Implementation </vt:lpstr>
      <vt:lpstr>2.1 Planning for Data Warehousing in World Bank </vt:lpstr>
      <vt:lpstr>PowerPoint Presentation</vt:lpstr>
      <vt:lpstr>2.2 Key Factors in Successful Implementation of Data Warehousing in World Bank   </vt:lpstr>
      <vt:lpstr>PowerPoint Presentation</vt:lpstr>
      <vt:lpstr>Chapter 3: Future Trends in Data Warehousing for World Bank </vt:lpstr>
      <vt:lpstr>PowerPoint Presentation</vt:lpstr>
      <vt:lpstr>Managing large data volumes: The World Bank generates and collects a large amount of data, and big data technologies such as Hadoop and Spark can help to process and store this data at scale.  Real-time analytics: Real-time analytics can help the World Bank to monitor economic and social indicators in real-time, and respond to changes and trends as they occur.</vt:lpstr>
      <vt:lpstr>PowerPoint Presentation</vt:lpstr>
      <vt:lpstr>Scalability:  Cloud-based data warehousing solutions such as Amazon Redshift, Google BigQuery, and Microsoft Azure Synapse Analytics can easily scale up or down based on the World Bank's data processing and storage needs. This means that the World Bank can quickly and easily adjust its data warehousing resources based on demand, without having to invest in expensive hardware and infrastructure.  Flexibility:  Cloud-based data warehousing solutions can support a variety of data types, including structured, semi-structured, and unstructured data. This means that the World Bank can store and analyze a wide range of data, including financial data, social data, and operational data. </vt:lpstr>
      <vt:lpstr>Security and compliance:  Cloud-based data warehousing solutions often offer robust security and compliance features, such as data encryption, access controls, and compliance certifications. This can help the World Bank to ensure that its data is secure and meets regulatory requirements.  Cost-effectiveness:  Cloud-based data warehousing solutions can be more cost-effective than traditional on-premises solutions because they eliminate the need for hardware and infrastructure investments. Additionally, cloud-based solutions often offer pay-as-you-go pricing models, meaning that the World Bank only pays for the resources it uses </vt:lpstr>
      <vt:lpstr>4. CONCLUSION </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IN WORLD BANK</dc:title>
  <cp:lastModifiedBy>Swagat S Kalita</cp:lastModifiedBy>
  <cp:revision>1</cp:revision>
  <dcterms:modified xsi:type="dcterms:W3CDTF">2023-04-27T18:02:44Z</dcterms:modified>
</cp:coreProperties>
</file>