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mplateswise.com/electric-car-powerpoint-template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mplateswise.com/electric-car-powerpoint-template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mplateswise.com/electric-car-powerpoint-template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mplateswise.com/electric-car-powerpoint-template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mplateswise.com/electric-car-powerpoint-template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mplateswise.com/electric-car-powerpoint-template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mplateswise.com/electric-car-powerpoint-template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mplateswise.com/electric-car-powerpoint-template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mplateswise.com/electric-car-powerpoint-template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mplateswise.com/electric-car-powerpoint-template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mplateswise.com/electric-car-powerpoint-templat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097e2f1a3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https://www.templateswise.com/electric-car-powerpoint-template/</a:t>
            </a:r>
            <a:r>
              <a:rPr lang="en"/>
              <a:t> </a:t>
            </a:r>
            <a:endParaRPr/>
          </a:p>
        </p:txBody>
      </p:sp>
      <p:sp>
        <p:nvSpPr>
          <p:cNvPr id="266" name="Google Shape;266;g14097e2f1a3_2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80952da74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80952da74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f150c7b5f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https://www.templateswise.com/electric-car-powerpoint-template/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60" name="Google Shape;360;g27f150c7b5f_0_8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80952da74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80952da74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7f150c7b5f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https://www.templateswise.com/electric-car-powerpoint-template/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72" name="Google Shape;372;g27f150c7b5f_0_8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7f150c7b5f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https://www.templateswise.com/electric-car-powerpoint-template/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77" name="Google Shape;377;g27f150c7b5f_0_8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803cdc17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https://www.templateswise.com/electric-car-powerpoint-template/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Clr>
                <a:srgbClr val="494C4F"/>
              </a:buClr>
              <a:buSzPts val="2200"/>
              <a:buChar char="●"/>
            </a:pPr>
            <a:r>
              <a:rPr lang="en" sz="2200">
                <a:solidFill>
                  <a:srgbClr val="494C4F"/>
                </a:solidFill>
                <a:latin typeface="Calibri"/>
                <a:ea typeface="Calibri"/>
                <a:cs typeface="Calibri"/>
                <a:sym typeface="Calibri"/>
              </a:rPr>
              <a:t>Adding the weight and horsepower for each vehicle</a:t>
            </a:r>
            <a:endParaRPr sz="2200">
              <a:solidFill>
                <a:srgbClr val="494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94C4F"/>
              </a:buClr>
              <a:buSzPts val="2200"/>
              <a:buFont typeface="Calibri"/>
              <a:buChar char="○"/>
            </a:pPr>
            <a:r>
              <a:rPr lang="en" sz="2200">
                <a:solidFill>
                  <a:srgbClr val="494C4F"/>
                </a:solidFill>
                <a:latin typeface="Calibri"/>
                <a:ea typeface="Calibri"/>
                <a:cs typeface="Calibri"/>
                <a:sym typeface="Calibri"/>
              </a:rPr>
              <a:t>Unable to find a weight/horsepower for each vehicle </a:t>
            </a:r>
            <a:endParaRPr sz="2200">
              <a:solidFill>
                <a:srgbClr val="494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94C4F"/>
              </a:buClr>
              <a:buSzPts val="2200"/>
              <a:buChar char="●"/>
            </a:pPr>
            <a:r>
              <a:rPr lang="en" sz="2200">
                <a:solidFill>
                  <a:srgbClr val="494C4F"/>
                </a:solidFill>
                <a:latin typeface="Calibri"/>
                <a:ea typeface="Calibri"/>
                <a:cs typeface="Calibri"/>
                <a:sym typeface="Calibri"/>
              </a:rPr>
              <a:t>Functionality of the dashboard </a:t>
            </a:r>
            <a:endParaRPr sz="2200">
              <a:solidFill>
                <a:srgbClr val="494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94C4F"/>
              </a:buClr>
              <a:buSzPts val="2200"/>
              <a:buFont typeface="Calibri"/>
              <a:buChar char="○"/>
            </a:pPr>
            <a:r>
              <a:rPr lang="en" sz="2200">
                <a:solidFill>
                  <a:srgbClr val="494C4F"/>
                </a:solidFill>
                <a:latin typeface="Calibri"/>
                <a:ea typeface="Calibri"/>
                <a:cs typeface="Calibri"/>
                <a:sym typeface="Calibri"/>
              </a:rPr>
              <a:t>Unable to</a:t>
            </a:r>
            <a:endParaRPr sz="2200">
              <a:solidFill>
                <a:srgbClr val="494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" name="Google Shape;383;g2803cdc1754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803cdc17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https://www.templateswise.com/electric-car-powerpoint-template/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89" name="Google Shape;389;g2803cdc1754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803cdc17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https://www.templateswise.com/electric-car-powerpoint-template/</a:t>
            </a:r>
            <a:r>
              <a:rPr lang="en"/>
              <a:t> </a:t>
            </a:r>
            <a:endParaRPr/>
          </a:p>
        </p:txBody>
      </p:sp>
      <p:sp>
        <p:nvSpPr>
          <p:cNvPr id="394" name="Google Shape;394;g2803cdc1754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80952da74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80952da7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f150c7b5f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7f150c7b5f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f150c7b5f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f150c7b5f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0952da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0952da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097e2f1a3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https://www.templateswise.com/electric-car-powerpoint-template/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23" name="Google Shape;323;g14097e2f1a3_2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f150c7b5f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https://www.templateswise.com/electric-car-powerpoint-template/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29" name="Google Shape;329;g27f150c7b5f_0_8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7f150c7b5f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https://www.templateswise.com/electric-car-powerpoint-template/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34" name="Google Shape;334;g27f150c7b5f_0_8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f150c7b5f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https://www.templateswise.com/electric-car-powerpoint-template/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44" name="Google Shape;344;g27f150c7b5f_0_8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© Templateswise.com - Electric Car PPT" showMasterSp="0">
  <p:cSld name="© Templateswise.com - Electric Car PP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1588" y="4402138"/>
            <a:ext cx="9140825" cy="741363"/>
          </a:xfrm>
          <a:custGeom>
            <a:rect b="b" l="l" r="r" t="t"/>
            <a:pathLst>
              <a:path extrusionOk="0" h="933" w="11516">
                <a:moveTo>
                  <a:pt x="11516" y="0"/>
                </a:moveTo>
                <a:lnTo>
                  <a:pt x="0" y="507"/>
                </a:lnTo>
                <a:lnTo>
                  <a:pt x="0" y="933"/>
                </a:lnTo>
                <a:lnTo>
                  <a:pt x="11516" y="933"/>
                </a:lnTo>
                <a:lnTo>
                  <a:pt x="1151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6749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7545" y="915566"/>
            <a:ext cx="8208912" cy="452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C4C7CE"/>
              </a:buClr>
              <a:buSzPts val="2000"/>
              <a:buNone/>
              <a:defRPr sz="2000">
                <a:solidFill>
                  <a:srgbClr val="C4C7CE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4"/>
          <p:cNvSpPr/>
          <p:nvPr/>
        </p:nvSpPr>
        <p:spPr>
          <a:xfrm>
            <a:off x="1588" y="4402138"/>
            <a:ext cx="9140825" cy="741363"/>
          </a:xfrm>
          <a:custGeom>
            <a:rect b="b" l="l" r="r" t="t"/>
            <a:pathLst>
              <a:path extrusionOk="0" h="933" w="11516">
                <a:moveTo>
                  <a:pt x="11516" y="0"/>
                </a:moveTo>
                <a:lnTo>
                  <a:pt x="0" y="507"/>
                </a:lnTo>
                <a:lnTo>
                  <a:pt x="0" y="933"/>
                </a:lnTo>
                <a:lnTo>
                  <a:pt x="11516" y="933"/>
                </a:lnTo>
                <a:lnTo>
                  <a:pt x="115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588" y="3986213"/>
            <a:ext cx="9140825" cy="1157288"/>
          </a:xfrm>
          <a:custGeom>
            <a:rect b="b" l="l" r="r" t="t"/>
            <a:pathLst>
              <a:path extrusionOk="0" h="1458" w="11516">
                <a:moveTo>
                  <a:pt x="11516" y="1228"/>
                </a:moveTo>
                <a:lnTo>
                  <a:pt x="0" y="1458"/>
                </a:lnTo>
                <a:lnTo>
                  <a:pt x="0" y="0"/>
                </a:lnTo>
                <a:lnTo>
                  <a:pt x="11516" y="0"/>
                </a:lnTo>
                <a:lnTo>
                  <a:pt x="11516" y="1228"/>
                </a:lnTo>
                <a:close/>
              </a:path>
            </a:pathLst>
          </a:custGeom>
          <a:solidFill>
            <a:srgbClr val="F6F7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8623301" y="5062538"/>
            <a:ext cx="25400" cy="12700"/>
          </a:xfrm>
          <a:custGeom>
            <a:rect b="b" l="l" r="r" t="t"/>
            <a:pathLst>
              <a:path extrusionOk="0" h="16" w="32">
                <a:moveTo>
                  <a:pt x="17" y="0"/>
                </a:moveTo>
                <a:lnTo>
                  <a:pt x="17" y="0"/>
                </a:lnTo>
                <a:lnTo>
                  <a:pt x="10" y="1"/>
                </a:lnTo>
                <a:lnTo>
                  <a:pt x="6" y="4"/>
                </a:lnTo>
                <a:lnTo>
                  <a:pt x="6" y="4"/>
                </a:lnTo>
                <a:lnTo>
                  <a:pt x="2" y="9"/>
                </a:lnTo>
                <a:lnTo>
                  <a:pt x="0" y="16"/>
                </a:lnTo>
                <a:lnTo>
                  <a:pt x="32" y="16"/>
                </a:lnTo>
                <a:lnTo>
                  <a:pt x="32" y="16"/>
                </a:lnTo>
                <a:lnTo>
                  <a:pt x="31" y="10"/>
                </a:lnTo>
                <a:lnTo>
                  <a:pt x="29" y="5"/>
                </a:lnTo>
                <a:lnTo>
                  <a:pt x="29" y="5"/>
                </a:lnTo>
                <a:lnTo>
                  <a:pt x="26" y="3"/>
                </a:lnTo>
                <a:lnTo>
                  <a:pt x="23" y="1"/>
                </a:lnTo>
                <a:lnTo>
                  <a:pt x="21" y="0"/>
                </a:lnTo>
                <a:lnTo>
                  <a:pt x="17" y="0"/>
                </a:lnTo>
                <a:lnTo>
                  <a:pt x="17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359776" y="5062538"/>
            <a:ext cx="25400" cy="12700"/>
          </a:xfrm>
          <a:custGeom>
            <a:rect b="b" l="l" r="r" t="t"/>
            <a:pathLst>
              <a:path extrusionOk="0" h="16" w="32">
                <a:moveTo>
                  <a:pt x="16" y="0"/>
                </a:moveTo>
                <a:lnTo>
                  <a:pt x="16" y="0"/>
                </a:lnTo>
                <a:lnTo>
                  <a:pt x="11" y="1"/>
                </a:lnTo>
                <a:lnTo>
                  <a:pt x="6" y="4"/>
                </a:lnTo>
                <a:lnTo>
                  <a:pt x="6" y="4"/>
                </a:lnTo>
                <a:lnTo>
                  <a:pt x="3" y="9"/>
                </a:lnTo>
                <a:lnTo>
                  <a:pt x="0" y="16"/>
                </a:lnTo>
                <a:lnTo>
                  <a:pt x="32" y="16"/>
                </a:lnTo>
                <a:lnTo>
                  <a:pt x="32" y="16"/>
                </a:lnTo>
                <a:lnTo>
                  <a:pt x="31" y="10"/>
                </a:lnTo>
                <a:lnTo>
                  <a:pt x="29" y="5"/>
                </a:lnTo>
                <a:lnTo>
                  <a:pt x="29" y="5"/>
                </a:lnTo>
                <a:lnTo>
                  <a:pt x="27" y="3"/>
                </a:lnTo>
                <a:lnTo>
                  <a:pt x="23" y="1"/>
                </a:lnTo>
                <a:lnTo>
                  <a:pt x="20" y="0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842376" y="5062538"/>
            <a:ext cx="25400" cy="12700"/>
          </a:xfrm>
          <a:custGeom>
            <a:rect b="b" l="l" r="r" t="t"/>
            <a:pathLst>
              <a:path extrusionOk="0" h="16" w="33">
                <a:moveTo>
                  <a:pt x="18" y="0"/>
                </a:moveTo>
                <a:lnTo>
                  <a:pt x="18" y="0"/>
                </a:lnTo>
                <a:lnTo>
                  <a:pt x="11" y="1"/>
                </a:lnTo>
                <a:lnTo>
                  <a:pt x="6" y="4"/>
                </a:lnTo>
                <a:lnTo>
                  <a:pt x="6" y="4"/>
                </a:lnTo>
                <a:lnTo>
                  <a:pt x="3" y="9"/>
                </a:lnTo>
                <a:lnTo>
                  <a:pt x="0" y="16"/>
                </a:lnTo>
                <a:lnTo>
                  <a:pt x="33" y="16"/>
                </a:lnTo>
                <a:lnTo>
                  <a:pt x="33" y="16"/>
                </a:lnTo>
                <a:lnTo>
                  <a:pt x="31" y="10"/>
                </a:lnTo>
                <a:lnTo>
                  <a:pt x="29" y="5"/>
                </a:lnTo>
                <a:lnTo>
                  <a:pt x="29" y="5"/>
                </a:lnTo>
                <a:lnTo>
                  <a:pt x="27" y="3"/>
                </a:lnTo>
                <a:lnTo>
                  <a:pt x="23" y="1"/>
                </a:lnTo>
                <a:lnTo>
                  <a:pt x="21" y="0"/>
                </a:lnTo>
                <a:lnTo>
                  <a:pt x="18" y="0"/>
                </a:lnTo>
                <a:lnTo>
                  <a:pt x="18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8483601" y="5062538"/>
            <a:ext cx="23813" cy="34925"/>
          </a:xfrm>
          <a:custGeom>
            <a:rect b="b" l="l" r="r" t="t"/>
            <a:pathLst>
              <a:path extrusionOk="0" h="45" w="31">
                <a:moveTo>
                  <a:pt x="16" y="0"/>
                </a:moveTo>
                <a:lnTo>
                  <a:pt x="16" y="0"/>
                </a:lnTo>
                <a:lnTo>
                  <a:pt x="12" y="2"/>
                </a:lnTo>
                <a:lnTo>
                  <a:pt x="9" y="3"/>
                </a:lnTo>
                <a:lnTo>
                  <a:pt x="4" y="7"/>
                </a:lnTo>
                <a:lnTo>
                  <a:pt x="4" y="7"/>
                </a:lnTo>
                <a:lnTo>
                  <a:pt x="2" y="10"/>
                </a:lnTo>
                <a:lnTo>
                  <a:pt x="1" y="14"/>
                </a:lnTo>
                <a:lnTo>
                  <a:pt x="0" y="23"/>
                </a:lnTo>
                <a:lnTo>
                  <a:pt x="0" y="23"/>
                </a:lnTo>
                <a:lnTo>
                  <a:pt x="1" y="34"/>
                </a:lnTo>
                <a:lnTo>
                  <a:pt x="2" y="37"/>
                </a:lnTo>
                <a:lnTo>
                  <a:pt x="4" y="40"/>
                </a:lnTo>
                <a:lnTo>
                  <a:pt x="4" y="40"/>
                </a:lnTo>
                <a:lnTo>
                  <a:pt x="9" y="44"/>
                </a:lnTo>
                <a:lnTo>
                  <a:pt x="12" y="45"/>
                </a:lnTo>
                <a:lnTo>
                  <a:pt x="15" y="45"/>
                </a:lnTo>
                <a:lnTo>
                  <a:pt x="15" y="45"/>
                </a:lnTo>
                <a:lnTo>
                  <a:pt x="18" y="45"/>
                </a:lnTo>
                <a:lnTo>
                  <a:pt x="20" y="44"/>
                </a:lnTo>
                <a:lnTo>
                  <a:pt x="26" y="40"/>
                </a:lnTo>
                <a:lnTo>
                  <a:pt x="26" y="40"/>
                </a:lnTo>
                <a:lnTo>
                  <a:pt x="28" y="37"/>
                </a:lnTo>
                <a:lnTo>
                  <a:pt x="30" y="33"/>
                </a:lnTo>
                <a:lnTo>
                  <a:pt x="31" y="22"/>
                </a:lnTo>
                <a:lnTo>
                  <a:pt x="31" y="22"/>
                </a:lnTo>
                <a:lnTo>
                  <a:pt x="30" y="13"/>
                </a:lnTo>
                <a:lnTo>
                  <a:pt x="28" y="10"/>
                </a:lnTo>
                <a:lnTo>
                  <a:pt x="26" y="6"/>
                </a:lnTo>
                <a:lnTo>
                  <a:pt x="26" y="6"/>
                </a:lnTo>
                <a:lnTo>
                  <a:pt x="22" y="3"/>
                </a:lnTo>
                <a:lnTo>
                  <a:pt x="18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588" y="4402138"/>
            <a:ext cx="9140825" cy="741363"/>
          </a:xfrm>
          <a:custGeom>
            <a:rect b="b" l="l" r="r" t="t"/>
            <a:pathLst>
              <a:path extrusionOk="0" h="933" w="11516">
                <a:moveTo>
                  <a:pt x="0" y="507"/>
                </a:moveTo>
                <a:lnTo>
                  <a:pt x="0" y="933"/>
                </a:lnTo>
                <a:lnTo>
                  <a:pt x="11516" y="933"/>
                </a:lnTo>
                <a:lnTo>
                  <a:pt x="11516" y="0"/>
                </a:lnTo>
                <a:lnTo>
                  <a:pt x="0" y="507"/>
                </a:lnTo>
                <a:close/>
                <a:moveTo>
                  <a:pt x="10427" y="863"/>
                </a:moveTo>
                <a:lnTo>
                  <a:pt x="10427" y="863"/>
                </a:lnTo>
                <a:lnTo>
                  <a:pt x="10424" y="867"/>
                </a:lnTo>
                <a:lnTo>
                  <a:pt x="10421" y="871"/>
                </a:lnTo>
                <a:lnTo>
                  <a:pt x="10416" y="874"/>
                </a:lnTo>
                <a:lnTo>
                  <a:pt x="10412" y="878"/>
                </a:lnTo>
                <a:lnTo>
                  <a:pt x="10412" y="878"/>
                </a:lnTo>
                <a:lnTo>
                  <a:pt x="10401" y="881"/>
                </a:lnTo>
                <a:lnTo>
                  <a:pt x="10391" y="883"/>
                </a:lnTo>
                <a:lnTo>
                  <a:pt x="10391" y="883"/>
                </a:lnTo>
                <a:lnTo>
                  <a:pt x="10381" y="881"/>
                </a:lnTo>
                <a:lnTo>
                  <a:pt x="10371" y="878"/>
                </a:lnTo>
                <a:lnTo>
                  <a:pt x="10371" y="878"/>
                </a:lnTo>
                <a:lnTo>
                  <a:pt x="10367" y="874"/>
                </a:lnTo>
                <a:lnTo>
                  <a:pt x="10362" y="871"/>
                </a:lnTo>
                <a:lnTo>
                  <a:pt x="10359" y="867"/>
                </a:lnTo>
                <a:lnTo>
                  <a:pt x="10356" y="863"/>
                </a:lnTo>
                <a:lnTo>
                  <a:pt x="10356" y="863"/>
                </a:lnTo>
                <a:lnTo>
                  <a:pt x="10352" y="852"/>
                </a:lnTo>
                <a:lnTo>
                  <a:pt x="10351" y="842"/>
                </a:lnTo>
                <a:lnTo>
                  <a:pt x="10351" y="842"/>
                </a:lnTo>
                <a:lnTo>
                  <a:pt x="10351" y="837"/>
                </a:lnTo>
                <a:lnTo>
                  <a:pt x="10352" y="832"/>
                </a:lnTo>
                <a:lnTo>
                  <a:pt x="10356" y="822"/>
                </a:lnTo>
                <a:lnTo>
                  <a:pt x="10356" y="822"/>
                </a:lnTo>
                <a:lnTo>
                  <a:pt x="10359" y="818"/>
                </a:lnTo>
                <a:lnTo>
                  <a:pt x="10362" y="813"/>
                </a:lnTo>
                <a:lnTo>
                  <a:pt x="10367" y="810"/>
                </a:lnTo>
                <a:lnTo>
                  <a:pt x="10371" y="806"/>
                </a:lnTo>
                <a:lnTo>
                  <a:pt x="10371" y="806"/>
                </a:lnTo>
                <a:lnTo>
                  <a:pt x="10382" y="803"/>
                </a:lnTo>
                <a:lnTo>
                  <a:pt x="10391" y="802"/>
                </a:lnTo>
                <a:lnTo>
                  <a:pt x="10391" y="802"/>
                </a:lnTo>
                <a:lnTo>
                  <a:pt x="10401" y="803"/>
                </a:lnTo>
                <a:lnTo>
                  <a:pt x="10412" y="806"/>
                </a:lnTo>
                <a:lnTo>
                  <a:pt x="10412" y="806"/>
                </a:lnTo>
                <a:lnTo>
                  <a:pt x="10416" y="810"/>
                </a:lnTo>
                <a:lnTo>
                  <a:pt x="10420" y="813"/>
                </a:lnTo>
                <a:lnTo>
                  <a:pt x="10423" y="818"/>
                </a:lnTo>
                <a:lnTo>
                  <a:pt x="10427" y="822"/>
                </a:lnTo>
                <a:lnTo>
                  <a:pt x="10427" y="822"/>
                </a:lnTo>
                <a:lnTo>
                  <a:pt x="10431" y="832"/>
                </a:lnTo>
                <a:lnTo>
                  <a:pt x="10432" y="842"/>
                </a:lnTo>
                <a:lnTo>
                  <a:pt x="10432" y="842"/>
                </a:lnTo>
                <a:lnTo>
                  <a:pt x="10431" y="852"/>
                </a:lnTo>
                <a:lnTo>
                  <a:pt x="10427" y="863"/>
                </a:lnTo>
                <a:lnTo>
                  <a:pt x="10427" y="863"/>
                </a:lnTo>
                <a:close/>
                <a:moveTo>
                  <a:pt x="10500" y="882"/>
                </a:moveTo>
                <a:lnTo>
                  <a:pt x="10489" y="882"/>
                </a:lnTo>
                <a:lnTo>
                  <a:pt x="10489" y="812"/>
                </a:lnTo>
                <a:lnTo>
                  <a:pt x="10463" y="812"/>
                </a:lnTo>
                <a:lnTo>
                  <a:pt x="10463" y="803"/>
                </a:lnTo>
                <a:lnTo>
                  <a:pt x="10526" y="803"/>
                </a:lnTo>
                <a:lnTo>
                  <a:pt x="10526" y="812"/>
                </a:lnTo>
                <a:lnTo>
                  <a:pt x="10500" y="812"/>
                </a:lnTo>
                <a:lnTo>
                  <a:pt x="10500" y="882"/>
                </a:lnTo>
                <a:close/>
                <a:moveTo>
                  <a:pt x="10573" y="856"/>
                </a:moveTo>
                <a:lnTo>
                  <a:pt x="10530" y="856"/>
                </a:lnTo>
                <a:lnTo>
                  <a:pt x="10530" y="856"/>
                </a:lnTo>
                <a:lnTo>
                  <a:pt x="10531" y="864"/>
                </a:lnTo>
                <a:lnTo>
                  <a:pt x="10534" y="867"/>
                </a:lnTo>
                <a:lnTo>
                  <a:pt x="10535" y="871"/>
                </a:lnTo>
                <a:lnTo>
                  <a:pt x="10535" y="871"/>
                </a:lnTo>
                <a:lnTo>
                  <a:pt x="10541" y="874"/>
                </a:lnTo>
                <a:lnTo>
                  <a:pt x="10548" y="875"/>
                </a:lnTo>
                <a:lnTo>
                  <a:pt x="10548" y="875"/>
                </a:lnTo>
                <a:lnTo>
                  <a:pt x="10552" y="874"/>
                </a:lnTo>
                <a:lnTo>
                  <a:pt x="10557" y="873"/>
                </a:lnTo>
                <a:lnTo>
                  <a:pt x="10557" y="873"/>
                </a:lnTo>
                <a:lnTo>
                  <a:pt x="10560" y="868"/>
                </a:lnTo>
                <a:lnTo>
                  <a:pt x="10562" y="864"/>
                </a:lnTo>
                <a:lnTo>
                  <a:pt x="10573" y="865"/>
                </a:lnTo>
                <a:lnTo>
                  <a:pt x="10573" y="865"/>
                </a:lnTo>
                <a:lnTo>
                  <a:pt x="10569" y="873"/>
                </a:lnTo>
                <a:lnTo>
                  <a:pt x="10567" y="875"/>
                </a:lnTo>
                <a:lnTo>
                  <a:pt x="10564" y="879"/>
                </a:lnTo>
                <a:lnTo>
                  <a:pt x="10564" y="879"/>
                </a:lnTo>
                <a:lnTo>
                  <a:pt x="10560" y="881"/>
                </a:lnTo>
                <a:lnTo>
                  <a:pt x="10557" y="882"/>
                </a:lnTo>
                <a:lnTo>
                  <a:pt x="10548" y="883"/>
                </a:lnTo>
                <a:lnTo>
                  <a:pt x="10548" y="883"/>
                </a:lnTo>
                <a:lnTo>
                  <a:pt x="10542" y="882"/>
                </a:lnTo>
                <a:lnTo>
                  <a:pt x="10536" y="881"/>
                </a:lnTo>
                <a:lnTo>
                  <a:pt x="10531" y="879"/>
                </a:lnTo>
                <a:lnTo>
                  <a:pt x="10527" y="875"/>
                </a:lnTo>
                <a:lnTo>
                  <a:pt x="10527" y="875"/>
                </a:lnTo>
                <a:lnTo>
                  <a:pt x="10524" y="871"/>
                </a:lnTo>
                <a:lnTo>
                  <a:pt x="10522" y="866"/>
                </a:lnTo>
                <a:lnTo>
                  <a:pt x="10520" y="860"/>
                </a:lnTo>
                <a:lnTo>
                  <a:pt x="10520" y="853"/>
                </a:lnTo>
                <a:lnTo>
                  <a:pt x="10520" y="853"/>
                </a:lnTo>
                <a:lnTo>
                  <a:pt x="10520" y="847"/>
                </a:lnTo>
                <a:lnTo>
                  <a:pt x="10522" y="841"/>
                </a:lnTo>
                <a:lnTo>
                  <a:pt x="10524" y="836"/>
                </a:lnTo>
                <a:lnTo>
                  <a:pt x="10528" y="832"/>
                </a:lnTo>
                <a:lnTo>
                  <a:pt x="10528" y="832"/>
                </a:lnTo>
                <a:lnTo>
                  <a:pt x="10531" y="828"/>
                </a:lnTo>
                <a:lnTo>
                  <a:pt x="10536" y="826"/>
                </a:lnTo>
                <a:lnTo>
                  <a:pt x="10541" y="824"/>
                </a:lnTo>
                <a:lnTo>
                  <a:pt x="10546" y="824"/>
                </a:lnTo>
                <a:lnTo>
                  <a:pt x="10546" y="824"/>
                </a:lnTo>
                <a:lnTo>
                  <a:pt x="10552" y="824"/>
                </a:lnTo>
                <a:lnTo>
                  <a:pt x="10557" y="826"/>
                </a:lnTo>
                <a:lnTo>
                  <a:pt x="10561" y="828"/>
                </a:lnTo>
                <a:lnTo>
                  <a:pt x="10566" y="832"/>
                </a:lnTo>
                <a:lnTo>
                  <a:pt x="10566" y="832"/>
                </a:lnTo>
                <a:lnTo>
                  <a:pt x="10568" y="835"/>
                </a:lnTo>
                <a:lnTo>
                  <a:pt x="10571" y="841"/>
                </a:lnTo>
                <a:lnTo>
                  <a:pt x="10573" y="847"/>
                </a:lnTo>
                <a:lnTo>
                  <a:pt x="10573" y="853"/>
                </a:lnTo>
                <a:lnTo>
                  <a:pt x="10573" y="853"/>
                </a:lnTo>
                <a:lnTo>
                  <a:pt x="10573" y="856"/>
                </a:lnTo>
                <a:lnTo>
                  <a:pt x="10573" y="856"/>
                </a:lnTo>
                <a:close/>
                <a:moveTo>
                  <a:pt x="10663" y="882"/>
                </a:moveTo>
                <a:lnTo>
                  <a:pt x="10652" y="882"/>
                </a:lnTo>
                <a:lnTo>
                  <a:pt x="10652" y="845"/>
                </a:lnTo>
                <a:lnTo>
                  <a:pt x="10652" y="845"/>
                </a:lnTo>
                <a:lnTo>
                  <a:pt x="10652" y="837"/>
                </a:lnTo>
                <a:lnTo>
                  <a:pt x="10652" y="837"/>
                </a:lnTo>
                <a:lnTo>
                  <a:pt x="10650" y="835"/>
                </a:lnTo>
                <a:lnTo>
                  <a:pt x="10649" y="834"/>
                </a:lnTo>
                <a:lnTo>
                  <a:pt x="10649" y="834"/>
                </a:lnTo>
                <a:lnTo>
                  <a:pt x="10645" y="833"/>
                </a:lnTo>
                <a:lnTo>
                  <a:pt x="10642" y="832"/>
                </a:lnTo>
                <a:lnTo>
                  <a:pt x="10642" y="832"/>
                </a:lnTo>
                <a:lnTo>
                  <a:pt x="10637" y="833"/>
                </a:lnTo>
                <a:lnTo>
                  <a:pt x="10633" y="836"/>
                </a:lnTo>
                <a:lnTo>
                  <a:pt x="10633" y="836"/>
                </a:lnTo>
                <a:lnTo>
                  <a:pt x="10630" y="839"/>
                </a:lnTo>
                <a:lnTo>
                  <a:pt x="10629" y="841"/>
                </a:lnTo>
                <a:lnTo>
                  <a:pt x="10628" y="849"/>
                </a:lnTo>
                <a:lnTo>
                  <a:pt x="10628" y="882"/>
                </a:lnTo>
                <a:lnTo>
                  <a:pt x="10619" y="882"/>
                </a:lnTo>
                <a:lnTo>
                  <a:pt x="10619" y="844"/>
                </a:lnTo>
                <a:lnTo>
                  <a:pt x="10619" y="844"/>
                </a:lnTo>
                <a:lnTo>
                  <a:pt x="10618" y="840"/>
                </a:lnTo>
                <a:lnTo>
                  <a:pt x="10617" y="835"/>
                </a:lnTo>
                <a:lnTo>
                  <a:pt x="10617" y="835"/>
                </a:lnTo>
                <a:lnTo>
                  <a:pt x="10613" y="833"/>
                </a:lnTo>
                <a:lnTo>
                  <a:pt x="10609" y="832"/>
                </a:lnTo>
                <a:lnTo>
                  <a:pt x="10609" y="832"/>
                </a:lnTo>
                <a:lnTo>
                  <a:pt x="10605" y="833"/>
                </a:lnTo>
                <a:lnTo>
                  <a:pt x="10600" y="834"/>
                </a:lnTo>
                <a:lnTo>
                  <a:pt x="10600" y="834"/>
                </a:lnTo>
                <a:lnTo>
                  <a:pt x="10598" y="836"/>
                </a:lnTo>
                <a:lnTo>
                  <a:pt x="10596" y="841"/>
                </a:lnTo>
                <a:lnTo>
                  <a:pt x="10596" y="841"/>
                </a:lnTo>
                <a:lnTo>
                  <a:pt x="10595" y="845"/>
                </a:lnTo>
                <a:lnTo>
                  <a:pt x="10595" y="852"/>
                </a:lnTo>
                <a:lnTo>
                  <a:pt x="10595" y="882"/>
                </a:lnTo>
                <a:lnTo>
                  <a:pt x="10584" y="882"/>
                </a:lnTo>
                <a:lnTo>
                  <a:pt x="10584" y="825"/>
                </a:lnTo>
                <a:lnTo>
                  <a:pt x="10594" y="825"/>
                </a:lnTo>
                <a:lnTo>
                  <a:pt x="10594" y="833"/>
                </a:lnTo>
                <a:lnTo>
                  <a:pt x="10594" y="833"/>
                </a:lnTo>
                <a:lnTo>
                  <a:pt x="10597" y="829"/>
                </a:lnTo>
                <a:lnTo>
                  <a:pt x="10600" y="826"/>
                </a:lnTo>
                <a:lnTo>
                  <a:pt x="10600" y="826"/>
                </a:lnTo>
                <a:lnTo>
                  <a:pt x="10605" y="824"/>
                </a:lnTo>
                <a:lnTo>
                  <a:pt x="10611" y="824"/>
                </a:lnTo>
                <a:lnTo>
                  <a:pt x="10611" y="824"/>
                </a:lnTo>
                <a:lnTo>
                  <a:pt x="10617" y="824"/>
                </a:lnTo>
                <a:lnTo>
                  <a:pt x="10621" y="826"/>
                </a:lnTo>
                <a:lnTo>
                  <a:pt x="10621" y="826"/>
                </a:lnTo>
                <a:lnTo>
                  <a:pt x="10625" y="829"/>
                </a:lnTo>
                <a:lnTo>
                  <a:pt x="10627" y="834"/>
                </a:lnTo>
                <a:lnTo>
                  <a:pt x="10627" y="834"/>
                </a:lnTo>
                <a:lnTo>
                  <a:pt x="10630" y="829"/>
                </a:lnTo>
                <a:lnTo>
                  <a:pt x="10635" y="826"/>
                </a:lnTo>
                <a:lnTo>
                  <a:pt x="10640" y="824"/>
                </a:lnTo>
                <a:lnTo>
                  <a:pt x="10644" y="824"/>
                </a:lnTo>
                <a:lnTo>
                  <a:pt x="10644" y="824"/>
                </a:lnTo>
                <a:lnTo>
                  <a:pt x="10652" y="825"/>
                </a:lnTo>
                <a:lnTo>
                  <a:pt x="10656" y="826"/>
                </a:lnTo>
                <a:lnTo>
                  <a:pt x="10658" y="828"/>
                </a:lnTo>
                <a:lnTo>
                  <a:pt x="10658" y="828"/>
                </a:lnTo>
                <a:lnTo>
                  <a:pt x="10659" y="830"/>
                </a:lnTo>
                <a:lnTo>
                  <a:pt x="10662" y="834"/>
                </a:lnTo>
                <a:lnTo>
                  <a:pt x="10663" y="843"/>
                </a:lnTo>
                <a:lnTo>
                  <a:pt x="10663" y="882"/>
                </a:lnTo>
                <a:close/>
                <a:moveTo>
                  <a:pt x="10724" y="868"/>
                </a:moveTo>
                <a:lnTo>
                  <a:pt x="10724" y="868"/>
                </a:lnTo>
                <a:lnTo>
                  <a:pt x="10719" y="875"/>
                </a:lnTo>
                <a:lnTo>
                  <a:pt x="10714" y="880"/>
                </a:lnTo>
                <a:lnTo>
                  <a:pt x="10714" y="880"/>
                </a:lnTo>
                <a:lnTo>
                  <a:pt x="10708" y="882"/>
                </a:lnTo>
                <a:lnTo>
                  <a:pt x="10702" y="883"/>
                </a:lnTo>
                <a:lnTo>
                  <a:pt x="10702" y="883"/>
                </a:lnTo>
                <a:lnTo>
                  <a:pt x="10697" y="882"/>
                </a:lnTo>
                <a:lnTo>
                  <a:pt x="10693" y="881"/>
                </a:lnTo>
                <a:lnTo>
                  <a:pt x="10693" y="881"/>
                </a:lnTo>
                <a:lnTo>
                  <a:pt x="10689" y="879"/>
                </a:lnTo>
                <a:lnTo>
                  <a:pt x="10687" y="877"/>
                </a:lnTo>
                <a:lnTo>
                  <a:pt x="10687" y="904"/>
                </a:lnTo>
                <a:lnTo>
                  <a:pt x="10676" y="904"/>
                </a:lnTo>
                <a:lnTo>
                  <a:pt x="10676" y="825"/>
                </a:lnTo>
                <a:lnTo>
                  <a:pt x="10686" y="825"/>
                </a:lnTo>
                <a:lnTo>
                  <a:pt x="10686" y="832"/>
                </a:lnTo>
                <a:lnTo>
                  <a:pt x="10686" y="832"/>
                </a:lnTo>
                <a:lnTo>
                  <a:pt x="10689" y="828"/>
                </a:lnTo>
                <a:lnTo>
                  <a:pt x="10693" y="826"/>
                </a:lnTo>
                <a:lnTo>
                  <a:pt x="10693" y="826"/>
                </a:lnTo>
                <a:lnTo>
                  <a:pt x="10697" y="824"/>
                </a:lnTo>
                <a:lnTo>
                  <a:pt x="10702" y="824"/>
                </a:lnTo>
                <a:lnTo>
                  <a:pt x="10702" y="824"/>
                </a:lnTo>
                <a:lnTo>
                  <a:pt x="10709" y="825"/>
                </a:lnTo>
                <a:lnTo>
                  <a:pt x="10716" y="827"/>
                </a:lnTo>
                <a:lnTo>
                  <a:pt x="10716" y="827"/>
                </a:lnTo>
                <a:lnTo>
                  <a:pt x="10720" y="832"/>
                </a:lnTo>
                <a:lnTo>
                  <a:pt x="10724" y="837"/>
                </a:lnTo>
                <a:lnTo>
                  <a:pt x="10724" y="837"/>
                </a:lnTo>
                <a:lnTo>
                  <a:pt x="10726" y="845"/>
                </a:lnTo>
                <a:lnTo>
                  <a:pt x="10726" y="853"/>
                </a:lnTo>
                <a:lnTo>
                  <a:pt x="10726" y="853"/>
                </a:lnTo>
                <a:lnTo>
                  <a:pt x="10726" y="862"/>
                </a:lnTo>
                <a:lnTo>
                  <a:pt x="10724" y="868"/>
                </a:lnTo>
                <a:lnTo>
                  <a:pt x="10724" y="868"/>
                </a:lnTo>
                <a:close/>
                <a:moveTo>
                  <a:pt x="10748" y="882"/>
                </a:moveTo>
                <a:lnTo>
                  <a:pt x="10738" y="882"/>
                </a:lnTo>
                <a:lnTo>
                  <a:pt x="10738" y="803"/>
                </a:lnTo>
                <a:lnTo>
                  <a:pt x="10748" y="803"/>
                </a:lnTo>
                <a:lnTo>
                  <a:pt x="10748" y="882"/>
                </a:lnTo>
                <a:close/>
                <a:moveTo>
                  <a:pt x="10802" y="882"/>
                </a:moveTo>
                <a:lnTo>
                  <a:pt x="10802" y="882"/>
                </a:lnTo>
                <a:lnTo>
                  <a:pt x="10800" y="875"/>
                </a:lnTo>
                <a:lnTo>
                  <a:pt x="10800" y="875"/>
                </a:lnTo>
                <a:lnTo>
                  <a:pt x="10795" y="879"/>
                </a:lnTo>
                <a:lnTo>
                  <a:pt x="10789" y="881"/>
                </a:lnTo>
                <a:lnTo>
                  <a:pt x="10789" y="881"/>
                </a:lnTo>
                <a:lnTo>
                  <a:pt x="10785" y="883"/>
                </a:lnTo>
                <a:lnTo>
                  <a:pt x="10779" y="883"/>
                </a:lnTo>
                <a:lnTo>
                  <a:pt x="10779" y="883"/>
                </a:lnTo>
                <a:lnTo>
                  <a:pt x="10771" y="882"/>
                </a:lnTo>
                <a:lnTo>
                  <a:pt x="10767" y="881"/>
                </a:lnTo>
                <a:lnTo>
                  <a:pt x="10765" y="879"/>
                </a:lnTo>
                <a:lnTo>
                  <a:pt x="10765" y="879"/>
                </a:lnTo>
                <a:lnTo>
                  <a:pt x="10763" y="877"/>
                </a:lnTo>
                <a:lnTo>
                  <a:pt x="10761" y="873"/>
                </a:lnTo>
                <a:lnTo>
                  <a:pt x="10759" y="867"/>
                </a:lnTo>
                <a:lnTo>
                  <a:pt x="10759" y="867"/>
                </a:lnTo>
                <a:lnTo>
                  <a:pt x="10761" y="863"/>
                </a:lnTo>
                <a:lnTo>
                  <a:pt x="10762" y="859"/>
                </a:lnTo>
                <a:lnTo>
                  <a:pt x="10762" y="859"/>
                </a:lnTo>
                <a:lnTo>
                  <a:pt x="10764" y="856"/>
                </a:lnTo>
                <a:lnTo>
                  <a:pt x="10766" y="853"/>
                </a:lnTo>
                <a:lnTo>
                  <a:pt x="10766" y="853"/>
                </a:lnTo>
                <a:lnTo>
                  <a:pt x="10773" y="850"/>
                </a:lnTo>
                <a:lnTo>
                  <a:pt x="10773" y="850"/>
                </a:lnTo>
                <a:lnTo>
                  <a:pt x="10782" y="849"/>
                </a:lnTo>
                <a:lnTo>
                  <a:pt x="10782" y="849"/>
                </a:lnTo>
                <a:lnTo>
                  <a:pt x="10793" y="848"/>
                </a:lnTo>
                <a:lnTo>
                  <a:pt x="10800" y="845"/>
                </a:lnTo>
                <a:lnTo>
                  <a:pt x="10800" y="845"/>
                </a:lnTo>
                <a:lnTo>
                  <a:pt x="10800" y="843"/>
                </a:lnTo>
                <a:lnTo>
                  <a:pt x="10800" y="843"/>
                </a:lnTo>
                <a:lnTo>
                  <a:pt x="10799" y="839"/>
                </a:lnTo>
                <a:lnTo>
                  <a:pt x="10796" y="835"/>
                </a:lnTo>
                <a:lnTo>
                  <a:pt x="10796" y="835"/>
                </a:lnTo>
                <a:lnTo>
                  <a:pt x="10792" y="833"/>
                </a:lnTo>
                <a:lnTo>
                  <a:pt x="10786" y="832"/>
                </a:lnTo>
                <a:lnTo>
                  <a:pt x="10786" y="832"/>
                </a:lnTo>
                <a:lnTo>
                  <a:pt x="10780" y="832"/>
                </a:lnTo>
                <a:lnTo>
                  <a:pt x="10776" y="834"/>
                </a:lnTo>
                <a:lnTo>
                  <a:pt x="10776" y="834"/>
                </a:lnTo>
                <a:lnTo>
                  <a:pt x="10773" y="837"/>
                </a:lnTo>
                <a:lnTo>
                  <a:pt x="10771" y="842"/>
                </a:lnTo>
                <a:lnTo>
                  <a:pt x="10762" y="841"/>
                </a:lnTo>
                <a:lnTo>
                  <a:pt x="10762" y="841"/>
                </a:lnTo>
                <a:lnTo>
                  <a:pt x="10763" y="835"/>
                </a:lnTo>
                <a:lnTo>
                  <a:pt x="10765" y="832"/>
                </a:lnTo>
                <a:lnTo>
                  <a:pt x="10765" y="832"/>
                </a:lnTo>
                <a:lnTo>
                  <a:pt x="10769" y="828"/>
                </a:lnTo>
                <a:lnTo>
                  <a:pt x="10774" y="826"/>
                </a:lnTo>
                <a:lnTo>
                  <a:pt x="10774" y="826"/>
                </a:lnTo>
                <a:lnTo>
                  <a:pt x="10780" y="824"/>
                </a:lnTo>
                <a:lnTo>
                  <a:pt x="10787" y="824"/>
                </a:lnTo>
                <a:lnTo>
                  <a:pt x="10787" y="824"/>
                </a:lnTo>
                <a:lnTo>
                  <a:pt x="10794" y="824"/>
                </a:lnTo>
                <a:lnTo>
                  <a:pt x="10799" y="825"/>
                </a:lnTo>
                <a:lnTo>
                  <a:pt x="10799" y="825"/>
                </a:lnTo>
                <a:lnTo>
                  <a:pt x="10803" y="827"/>
                </a:lnTo>
                <a:lnTo>
                  <a:pt x="10805" y="829"/>
                </a:lnTo>
                <a:lnTo>
                  <a:pt x="10805" y="829"/>
                </a:lnTo>
                <a:lnTo>
                  <a:pt x="10808" y="833"/>
                </a:lnTo>
                <a:lnTo>
                  <a:pt x="10809" y="836"/>
                </a:lnTo>
                <a:lnTo>
                  <a:pt x="10809" y="836"/>
                </a:lnTo>
                <a:lnTo>
                  <a:pt x="10809" y="845"/>
                </a:lnTo>
                <a:lnTo>
                  <a:pt x="10809" y="858"/>
                </a:lnTo>
                <a:lnTo>
                  <a:pt x="10809" y="858"/>
                </a:lnTo>
                <a:lnTo>
                  <a:pt x="10810" y="875"/>
                </a:lnTo>
                <a:lnTo>
                  <a:pt x="10810" y="875"/>
                </a:lnTo>
                <a:lnTo>
                  <a:pt x="10812" y="882"/>
                </a:lnTo>
                <a:lnTo>
                  <a:pt x="10802" y="882"/>
                </a:lnTo>
                <a:close/>
                <a:moveTo>
                  <a:pt x="10840" y="882"/>
                </a:moveTo>
                <a:lnTo>
                  <a:pt x="10840" y="882"/>
                </a:lnTo>
                <a:lnTo>
                  <a:pt x="10835" y="882"/>
                </a:lnTo>
                <a:lnTo>
                  <a:pt x="10831" y="881"/>
                </a:lnTo>
                <a:lnTo>
                  <a:pt x="10831" y="881"/>
                </a:lnTo>
                <a:lnTo>
                  <a:pt x="10828" y="879"/>
                </a:lnTo>
                <a:lnTo>
                  <a:pt x="10827" y="877"/>
                </a:lnTo>
                <a:lnTo>
                  <a:pt x="10827" y="877"/>
                </a:lnTo>
                <a:lnTo>
                  <a:pt x="10826" y="872"/>
                </a:lnTo>
                <a:lnTo>
                  <a:pt x="10826" y="865"/>
                </a:lnTo>
                <a:lnTo>
                  <a:pt x="10826" y="833"/>
                </a:lnTo>
                <a:lnTo>
                  <a:pt x="10819" y="833"/>
                </a:lnTo>
                <a:lnTo>
                  <a:pt x="10819" y="825"/>
                </a:lnTo>
                <a:lnTo>
                  <a:pt x="10826" y="825"/>
                </a:lnTo>
                <a:lnTo>
                  <a:pt x="10826" y="811"/>
                </a:lnTo>
                <a:lnTo>
                  <a:pt x="10835" y="805"/>
                </a:lnTo>
                <a:lnTo>
                  <a:pt x="10835" y="825"/>
                </a:lnTo>
                <a:lnTo>
                  <a:pt x="10846" y="825"/>
                </a:lnTo>
                <a:lnTo>
                  <a:pt x="10846" y="833"/>
                </a:lnTo>
                <a:lnTo>
                  <a:pt x="10835" y="833"/>
                </a:lnTo>
                <a:lnTo>
                  <a:pt x="10835" y="866"/>
                </a:lnTo>
                <a:lnTo>
                  <a:pt x="10835" y="866"/>
                </a:lnTo>
                <a:lnTo>
                  <a:pt x="10837" y="871"/>
                </a:lnTo>
                <a:lnTo>
                  <a:pt x="10837" y="871"/>
                </a:lnTo>
                <a:lnTo>
                  <a:pt x="10838" y="873"/>
                </a:lnTo>
                <a:lnTo>
                  <a:pt x="10838" y="873"/>
                </a:lnTo>
                <a:lnTo>
                  <a:pt x="10841" y="874"/>
                </a:lnTo>
                <a:lnTo>
                  <a:pt x="10841" y="874"/>
                </a:lnTo>
                <a:lnTo>
                  <a:pt x="10846" y="873"/>
                </a:lnTo>
                <a:lnTo>
                  <a:pt x="10847" y="882"/>
                </a:lnTo>
                <a:lnTo>
                  <a:pt x="10847" y="882"/>
                </a:lnTo>
                <a:lnTo>
                  <a:pt x="10840" y="882"/>
                </a:lnTo>
                <a:lnTo>
                  <a:pt x="10840" y="882"/>
                </a:lnTo>
                <a:close/>
                <a:moveTo>
                  <a:pt x="10905" y="856"/>
                </a:moveTo>
                <a:lnTo>
                  <a:pt x="10862" y="856"/>
                </a:lnTo>
                <a:lnTo>
                  <a:pt x="10862" y="856"/>
                </a:lnTo>
                <a:lnTo>
                  <a:pt x="10863" y="864"/>
                </a:lnTo>
                <a:lnTo>
                  <a:pt x="10865" y="867"/>
                </a:lnTo>
                <a:lnTo>
                  <a:pt x="10868" y="871"/>
                </a:lnTo>
                <a:lnTo>
                  <a:pt x="10868" y="871"/>
                </a:lnTo>
                <a:lnTo>
                  <a:pt x="10872" y="874"/>
                </a:lnTo>
                <a:lnTo>
                  <a:pt x="10879" y="875"/>
                </a:lnTo>
                <a:lnTo>
                  <a:pt x="10879" y="875"/>
                </a:lnTo>
                <a:lnTo>
                  <a:pt x="10884" y="874"/>
                </a:lnTo>
                <a:lnTo>
                  <a:pt x="10888" y="873"/>
                </a:lnTo>
                <a:lnTo>
                  <a:pt x="10888" y="873"/>
                </a:lnTo>
                <a:lnTo>
                  <a:pt x="10892" y="868"/>
                </a:lnTo>
                <a:lnTo>
                  <a:pt x="10894" y="864"/>
                </a:lnTo>
                <a:lnTo>
                  <a:pt x="10905" y="865"/>
                </a:lnTo>
                <a:lnTo>
                  <a:pt x="10905" y="865"/>
                </a:lnTo>
                <a:lnTo>
                  <a:pt x="10901" y="873"/>
                </a:lnTo>
                <a:lnTo>
                  <a:pt x="10899" y="875"/>
                </a:lnTo>
                <a:lnTo>
                  <a:pt x="10895" y="879"/>
                </a:lnTo>
                <a:lnTo>
                  <a:pt x="10895" y="879"/>
                </a:lnTo>
                <a:lnTo>
                  <a:pt x="10892" y="881"/>
                </a:lnTo>
                <a:lnTo>
                  <a:pt x="10888" y="882"/>
                </a:lnTo>
                <a:lnTo>
                  <a:pt x="10879" y="883"/>
                </a:lnTo>
                <a:lnTo>
                  <a:pt x="10879" y="883"/>
                </a:lnTo>
                <a:lnTo>
                  <a:pt x="10873" y="882"/>
                </a:lnTo>
                <a:lnTo>
                  <a:pt x="10868" y="881"/>
                </a:lnTo>
                <a:lnTo>
                  <a:pt x="10863" y="879"/>
                </a:lnTo>
                <a:lnTo>
                  <a:pt x="10860" y="875"/>
                </a:lnTo>
                <a:lnTo>
                  <a:pt x="10860" y="875"/>
                </a:lnTo>
                <a:lnTo>
                  <a:pt x="10856" y="871"/>
                </a:lnTo>
                <a:lnTo>
                  <a:pt x="10854" y="866"/>
                </a:lnTo>
                <a:lnTo>
                  <a:pt x="10853" y="860"/>
                </a:lnTo>
                <a:lnTo>
                  <a:pt x="10852" y="853"/>
                </a:lnTo>
                <a:lnTo>
                  <a:pt x="10852" y="853"/>
                </a:lnTo>
                <a:lnTo>
                  <a:pt x="10853" y="847"/>
                </a:lnTo>
                <a:lnTo>
                  <a:pt x="10854" y="841"/>
                </a:lnTo>
                <a:lnTo>
                  <a:pt x="10856" y="836"/>
                </a:lnTo>
                <a:lnTo>
                  <a:pt x="10860" y="832"/>
                </a:lnTo>
                <a:lnTo>
                  <a:pt x="10860" y="832"/>
                </a:lnTo>
                <a:lnTo>
                  <a:pt x="10863" y="828"/>
                </a:lnTo>
                <a:lnTo>
                  <a:pt x="10868" y="826"/>
                </a:lnTo>
                <a:lnTo>
                  <a:pt x="10873" y="824"/>
                </a:lnTo>
                <a:lnTo>
                  <a:pt x="10878" y="824"/>
                </a:lnTo>
                <a:lnTo>
                  <a:pt x="10878" y="824"/>
                </a:lnTo>
                <a:lnTo>
                  <a:pt x="10884" y="824"/>
                </a:lnTo>
                <a:lnTo>
                  <a:pt x="10890" y="826"/>
                </a:lnTo>
                <a:lnTo>
                  <a:pt x="10893" y="828"/>
                </a:lnTo>
                <a:lnTo>
                  <a:pt x="10898" y="832"/>
                </a:lnTo>
                <a:lnTo>
                  <a:pt x="10898" y="832"/>
                </a:lnTo>
                <a:lnTo>
                  <a:pt x="10901" y="835"/>
                </a:lnTo>
                <a:lnTo>
                  <a:pt x="10903" y="841"/>
                </a:lnTo>
                <a:lnTo>
                  <a:pt x="10905" y="847"/>
                </a:lnTo>
                <a:lnTo>
                  <a:pt x="10905" y="853"/>
                </a:lnTo>
                <a:lnTo>
                  <a:pt x="10905" y="853"/>
                </a:lnTo>
                <a:lnTo>
                  <a:pt x="10905" y="856"/>
                </a:lnTo>
                <a:lnTo>
                  <a:pt x="10905" y="856"/>
                </a:lnTo>
                <a:close/>
                <a:moveTo>
                  <a:pt x="10957" y="874"/>
                </a:moveTo>
                <a:lnTo>
                  <a:pt x="10957" y="874"/>
                </a:lnTo>
                <a:lnTo>
                  <a:pt x="10954" y="878"/>
                </a:lnTo>
                <a:lnTo>
                  <a:pt x="10949" y="881"/>
                </a:lnTo>
                <a:lnTo>
                  <a:pt x="10949" y="881"/>
                </a:lnTo>
                <a:lnTo>
                  <a:pt x="10944" y="882"/>
                </a:lnTo>
                <a:lnTo>
                  <a:pt x="10937" y="883"/>
                </a:lnTo>
                <a:lnTo>
                  <a:pt x="10937" y="883"/>
                </a:lnTo>
                <a:lnTo>
                  <a:pt x="10928" y="882"/>
                </a:lnTo>
                <a:lnTo>
                  <a:pt x="10923" y="881"/>
                </a:lnTo>
                <a:lnTo>
                  <a:pt x="10921" y="879"/>
                </a:lnTo>
                <a:lnTo>
                  <a:pt x="10921" y="879"/>
                </a:lnTo>
                <a:lnTo>
                  <a:pt x="10917" y="877"/>
                </a:lnTo>
                <a:lnTo>
                  <a:pt x="10915" y="873"/>
                </a:lnTo>
                <a:lnTo>
                  <a:pt x="10913" y="865"/>
                </a:lnTo>
                <a:lnTo>
                  <a:pt x="10922" y="864"/>
                </a:lnTo>
                <a:lnTo>
                  <a:pt x="10922" y="864"/>
                </a:lnTo>
                <a:lnTo>
                  <a:pt x="10924" y="868"/>
                </a:lnTo>
                <a:lnTo>
                  <a:pt x="10926" y="872"/>
                </a:lnTo>
                <a:lnTo>
                  <a:pt x="10926" y="872"/>
                </a:lnTo>
                <a:lnTo>
                  <a:pt x="10931" y="874"/>
                </a:lnTo>
                <a:lnTo>
                  <a:pt x="10937" y="875"/>
                </a:lnTo>
                <a:lnTo>
                  <a:pt x="10937" y="875"/>
                </a:lnTo>
                <a:lnTo>
                  <a:pt x="10943" y="874"/>
                </a:lnTo>
                <a:lnTo>
                  <a:pt x="10947" y="873"/>
                </a:lnTo>
                <a:lnTo>
                  <a:pt x="10947" y="873"/>
                </a:lnTo>
                <a:lnTo>
                  <a:pt x="10949" y="870"/>
                </a:lnTo>
                <a:lnTo>
                  <a:pt x="10951" y="866"/>
                </a:lnTo>
                <a:lnTo>
                  <a:pt x="10951" y="866"/>
                </a:lnTo>
                <a:lnTo>
                  <a:pt x="10949" y="864"/>
                </a:lnTo>
                <a:lnTo>
                  <a:pt x="10947" y="862"/>
                </a:lnTo>
                <a:lnTo>
                  <a:pt x="10947" y="862"/>
                </a:lnTo>
                <a:lnTo>
                  <a:pt x="10938" y="858"/>
                </a:lnTo>
                <a:lnTo>
                  <a:pt x="10938" y="858"/>
                </a:lnTo>
                <a:lnTo>
                  <a:pt x="10923" y="853"/>
                </a:lnTo>
                <a:lnTo>
                  <a:pt x="10923" y="853"/>
                </a:lnTo>
                <a:lnTo>
                  <a:pt x="10919" y="851"/>
                </a:lnTo>
                <a:lnTo>
                  <a:pt x="10916" y="848"/>
                </a:lnTo>
                <a:lnTo>
                  <a:pt x="10916" y="848"/>
                </a:lnTo>
                <a:lnTo>
                  <a:pt x="10915" y="844"/>
                </a:lnTo>
                <a:lnTo>
                  <a:pt x="10914" y="840"/>
                </a:lnTo>
                <a:lnTo>
                  <a:pt x="10914" y="840"/>
                </a:lnTo>
                <a:lnTo>
                  <a:pt x="10915" y="836"/>
                </a:lnTo>
                <a:lnTo>
                  <a:pt x="10916" y="833"/>
                </a:lnTo>
                <a:lnTo>
                  <a:pt x="10916" y="833"/>
                </a:lnTo>
                <a:lnTo>
                  <a:pt x="10918" y="829"/>
                </a:lnTo>
                <a:lnTo>
                  <a:pt x="10921" y="827"/>
                </a:lnTo>
                <a:lnTo>
                  <a:pt x="10921" y="827"/>
                </a:lnTo>
                <a:lnTo>
                  <a:pt x="10926" y="825"/>
                </a:lnTo>
                <a:lnTo>
                  <a:pt x="10926" y="825"/>
                </a:lnTo>
                <a:lnTo>
                  <a:pt x="10936" y="824"/>
                </a:lnTo>
                <a:lnTo>
                  <a:pt x="10936" y="824"/>
                </a:lnTo>
                <a:lnTo>
                  <a:pt x="10941" y="824"/>
                </a:lnTo>
                <a:lnTo>
                  <a:pt x="10947" y="826"/>
                </a:lnTo>
                <a:lnTo>
                  <a:pt x="10947" y="826"/>
                </a:lnTo>
                <a:lnTo>
                  <a:pt x="10952" y="828"/>
                </a:lnTo>
                <a:lnTo>
                  <a:pt x="10955" y="830"/>
                </a:lnTo>
                <a:lnTo>
                  <a:pt x="10955" y="830"/>
                </a:lnTo>
                <a:lnTo>
                  <a:pt x="10956" y="835"/>
                </a:lnTo>
                <a:lnTo>
                  <a:pt x="10959" y="840"/>
                </a:lnTo>
                <a:lnTo>
                  <a:pt x="10948" y="841"/>
                </a:lnTo>
                <a:lnTo>
                  <a:pt x="10948" y="841"/>
                </a:lnTo>
                <a:lnTo>
                  <a:pt x="10947" y="837"/>
                </a:lnTo>
                <a:lnTo>
                  <a:pt x="10945" y="834"/>
                </a:lnTo>
                <a:lnTo>
                  <a:pt x="10945" y="834"/>
                </a:lnTo>
                <a:lnTo>
                  <a:pt x="10941" y="832"/>
                </a:lnTo>
                <a:lnTo>
                  <a:pt x="10936" y="832"/>
                </a:lnTo>
                <a:lnTo>
                  <a:pt x="10936" y="832"/>
                </a:lnTo>
                <a:lnTo>
                  <a:pt x="10930" y="832"/>
                </a:lnTo>
                <a:lnTo>
                  <a:pt x="10926" y="834"/>
                </a:lnTo>
                <a:lnTo>
                  <a:pt x="10926" y="834"/>
                </a:lnTo>
                <a:lnTo>
                  <a:pt x="10924" y="836"/>
                </a:lnTo>
                <a:lnTo>
                  <a:pt x="10924" y="839"/>
                </a:lnTo>
                <a:lnTo>
                  <a:pt x="10924" y="839"/>
                </a:lnTo>
                <a:lnTo>
                  <a:pt x="10925" y="842"/>
                </a:lnTo>
                <a:lnTo>
                  <a:pt x="10925" y="842"/>
                </a:lnTo>
                <a:lnTo>
                  <a:pt x="10929" y="844"/>
                </a:lnTo>
                <a:lnTo>
                  <a:pt x="10929" y="844"/>
                </a:lnTo>
                <a:lnTo>
                  <a:pt x="10937" y="848"/>
                </a:lnTo>
                <a:lnTo>
                  <a:pt x="10937" y="848"/>
                </a:lnTo>
                <a:lnTo>
                  <a:pt x="10952" y="852"/>
                </a:lnTo>
                <a:lnTo>
                  <a:pt x="10952" y="852"/>
                </a:lnTo>
                <a:lnTo>
                  <a:pt x="10955" y="853"/>
                </a:lnTo>
                <a:lnTo>
                  <a:pt x="10957" y="857"/>
                </a:lnTo>
                <a:lnTo>
                  <a:pt x="10957" y="857"/>
                </a:lnTo>
                <a:lnTo>
                  <a:pt x="10960" y="860"/>
                </a:lnTo>
                <a:lnTo>
                  <a:pt x="10960" y="865"/>
                </a:lnTo>
                <a:lnTo>
                  <a:pt x="10960" y="865"/>
                </a:lnTo>
                <a:lnTo>
                  <a:pt x="10960" y="870"/>
                </a:lnTo>
                <a:lnTo>
                  <a:pt x="10957" y="874"/>
                </a:lnTo>
                <a:lnTo>
                  <a:pt x="10957" y="874"/>
                </a:lnTo>
                <a:close/>
                <a:moveTo>
                  <a:pt x="11025" y="882"/>
                </a:moveTo>
                <a:lnTo>
                  <a:pt x="11015" y="882"/>
                </a:lnTo>
                <a:lnTo>
                  <a:pt x="11006" y="848"/>
                </a:lnTo>
                <a:lnTo>
                  <a:pt x="11004" y="837"/>
                </a:lnTo>
                <a:lnTo>
                  <a:pt x="10992" y="882"/>
                </a:lnTo>
                <a:lnTo>
                  <a:pt x="10983" y="882"/>
                </a:lnTo>
                <a:lnTo>
                  <a:pt x="10964" y="825"/>
                </a:lnTo>
                <a:lnTo>
                  <a:pt x="10975" y="825"/>
                </a:lnTo>
                <a:lnTo>
                  <a:pt x="10984" y="858"/>
                </a:lnTo>
                <a:lnTo>
                  <a:pt x="10987" y="870"/>
                </a:lnTo>
                <a:lnTo>
                  <a:pt x="10987" y="870"/>
                </a:lnTo>
                <a:lnTo>
                  <a:pt x="10991" y="858"/>
                </a:lnTo>
                <a:lnTo>
                  <a:pt x="10999" y="825"/>
                </a:lnTo>
                <a:lnTo>
                  <a:pt x="11009" y="825"/>
                </a:lnTo>
                <a:lnTo>
                  <a:pt x="11019" y="858"/>
                </a:lnTo>
                <a:lnTo>
                  <a:pt x="11021" y="868"/>
                </a:lnTo>
                <a:lnTo>
                  <a:pt x="11024" y="858"/>
                </a:lnTo>
                <a:lnTo>
                  <a:pt x="11033" y="825"/>
                </a:lnTo>
                <a:lnTo>
                  <a:pt x="11044" y="825"/>
                </a:lnTo>
                <a:lnTo>
                  <a:pt x="11025" y="882"/>
                </a:lnTo>
                <a:close/>
                <a:moveTo>
                  <a:pt x="11061" y="882"/>
                </a:moveTo>
                <a:lnTo>
                  <a:pt x="11052" y="882"/>
                </a:lnTo>
                <a:lnTo>
                  <a:pt x="11052" y="825"/>
                </a:lnTo>
                <a:lnTo>
                  <a:pt x="11061" y="825"/>
                </a:lnTo>
                <a:lnTo>
                  <a:pt x="11061" y="882"/>
                </a:lnTo>
                <a:close/>
                <a:moveTo>
                  <a:pt x="11061" y="814"/>
                </a:moveTo>
                <a:lnTo>
                  <a:pt x="11052" y="814"/>
                </a:lnTo>
                <a:lnTo>
                  <a:pt x="11052" y="803"/>
                </a:lnTo>
                <a:lnTo>
                  <a:pt x="11061" y="803"/>
                </a:lnTo>
                <a:lnTo>
                  <a:pt x="11061" y="814"/>
                </a:lnTo>
                <a:close/>
                <a:moveTo>
                  <a:pt x="11118" y="874"/>
                </a:moveTo>
                <a:lnTo>
                  <a:pt x="11118" y="874"/>
                </a:lnTo>
                <a:lnTo>
                  <a:pt x="11114" y="878"/>
                </a:lnTo>
                <a:lnTo>
                  <a:pt x="11108" y="881"/>
                </a:lnTo>
                <a:lnTo>
                  <a:pt x="11108" y="881"/>
                </a:lnTo>
                <a:lnTo>
                  <a:pt x="11104" y="882"/>
                </a:lnTo>
                <a:lnTo>
                  <a:pt x="11097" y="883"/>
                </a:lnTo>
                <a:lnTo>
                  <a:pt x="11097" y="883"/>
                </a:lnTo>
                <a:lnTo>
                  <a:pt x="11086" y="882"/>
                </a:lnTo>
                <a:lnTo>
                  <a:pt x="11083" y="881"/>
                </a:lnTo>
                <a:lnTo>
                  <a:pt x="11080" y="879"/>
                </a:lnTo>
                <a:lnTo>
                  <a:pt x="11080" y="879"/>
                </a:lnTo>
                <a:lnTo>
                  <a:pt x="11077" y="877"/>
                </a:lnTo>
                <a:lnTo>
                  <a:pt x="11075" y="873"/>
                </a:lnTo>
                <a:lnTo>
                  <a:pt x="11073" y="865"/>
                </a:lnTo>
                <a:lnTo>
                  <a:pt x="11082" y="864"/>
                </a:lnTo>
                <a:lnTo>
                  <a:pt x="11082" y="864"/>
                </a:lnTo>
                <a:lnTo>
                  <a:pt x="11083" y="868"/>
                </a:lnTo>
                <a:lnTo>
                  <a:pt x="11086" y="872"/>
                </a:lnTo>
                <a:lnTo>
                  <a:pt x="11086" y="872"/>
                </a:lnTo>
                <a:lnTo>
                  <a:pt x="11091" y="874"/>
                </a:lnTo>
                <a:lnTo>
                  <a:pt x="11097" y="875"/>
                </a:lnTo>
                <a:lnTo>
                  <a:pt x="11097" y="875"/>
                </a:lnTo>
                <a:lnTo>
                  <a:pt x="11103" y="874"/>
                </a:lnTo>
                <a:lnTo>
                  <a:pt x="11107" y="873"/>
                </a:lnTo>
                <a:lnTo>
                  <a:pt x="11107" y="873"/>
                </a:lnTo>
                <a:lnTo>
                  <a:pt x="11109" y="870"/>
                </a:lnTo>
                <a:lnTo>
                  <a:pt x="11109" y="866"/>
                </a:lnTo>
                <a:lnTo>
                  <a:pt x="11109" y="866"/>
                </a:lnTo>
                <a:lnTo>
                  <a:pt x="11109" y="864"/>
                </a:lnTo>
                <a:lnTo>
                  <a:pt x="11107" y="862"/>
                </a:lnTo>
                <a:lnTo>
                  <a:pt x="11107" y="862"/>
                </a:lnTo>
                <a:lnTo>
                  <a:pt x="11097" y="858"/>
                </a:lnTo>
                <a:lnTo>
                  <a:pt x="11097" y="858"/>
                </a:lnTo>
                <a:lnTo>
                  <a:pt x="11082" y="853"/>
                </a:lnTo>
                <a:lnTo>
                  <a:pt x="11082" y="853"/>
                </a:lnTo>
                <a:lnTo>
                  <a:pt x="11078" y="851"/>
                </a:lnTo>
                <a:lnTo>
                  <a:pt x="11076" y="848"/>
                </a:lnTo>
                <a:lnTo>
                  <a:pt x="11076" y="848"/>
                </a:lnTo>
                <a:lnTo>
                  <a:pt x="11075" y="844"/>
                </a:lnTo>
                <a:lnTo>
                  <a:pt x="11074" y="840"/>
                </a:lnTo>
                <a:lnTo>
                  <a:pt x="11074" y="840"/>
                </a:lnTo>
                <a:lnTo>
                  <a:pt x="11074" y="836"/>
                </a:lnTo>
                <a:lnTo>
                  <a:pt x="11076" y="833"/>
                </a:lnTo>
                <a:lnTo>
                  <a:pt x="11076" y="833"/>
                </a:lnTo>
                <a:lnTo>
                  <a:pt x="11077" y="829"/>
                </a:lnTo>
                <a:lnTo>
                  <a:pt x="11081" y="827"/>
                </a:lnTo>
                <a:lnTo>
                  <a:pt x="11081" y="827"/>
                </a:lnTo>
                <a:lnTo>
                  <a:pt x="11086" y="825"/>
                </a:lnTo>
                <a:lnTo>
                  <a:pt x="11086" y="825"/>
                </a:lnTo>
                <a:lnTo>
                  <a:pt x="11095" y="824"/>
                </a:lnTo>
                <a:lnTo>
                  <a:pt x="11095" y="824"/>
                </a:lnTo>
                <a:lnTo>
                  <a:pt x="11101" y="824"/>
                </a:lnTo>
                <a:lnTo>
                  <a:pt x="11107" y="826"/>
                </a:lnTo>
                <a:lnTo>
                  <a:pt x="11107" y="826"/>
                </a:lnTo>
                <a:lnTo>
                  <a:pt x="11112" y="828"/>
                </a:lnTo>
                <a:lnTo>
                  <a:pt x="11114" y="830"/>
                </a:lnTo>
                <a:lnTo>
                  <a:pt x="11114" y="830"/>
                </a:lnTo>
                <a:lnTo>
                  <a:pt x="11116" y="835"/>
                </a:lnTo>
                <a:lnTo>
                  <a:pt x="11118" y="840"/>
                </a:lnTo>
                <a:lnTo>
                  <a:pt x="11108" y="841"/>
                </a:lnTo>
                <a:lnTo>
                  <a:pt x="11108" y="841"/>
                </a:lnTo>
                <a:lnTo>
                  <a:pt x="11107" y="837"/>
                </a:lnTo>
                <a:lnTo>
                  <a:pt x="11105" y="834"/>
                </a:lnTo>
                <a:lnTo>
                  <a:pt x="11105" y="834"/>
                </a:lnTo>
                <a:lnTo>
                  <a:pt x="11100" y="832"/>
                </a:lnTo>
                <a:lnTo>
                  <a:pt x="11096" y="832"/>
                </a:lnTo>
                <a:lnTo>
                  <a:pt x="11096" y="832"/>
                </a:lnTo>
                <a:lnTo>
                  <a:pt x="11090" y="832"/>
                </a:lnTo>
                <a:lnTo>
                  <a:pt x="11086" y="834"/>
                </a:lnTo>
                <a:lnTo>
                  <a:pt x="11086" y="834"/>
                </a:lnTo>
                <a:lnTo>
                  <a:pt x="11084" y="836"/>
                </a:lnTo>
                <a:lnTo>
                  <a:pt x="11083" y="839"/>
                </a:lnTo>
                <a:lnTo>
                  <a:pt x="11083" y="839"/>
                </a:lnTo>
                <a:lnTo>
                  <a:pt x="11084" y="842"/>
                </a:lnTo>
                <a:lnTo>
                  <a:pt x="11084" y="842"/>
                </a:lnTo>
                <a:lnTo>
                  <a:pt x="11089" y="844"/>
                </a:lnTo>
                <a:lnTo>
                  <a:pt x="11089" y="844"/>
                </a:lnTo>
                <a:lnTo>
                  <a:pt x="11097" y="848"/>
                </a:lnTo>
                <a:lnTo>
                  <a:pt x="11097" y="848"/>
                </a:lnTo>
                <a:lnTo>
                  <a:pt x="11111" y="852"/>
                </a:lnTo>
                <a:lnTo>
                  <a:pt x="11111" y="852"/>
                </a:lnTo>
                <a:lnTo>
                  <a:pt x="11115" y="853"/>
                </a:lnTo>
                <a:lnTo>
                  <a:pt x="11118" y="857"/>
                </a:lnTo>
                <a:lnTo>
                  <a:pt x="11118" y="857"/>
                </a:lnTo>
                <a:lnTo>
                  <a:pt x="11120" y="860"/>
                </a:lnTo>
                <a:lnTo>
                  <a:pt x="11120" y="865"/>
                </a:lnTo>
                <a:lnTo>
                  <a:pt x="11120" y="865"/>
                </a:lnTo>
                <a:lnTo>
                  <a:pt x="11119" y="870"/>
                </a:lnTo>
                <a:lnTo>
                  <a:pt x="11118" y="874"/>
                </a:lnTo>
                <a:lnTo>
                  <a:pt x="11118" y="874"/>
                </a:lnTo>
                <a:close/>
                <a:moveTo>
                  <a:pt x="11181" y="856"/>
                </a:moveTo>
                <a:lnTo>
                  <a:pt x="11138" y="856"/>
                </a:lnTo>
                <a:lnTo>
                  <a:pt x="11138" y="856"/>
                </a:lnTo>
                <a:lnTo>
                  <a:pt x="11139" y="864"/>
                </a:lnTo>
                <a:lnTo>
                  <a:pt x="11142" y="867"/>
                </a:lnTo>
                <a:lnTo>
                  <a:pt x="11144" y="871"/>
                </a:lnTo>
                <a:lnTo>
                  <a:pt x="11144" y="871"/>
                </a:lnTo>
                <a:lnTo>
                  <a:pt x="11149" y="874"/>
                </a:lnTo>
                <a:lnTo>
                  <a:pt x="11156" y="875"/>
                </a:lnTo>
                <a:lnTo>
                  <a:pt x="11156" y="875"/>
                </a:lnTo>
                <a:lnTo>
                  <a:pt x="11160" y="874"/>
                </a:lnTo>
                <a:lnTo>
                  <a:pt x="11165" y="873"/>
                </a:lnTo>
                <a:lnTo>
                  <a:pt x="11165" y="873"/>
                </a:lnTo>
                <a:lnTo>
                  <a:pt x="11168" y="868"/>
                </a:lnTo>
                <a:lnTo>
                  <a:pt x="11171" y="864"/>
                </a:lnTo>
                <a:lnTo>
                  <a:pt x="11181" y="865"/>
                </a:lnTo>
                <a:lnTo>
                  <a:pt x="11181" y="865"/>
                </a:lnTo>
                <a:lnTo>
                  <a:pt x="11177" y="873"/>
                </a:lnTo>
                <a:lnTo>
                  <a:pt x="11175" y="875"/>
                </a:lnTo>
                <a:lnTo>
                  <a:pt x="11172" y="879"/>
                </a:lnTo>
                <a:lnTo>
                  <a:pt x="11172" y="879"/>
                </a:lnTo>
                <a:lnTo>
                  <a:pt x="11168" y="881"/>
                </a:lnTo>
                <a:lnTo>
                  <a:pt x="11165" y="882"/>
                </a:lnTo>
                <a:lnTo>
                  <a:pt x="11156" y="883"/>
                </a:lnTo>
                <a:lnTo>
                  <a:pt x="11156" y="883"/>
                </a:lnTo>
                <a:lnTo>
                  <a:pt x="11150" y="882"/>
                </a:lnTo>
                <a:lnTo>
                  <a:pt x="11144" y="881"/>
                </a:lnTo>
                <a:lnTo>
                  <a:pt x="11139" y="879"/>
                </a:lnTo>
                <a:lnTo>
                  <a:pt x="11136" y="875"/>
                </a:lnTo>
                <a:lnTo>
                  <a:pt x="11136" y="875"/>
                </a:lnTo>
                <a:lnTo>
                  <a:pt x="11133" y="871"/>
                </a:lnTo>
                <a:lnTo>
                  <a:pt x="11130" y="866"/>
                </a:lnTo>
                <a:lnTo>
                  <a:pt x="11129" y="860"/>
                </a:lnTo>
                <a:lnTo>
                  <a:pt x="11128" y="853"/>
                </a:lnTo>
                <a:lnTo>
                  <a:pt x="11128" y="853"/>
                </a:lnTo>
                <a:lnTo>
                  <a:pt x="11129" y="847"/>
                </a:lnTo>
                <a:lnTo>
                  <a:pt x="11130" y="841"/>
                </a:lnTo>
                <a:lnTo>
                  <a:pt x="11133" y="836"/>
                </a:lnTo>
                <a:lnTo>
                  <a:pt x="11136" y="832"/>
                </a:lnTo>
                <a:lnTo>
                  <a:pt x="11136" y="832"/>
                </a:lnTo>
                <a:lnTo>
                  <a:pt x="11139" y="828"/>
                </a:lnTo>
                <a:lnTo>
                  <a:pt x="11144" y="826"/>
                </a:lnTo>
                <a:lnTo>
                  <a:pt x="11150" y="824"/>
                </a:lnTo>
                <a:lnTo>
                  <a:pt x="11156" y="824"/>
                </a:lnTo>
                <a:lnTo>
                  <a:pt x="11156" y="824"/>
                </a:lnTo>
                <a:lnTo>
                  <a:pt x="11160" y="824"/>
                </a:lnTo>
                <a:lnTo>
                  <a:pt x="11166" y="826"/>
                </a:lnTo>
                <a:lnTo>
                  <a:pt x="11169" y="828"/>
                </a:lnTo>
                <a:lnTo>
                  <a:pt x="11174" y="832"/>
                </a:lnTo>
                <a:lnTo>
                  <a:pt x="11174" y="832"/>
                </a:lnTo>
                <a:lnTo>
                  <a:pt x="11177" y="835"/>
                </a:lnTo>
                <a:lnTo>
                  <a:pt x="11180" y="841"/>
                </a:lnTo>
                <a:lnTo>
                  <a:pt x="11181" y="847"/>
                </a:lnTo>
                <a:lnTo>
                  <a:pt x="11181" y="853"/>
                </a:lnTo>
                <a:lnTo>
                  <a:pt x="11181" y="853"/>
                </a:lnTo>
                <a:lnTo>
                  <a:pt x="11181" y="856"/>
                </a:lnTo>
                <a:lnTo>
                  <a:pt x="11181" y="856"/>
                </a:lnTo>
                <a:close/>
                <a:moveTo>
                  <a:pt x="11206" y="882"/>
                </a:moveTo>
                <a:lnTo>
                  <a:pt x="11196" y="882"/>
                </a:lnTo>
                <a:lnTo>
                  <a:pt x="11196" y="871"/>
                </a:lnTo>
                <a:lnTo>
                  <a:pt x="11206" y="871"/>
                </a:lnTo>
                <a:lnTo>
                  <a:pt x="11206" y="882"/>
                </a:lnTo>
                <a:close/>
                <a:moveTo>
                  <a:pt x="11263" y="878"/>
                </a:moveTo>
                <a:lnTo>
                  <a:pt x="11263" y="878"/>
                </a:lnTo>
                <a:lnTo>
                  <a:pt x="11259" y="880"/>
                </a:lnTo>
                <a:lnTo>
                  <a:pt x="11256" y="882"/>
                </a:lnTo>
                <a:lnTo>
                  <a:pt x="11251" y="883"/>
                </a:lnTo>
                <a:lnTo>
                  <a:pt x="11247" y="883"/>
                </a:lnTo>
                <a:lnTo>
                  <a:pt x="11247" y="883"/>
                </a:lnTo>
                <a:lnTo>
                  <a:pt x="11241" y="882"/>
                </a:lnTo>
                <a:lnTo>
                  <a:pt x="11236" y="881"/>
                </a:lnTo>
                <a:lnTo>
                  <a:pt x="11232" y="879"/>
                </a:lnTo>
                <a:lnTo>
                  <a:pt x="11228" y="875"/>
                </a:lnTo>
                <a:lnTo>
                  <a:pt x="11228" y="875"/>
                </a:lnTo>
                <a:lnTo>
                  <a:pt x="11225" y="872"/>
                </a:lnTo>
                <a:lnTo>
                  <a:pt x="11222" y="866"/>
                </a:lnTo>
                <a:lnTo>
                  <a:pt x="11221" y="860"/>
                </a:lnTo>
                <a:lnTo>
                  <a:pt x="11221" y="853"/>
                </a:lnTo>
                <a:lnTo>
                  <a:pt x="11221" y="853"/>
                </a:lnTo>
                <a:lnTo>
                  <a:pt x="11221" y="845"/>
                </a:lnTo>
                <a:lnTo>
                  <a:pt x="11223" y="837"/>
                </a:lnTo>
                <a:lnTo>
                  <a:pt x="11223" y="837"/>
                </a:lnTo>
                <a:lnTo>
                  <a:pt x="11228" y="832"/>
                </a:lnTo>
                <a:lnTo>
                  <a:pt x="11233" y="827"/>
                </a:lnTo>
                <a:lnTo>
                  <a:pt x="11233" y="827"/>
                </a:lnTo>
                <a:lnTo>
                  <a:pt x="11240" y="825"/>
                </a:lnTo>
                <a:lnTo>
                  <a:pt x="11247" y="824"/>
                </a:lnTo>
                <a:lnTo>
                  <a:pt x="11247" y="824"/>
                </a:lnTo>
                <a:lnTo>
                  <a:pt x="11256" y="825"/>
                </a:lnTo>
                <a:lnTo>
                  <a:pt x="11259" y="826"/>
                </a:lnTo>
                <a:lnTo>
                  <a:pt x="11263" y="828"/>
                </a:lnTo>
                <a:lnTo>
                  <a:pt x="11263" y="828"/>
                </a:lnTo>
                <a:lnTo>
                  <a:pt x="11265" y="830"/>
                </a:lnTo>
                <a:lnTo>
                  <a:pt x="11267" y="834"/>
                </a:lnTo>
                <a:lnTo>
                  <a:pt x="11270" y="842"/>
                </a:lnTo>
                <a:lnTo>
                  <a:pt x="11260" y="843"/>
                </a:lnTo>
                <a:lnTo>
                  <a:pt x="11260" y="843"/>
                </a:lnTo>
                <a:lnTo>
                  <a:pt x="11258" y="839"/>
                </a:lnTo>
                <a:lnTo>
                  <a:pt x="11256" y="834"/>
                </a:lnTo>
                <a:lnTo>
                  <a:pt x="11256" y="834"/>
                </a:lnTo>
                <a:lnTo>
                  <a:pt x="11251" y="832"/>
                </a:lnTo>
                <a:lnTo>
                  <a:pt x="11248" y="832"/>
                </a:lnTo>
                <a:lnTo>
                  <a:pt x="11248" y="832"/>
                </a:lnTo>
                <a:lnTo>
                  <a:pt x="11244" y="832"/>
                </a:lnTo>
                <a:lnTo>
                  <a:pt x="11241" y="833"/>
                </a:lnTo>
                <a:lnTo>
                  <a:pt x="11237" y="834"/>
                </a:lnTo>
                <a:lnTo>
                  <a:pt x="11235" y="836"/>
                </a:lnTo>
                <a:lnTo>
                  <a:pt x="11235" y="836"/>
                </a:lnTo>
                <a:lnTo>
                  <a:pt x="11233" y="840"/>
                </a:lnTo>
                <a:lnTo>
                  <a:pt x="11232" y="843"/>
                </a:lnTo>
                <a:lnTo>
                  <a:pt x="11230" y="853"/>
                </a:lnTo>
                <a:lnTo>
                  <a:pt x="11230" y="853"/>
                </a:lnTo>
                <a:lnTo>
                  <a:pt x="11232" y="864"/>
                </a:lnTo>
                <a:lnTo>
                  <a:pt x="11233" y="867"/>
                </a:lnTo>
                <a:lnTo>
                  <a:pt x="11235" y="870"/>
                </a:lnTo>
                <a:lnTo>
                  <a:pt x="11235" y="870"/>
                </a:lnTo>
                <a:lnTo>
                  <a:pt x="11237" y="872"/>
                </a:lnTo>
                <a:lnTo>
                  <a:pt x="11241" y="874"/>
                </a:lnTo>
                <a:lnTo>
                  <a:pt x="11243" y="875"/>
                </a:lnTo>
                <a:lnTo>
                  <a:pt x="11247" y="875"/>
                </a:lnTo>
                <a:lnTo>
                  <a:pt x="11247" y="875"/>
                </a:lnTo>
                <a:lnTo>
                  <a:pt x="11252" y="874"/>
                </a:lnTo>
                <a:lnTo>
                  <a:pt x="11256" y="872"/>
                </a:lnTo>
                <a:lnTo>
                  <a:pt x="11256" y="872"/>
                </a:lnTo>
                <a:lnTo>
                  <a:pt x="11259" y="867"/>
                </a:lnTo>
                <a:lnTo>
                  <a:pt x="11261" y="862"/>
                </a:lnTo>
                <a:lnTo>
                  <a:pt x="11271" y="863"/>
                </a:lnTo>
                <a:lnTo>
                  <a:pt x="11271" y="863"/>
                </a:lnTo>
                <a:lnTo>
                  <a:pt x="11270" y="867"/>
                </a:lnTo>
                <a:lnTo>
                  <a:pt x="11267" y="871"/>
                </a:lnTo>
                <a:lnTo>
                  <a:pt x="11265" y="874"/>
                </a:lnTo>
                <a:lnTo>
                  <a:pt x="11263" y="878"/>
                </a:lnTo>
                <a:lnTo>
                  <a:pt x="11263" y="878"/>
                </a:lnTo>
                <a:close/>
                <a:moveTo>
                  <a:pt x="11326" y="870"/>
                </a:moveTo>
                <a:lnTo>
                  <a:pt x="11326" y="870"/>
                </a:lnTo>
                <a:lnTo>
                  <a:pt x="11321" y="875"/>
                </a:lnTo>
                <a:lnTo>
                  <a:pt x="11316" y="880"/>
                </a:lnTo>
                <a:lnTo>
                  <a:pt x="11316" y="880"/>
                </a:lnTo>
                <a:lnTo>
                  <a:pt x="11310" y="882"/>
                </a:lnTo>
                <a:lnTo>
                  <a:pt x="11302" y="883"/>
                </a:lnTo>
                <a:lnTo>
                  <a:pt x="11302" y="883"/>
                </a:lnTo>
                <a:lnTo>
                  <a:pt x="11296" y="882"/>
                </a:lnTo>
                <a:lnTo>
                  <a:pt x="11291" y="881"/>
                </a:lnTo>
                <a:lnTo>
                  <a:pt x="11287" y="879"/>
                </a:lnTo>
                <a:lnTo>
                  <a:pt x="11282" y="875"/>
                </a:lnTo>
                <a:lnTo>
                  <a:pt x="11282" y="875"/>
                </a:lnTo>
                <a:lnTo>
                  <a:pt x="11280" y="871"/>
                </a:lnTo>
                <a:lnTo>
                  <a:pt x="11278" y="866"/>
                </a:lnTo>
                <a:lnTo>
                  <a:pt x="11275" y="860"/>
                </a:lnTo>
                <a:lnTo>
                  <a:pt x="11275" y="853"/>
                </a:lnTo>
                <a:lnTo>
                  <a:pt x="11275" y="853"/>
                </a:lnTo>
                <a:lnTo>
                  <a:pt x="11275" y="845"/>
                </a:lnTo>
                <a:lnTo>
                  <a:pt x="11278" y="840"/>
                </a:lnTo>
                <a:lnTo>
                  <a:pt x="11280" y="834"/>
                </a:lnTo>
                <a:lnTo>
                  <a:pt x="11285" y="829"/>
                </a:lnTo>
                <a:lnTo>
                  <a:pt x="11285" y="829"/>
                </a:lnTo>
                <a:lnTo>
                  <a:pt x="11288" y="827"/>
                </a:lnTo>
                <a:lnTo>
                  <a:pt x="11293" y="825"/>
                </a:lnTo>
                <a:lnTo>
                  <a:pt x="11297" y="824"/>
                </a:lnTo>
                <a:lnTo>
                  <a:pt x="11302" y="824"/>
                </a:lnTo>
                <a:lnTo>
                  <a:pt x="11302" y="824"/>
                </a:lnTo>
                <a:lnTo>
                  <a:pt x="11308" y="824"/>
                </a:lnTo>
                <a:lnTo>
                  <a:pt x="11313" y="826"/>
                </a:lnTo>
                <a:lnTo>
                  <a:pt x="11318" y="828"/>
                </a:lnTo>
                <a:lnTo>
                  <a:pt x="11321" y="832"/>
                </a:lnTo>
                <a:lnTo>
                  <a:pt x="11321" y="832"/>
                </a:lnTo>
                <a:lnTo>
                  <a:pt x="11325" y="835"/>
                </a:lnTo>
                <a:lnTo>
                  <a:pt x="11327" y="841"/>
                </a:lnTo>
                <a:lnTo>
                  <a:pt x="11328" y="847"/>
                </a:lnTo>
                <a:lnTo>
                  <a:pt x="11329" y="852"/>
                </a:lnTo>
                <a:lnTo>
                  <a:pt x="11329" y="852"/>
                </a:lnTo>
                <a:lnTo>
                  <a:pt x="11328" y="863"/>
                </a:lnTo>
                <a:lnTo>
                  <a:pt x="11326" y="870"/>
                </a:lnTo>
                <a:lnTo>
                  <a:pt x="11326" y="870"/>
                </a:lnTo>
                <a:close/>
                <a:moveTo>
                  <a:pt x="11418" y="882"/>
                </a:moveTo>
                <a:lnTo>
                  <a:pt x="11409" y="882"/>
                </a:lnTo>
                <a:lnTo>
                  <a:pt x="11409" y="845"/>
                </a:lnTo>
                <a:lnTo>
                  <a:pt x="11409" y="845"/>
                </a:lnTo>
                <a:lnTo>
                  <a:pt x="11408" y="837"/>
                </a:lnTo>
                <a:lnTo>
                  <a:pt x="11408" y="837"/>
                </a:lnTo>
                <a:lnTo>
                  <a:pt x="11407" y="835"/>
                </a:lnTo>
                <a:lnTo>
                  <a:pt x="11404" y="834"/>
                </a:lnTo>
                <a:lnTo>
                  <a:pt x="11404" y="834"/>
                </a:lnTo>
                <a:lnTo>
                  <a:pt x="11401" y="833"/>
                </a:lnTo>
                <a:lnTo>
                  <a:pt x="11399" y="832"/>
                </a:lnTo>
                <a:lnTo>
                  <a:pt x="11399" y="832"/>
                </a:lnTo>
                <a:lnTo>
                  <a:pt x="11393" y="833"/>
                </a:lnTo>
                <a:lnTo>
                  <a:pt x="11388" y="836"/>
                </a:lnTo>
                <a:lnTo>
                  <a:pt x="11388" y="836"/>
                </a:lnTo>
                <a:lnTo>
                  <a:pt x="11386" y="839"/>
                </a:lnTo>
                <a:lnTo>
                  <a:pt x="11385" y="841"/>
                </a:lnTo>
                <a:lnTo>
                  <a:pt x="11385" y="849"/>
                </a:lnTo>
                <a:lnTo>
                  <a:pt x="11385" y="882"/>
                </a:lnTo>
                <a:lnTo>
                  <a:pt x="11374" y="882"/>
                </a:lnTo>
                <a:lnTo>
                  <a:pt x="11374" y="844"/>
                </a:lnTo>
                <a:lnTo>
                  <a:pt x="11374" y="844"/>
                </a:lnTo>
                <a:lnTo>
                  <a:pt x="11374" y="840"/>
                </a:lnTo>
                <a:lnTo>
                  <a:pt x="11372" y="835"/>
                </a:lnTo>
                <a:lnTo>
                  <a:pt x="11372" y="835"/>
                </a:lnTo>
                <a:lnTo>
                  <a:pt x="11369" y="833"/>
                </a:lnTo>
                <a:lnTo>
                  <a:pt x="11364" y="832"/>
                </a:lnTo>
                <a:lnTo>
                  <a:pt x="11364" y="832"/>
                </a:lnTo>
                <a:lnTo>
                  <a:pt x="11361" y="833"/>
                </a:lnTo>
                <a:lnTo>
                  <a:pt x="11357" y="834"/>
                </a:lnTo>
                <a:lnTo>
                  <a:pt x="11357" y="834"/>
                </a:lnTo>
                <a:lnTo>
                  <a:pt x="11354" y="836"/>
                </a:lnTo>
                <a:lnTo>
                  <a:pt x="11351" y="841"/>
                </a:lnTo>
                <a:lnTo>
                  <a:pt x="11351" y="841"/>
                </a:lnTo>
                <a:lnTo>
                  <a:pt x="11350" y="845"/>
                </a:lnTo>
                <a:lnTo>
                  <a:pt x="11350" y="852"/>
                </a:lnTo>
                <a:lnTo>
                  <a:pt x="11350" y="882"/>
                </a:lnTo>
                <a:lnTo>
                  <a:pt x="11341" y="882"/>
                </a:lnTo>
                <a:lnTo>
                  <a:pt x="11341" y="825"/>
                </a:lnTo>
                <a:lnTo>
                  <a:pt x="11349" y="825"/>
                </a:lnTo>
                <a:lnTo>
                  <a:pt x="11349" y="833"/>
                </a:lnTo>
                <a:lnTo>
                  <a:pt x="11349" y="833"/>
                </a:lnTo>
                <a:lnTo>
                  <a:pt x="11352" y="829"/>
                </a:lnTo>
                <a:lnTo>
                  <a:pt x="11356" y="826"/>
                </a:lnTo>
                <a:lnTo>
                  <a:pt x="11356" y="826"/>
                </a:lnTo>
                <a:lnTo>
                  <a:pt x="11361" y="824"/>
                </a:lnTo>
                <a:lnTo>
                  <a:pt x="11366" y="824"/>
                </a:lnTo>
                <a:lnTo>
                  <a:pt x="11366" y="824"/>
                </a:lnTo>
                <a:lnTo>
                  <a:pt x="11372" y="824"/>
                </a:lnTo>
                <a:lnTo>
                  <a:pt x="11377" y="826"/>
                </a:lnTo>
                <a:lnTo>
                  <a:pt x="11377" y="826"/>
                </a:lnTo>
                <a:lnTo>
                  <a:pt x="11380" y="829"/>
                </a:lnTo>
                <a:lnTo>
                  <a:pt x="11382" y="834"/>
                </a:lnTo>
                <a:lnTo>
                  <a:pt x="11382" y="834"/>
                </a:lnTo>
                <a:lnTo>
                  <a:pt x="11386" y="829"/>
                </a:lnTo>
                <a:lnTo>
                  <a:pt x="11390" y="826"/>
                </a:lnTo>
                <a:lnTo>
                  <a:pt x="11395" y="824"/>
                </a:lnTo>
                <a:lnTo>
                  <a:pt x="11401" y="824"/>
                </a:lnTo>
                <a:lnTo>
                  <a:pt x="11401" y="824"/>
                </a:lnTo>
                <a:lnTo>
                  <a:pt x="11408" y="825"/>
                </a:lnTo>
                <a:lnTo>
                  <a:pt x="11411" y="826"/>
                </a:lnTo>
                <a:lnTo>
                  <a:pt x="11414" y="828"/>
                </a:lnTo>
                <a:lnTo>
                  <a:pt x="11414" y="828"/>
                </a:lnTo>
                <a:lnTo>
                  <a:pt x="11416" y="830"/>
                </a:lnTo>
                <a:lnTo>
                  <a:pt x="11417" y="834"/>
                </a:lnTo>
                <a:lnTo>
                  <a:pt x="11418" y="843"/>
                </a:lnTo>
                <a:lnTo>
                  <a:pt x="11418" y="882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8959851" y="5062538"/>
            <a:ext cx="26988" cy="34925"/>
          </a:xfrm>
          <a:custGeom>
            <a:rect b="b" l="l" r="r" t="t"/>
            <a:pathLst>
              <a:path extrusionOk="0" h="43" w="33">
                <a:moveTo>
                  <a:pt x="16" y="0"/>
                </a:moveTo>
                <a:lnTo>
                  <a:pt x="16" y="0"/>
                </a:lnTo>
                <a:lnTo>
                  <a:pt x="12" y="0"/>
                </a:lnTo>
                <a:lnTo>
                  <a:pt x="10" y="1"/>
                </a:lnTo>
                <a:lnTo>
                  <a:pt x="7" y="3"/>
                </a:lnTo>
                <a:lnTo>
                  <a:pt x="4" y="5"/>
                </a:lnTo>
                <a:lnTo>
                  <a:pt x="4" y="5"/>
                </a:lnTo>
                <a:lnTo>
                  <a:pt x="2" y="8"/>
                </a:lnTo>
                <a:lnTo>
                  <a:pt x="1" y="12"/>
                </a:lnTo>
                <a:lnTo>
                  <a:pt x="0" y="21"/>
                </a:lnTo>
                <a:lnTo>
                  <a:pt x="0" y="21"/>
                </a:lnTo>
                <a:lnTo>
                  <a:pt x="1" y="31"/>
                </a:lnTo>
                <a:lnTo>
                  <a:pt x="2" y="35"/>
                </a:lnTo>
                <a:lnTo>
                  <a:pt x="4" y="38"/>
                </a:lnTo>
                <a:lnTo>
                  <a:pt x="4" y="38"/>
                </a:lnTo>
                <a:lnTo>
                  <a:pt x="7" y="40"/>
                </a:lnTo>
                <a:lnTo>
                  <a:pt x="10" y="42"/>
                </a:lnTo>
                <a:lnTo>
                  <a:pt x="12" y="43"/>
                </a:lnTo>
                <a:lnTo>
                  <a:pt x="16" y="43"/>
                </a:lnTo>
                <a:lnTo>
                  <a:pt x="16" y="43"/>
                </a:lnTo>
                <a:lnTo>
                  <a:pt x="19" y="43"/>
                </a:lnTo>
                <a:lnTo>
                  <a:pt x="23" y="42"/>
                </a:lnTo>
                <a:lnTo>
                  <a:pt x="26" y="40"/>
                </a:lnTo>
                <a:lnTo>
                  <a:pt x="28" y="38"/>
                </a:lnTo>
                <a:lnTo>
                  <a:pt x="28" y="38"/>
                </a:lnTo>
                <a:lnTo>
                  <a:pt x="31" y="34"/>
                </a:lnTo>
                <a:lnTo>
                  <a:pt x="32" y="31"/>
                </a:lnTo>
                <a:lnTo>
                  <a:pt x="33" y="21"/>
                </a:lnTo>
                <a:lnTo>
                  <a:pt x="33" y="21"/>
                </a:lnTo>
                <a:lnTo>
                  <a:pt x="32" y="12"/>
                </a:lnTo>
                <a:lnTo>
                  <a:pt x="31" y="8"/>
                </a:lnTo>
                <a:lnTo>
                  <a:pt x="28" y="5"/>
                </a:lnTo>
                <a:lnTo>
                  <a:pt x="28" y="5"/>
                </a:lnTo>
                <a:lnTo>
                  <a:pt x="26" y="3"/>
                </a:lnTo>
                <a:lnTo>
                  <a:pt x="23" y="1"/>
                </a:lnTo>
                <a:lnTo>
                  <a:pt x="19" y="0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550276" y="5080001"/>
            <a:ext cx="23813" cy="17463"/>
          </a:xfrm>
          <a:custGeom>
            <a:rect b="b" l="l" r="r" t="t"/>
            <a:pathLst>
              <a:path extrusionOk="0" h="22" w="30">
                <a:moveTo>
                  <a:pt x="6" y="6"/>
                </a:moveTo>
                <a:lnTo>
                  <a:pt x="6" y="6"/>
                </a:lnTo>
                <a:lnTo>
                  <a:pt x="3" y="7"/>
                </a:lnTo>
                <a:lnTo>
                  <a:pt x="1" y="9"/>
                </a:lnTo>
                <a:lnTo>
                  <a:pt x="1" y="9"/>
                </a:lnTo>
                <a:lnTo>
                  <a:pt x="0" y="11"/>
                </a:lnTo>
                <a:lnTo>
                  <a:pt x="0" y="13"/>
                </a:lnTo>
                <a:lnTo>
                  <a:pt x="0" y="13"/>
                </a:lnTo>
                <a:lnTo>
                  <a:pt x="1" y="18"/>
                </a:lnTo>
                <a:lnTo>
                  <a:pt x="3" y="20"/>
                </a:lnTo>
                <a:lnTo>
                  <a:pt x="3" y="20"/>
                </a:lnTo>
                <a:lnTo>
                  <a:pt x="7" y="22"/>
                </a:lnTo>
                <a:lnTo>
                  <a:pt x="11" y="22"/>
                </a:lnTo>
                <a:lnTo>
                  <a:pt x="11" y="22"/>
                </a:lnTo>
                <a:lnTo>
                  <a:pt x="17" y="22"/>
                </a:lnTo>
                <a:lnTo>
                  <a:pt x="22" y="20"/>
                </a:lnTo>
                <a:lnTo>
                  <a:pt x="22" y="20"/>
                </a:lnTo>
                <a:lnTo>
                  <a:pt x="25" y="18"/>
                </a:lnTo>
                <a:lnTo>
                  <a:pt x="27" y="13"/>
                </a:lnTo>
                <a:lnTo>
                  <a:pt x="27" y="13"/>
                </a:lnTo>
                <a:lnTo>
                  <a:pt x="29" y="10"/>
                </a:lnTo>
                <a:lnTo>
                  <a:pt x="30" y="4"/>
                </a:lnTo>
                <a:lnTo>
                  <a:pt x="30" y="0"/>
                </a:lnTo>
                <a:lnTo>
                  <a:pt x="30" y="0"/>
                </a:lnTo>
                <a:lnTo>
                  <a:pt x="23" y="3"/>
                </a:lnTo>
                <a:lnTo>
                  <a:pt x="14" y="4"/>
                </a:lnTo>
                <a:lnTo>
                  <a:pt x="14" y="4"/>
                </a:lnTo>
                <a:lnTo>
                  <a:pt x="6" y="6"/>
                </a:lnTo>
                <a:lnTo>
                  <a:pt x="6" y="6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223251" y="5045076"/>
            <a:ext cx="53975" cy="53975"/>
          </a:xfrm>
          <a:custGeom>
            <a:rect b="b" l="l" r="r" t="t"/>
            <a:pathLst>
              <a:path extrusionOk="0" h="68" w="68">
                <a:moveTo>
                  <a:pt x="51" y="4"/>
                </a:moveTo>
                <a:lnTo>
                  <a:pt x="51" y="4"/>
                </a:lnTo>
                <a:lnTo>
                  <a:pt x="43" y="1"/>
                </a:lnTo>
                <a:lnTo>
                  <a:pt x="34" y="0"/>
                </a:lnTo>
                <a:lnTo>
                  <a:pt x="34" y="0"/>
                </a:lnTo>
                <a:lnTo>
                  <a:pt x="26" y="1"/>
                </a:lnTo>
                <a:lnTo>
                  <a:pt x="18" y="4"/>
                </a:lnTo>
                <a:lnTo>
                  <a:pt x="18" y="4"/>
                </a:lnTo>
                <a:lnTo>
                  <a:pt x="11" y="9"/>
                </a:lnTo>
                <a:lnTo>
                  <a:pt x="5" y="17"/>
                </a:lnTo>
                <a:lnTo>
                  <a:pt x="5" y="17"/>
                </a:lnTo>
                <a:lnTo>
                  <a:pt x="2" y="25"/>
                </a:lnTo>
                <a:lnTo>
                  <a:pt x="0" y="33"/>
                </a:lnTo>
                <a:lnTo>
                  <a:pt x="0" y="33"/>
                </a:lnTo>
                <a:lnTo>
                  <a:pt x="2" y="42"/>
                </a:lnTo>
                <a:lnTo>
                  <a:pt x="5" y="50"/>
                </a:lnTo>
                <a:lnTo>
                  <a:pt x="5" y="50"/>
                </a:lnTo>
                <a:lnTo>
                  <a:pt x="10" y="57"/>
                </a:lnTo>
                <a:lnTo>
                  <a:pt x="18" y="63"/>
                </a:lnTo>
                <a:lnTo>
                  <a:pt x="18" y="63"/>
                </a:lnTo>
                <a:lnTo>
                  <a:pt x="26" y="66"/>
                </a:lnTo>
                <a:lnTo>
                  <a:pt x="34" y="68"/>
                </a:lnTo>
                <a:lnTo>
                  <a:pt x="34" y="68"/>
                </a:lnTo>
                <a:lnTo>
                  <a:pt x="43" y="66"/>
                </a:lnTo>
                <a:lnTo>
                  <a:pt x="51" y="63"/>
                </a:lnTo>
                <a:lnTo>
                  <a:pt x="51" y="63"/>
                </a:lnTo>
                <a:lnTo>
                  <a:pt x="58" y="57"/>
                </a:lnTo>
                <a:lnTo>
                  <a:pt x="64" y="50"/>
                </a:lnTo>
                <a:lnTo>
                  <a:pt x="64" y="50"/>
                </a:lnTo>
                <a:lnTo>
                  <a:pt x="67" y="42"/>
                </a:lnTo>
                <a:lnTo>
                  <a:pt x="68" y="33"/>
                </a:lnTo>
                <a:lnTo>
                  <a:pt x="68" y="33"/>
                </a:lnTo>
                <a:lnTo>
                  <a:pt x="67" y="25"/>
                </a:lnTo>
                <a:lnTo>
                  <a:pt x="64" y="17"/>
                </a:lnTo>
                <a:lnTo>
                  <a:pt x="64" y="17"/>
                </a:lnTo>
                <a:lnTo>
                  <a:pt x="58" y="9"/>
                </a:lnTo>
                <a:lnTo>
                  <a:pt x="51" y="4"/>
                </a:lnTo>
                <a:lnTo>
                  <a:pt x="51" y="4"/>
                </a:lnTo>
                <a:close/>
                <a:moveTo>
                  <a:pt x="48" y="53"/>
                </a:moveTo>
                <a:lnTo>
                  <a:pt x="48" y="53"/>
                </a:lnTo>
                <a:lnTo>
                  <a:pt x="41" y="56"/>
                </a:lnTo>
                <a:lnTo>
                  <a:pt x="34" y="57"/>
                </a:lnTo>
                <a:lnTo>
                  <a:pt x="34" y="57"/>
                </a:lnTo>
                <a:lnTo>
                  <a:pt x="30" y="56"/>
                </a:lnTo>
                <a:lnTo>
                  <a:pt x="26" y="55"/>
                </a:lnTo>
                <a:lnTo>
                  <a:pt x="22" y="54"/>
                </a:lnTo>
                <a:lnTo>
                  <a:pt x="19" y="50"/>
                </a:lnTo>
                <a:lnTo>
                  <a:pt x="19" y="50"/>
                </a:lnTo>
                <a:lnTo>
                  <a:pt x="17" y="47"/>
                </a:lnTo>
                <a:lnTo>
                  <a:pt x="14" y="43"/>
                </a:lnTo>
                <a:lnTo>
                  <a:pt x="13" y="39"/>
                </a:lnTo>
                <a:lnTo>
                  <a:pt x="13" y="33"/>
                </a:lnTo>
                <a:lnTo>
                  <a:pt x="13" y="33"/>
                </a:lnTo>
                <a:lnTo>
                  <a:pt x="13" y="27"/>
                </a:lnTo>
                <a:lnTo>
                  <a:pt x="15" y="21"/>
                </a:lnTo>
                <a:lnTo>
                  <a:pt x="15" y="21"/>
                </a:lnTo>
                <a:lnTo>
                  <a:pt x="19" y="17"/>
                </a:lnTo>
                <a:lnTo>
                  <a:pt x="24" y="13"/>
                </a:lnTo>
                <a:lnTo>
                  <a:pt x="24" y="13"/>
                </a:lnTo>
                <a:lnTo>
                  <a:pt x="29" y="11"/>
                </a:lnTo>
                <a:lnTo>
                  <a:pt x="35" y="10"/>
                </a:lnTo>
                <a:lnTo>
                  <a:pt x="35" y="10"/>
                </a:lnTo>
                <a:lnTo>
                  <a:pt x="42" y="11"/>
                </a:lnTo>
                <a:lnTo>
                  <a:pt x="47" y="13"/>
                </a:lnTo>
                <a:lnTo>
                  <a:pt x="47" y="13"/>
                </a:lnTo>
                <a:lnTo>
                  <a:pt x="51" y="18"/>
                </a:lnTo>
                <a:lnTo>
                  <a:pt x="53" y="23"/>
                </a:lnTo>
                <a:lnTo>
                  <a:pt x="47" y="25"/>
                </a:lnTo>
                <a:lnTo>
                  <a:pt x="47" y="25"/>
                </a:lnTo>
                <a:lnTo>
                  <a:pt x="45" y="21"/>
                </a:lnTo>
                <a:lnTo>
                  <a:pt x="42" y="19"/>
                </a:lnTo>
                <a:lnTo>
                  <a:pt x="42" y="19"/>
                </a:lnTo>
                <a:lnTo>
                  <a:pt x="38" y="17"/>
                </a:lnTo>
                <a:lnTo>
                  <a:pt x="35" y="17"/>
                </a:lnTo>
                <a:lnTo>
                  <a:pt x="35" y="17"/>
                </a:lnTo>
                <a:lnTo>
                  <a:pt x="29" y="18"/>
                </a:lnTo>
                <a:lnTo>
                  <a:pt x="25" y="21"/>
                </a:lnTo>
                <a:lnTo>
                  <a:pt x="25" y="21"/>
                </a:lnTo>
                <a:lnTo>
                  <a:pt x="21" y="26"/>
                </a:lnTo>
                <a:lnTo>
                  <a:pt x="20" y="34"/>
                </a:lnTo>
                <a:lnTo>
                  <a:pt x="20" y="34"/>
                </a:lnTo>
                <a:lnTo>
                  <a:pt x="21" y="41"/>
                </a:lnTo>
                <a:lnTo>
                  <a:pt x="25" y="46"/>
                </a:lnTo>
                <a:lnTo>
                  <a:pt x="25" y="46"/>
                </a:lnTo>
                <a:lnTo>
                  <a:pt x="28" y="49"/>
                </a:lnTo>
                <a:lnTo>
                  <a:pt x="34" y="50"/>
                </a:lnTo>
                <a:lnTo>
                  <a:pt x="34" y="50"/>
                </a:lnTo>
                <a:lnTo>
                  <a:pt x="38" y="49"/>
                </a:lnTo>
                <a:lnTo>
                  <a:pt x="43" y="48"/>
                </a:lnTo>
                <a:lnTo>
                  <a:pt x="43" y="48"/>
                </a:lnTo>
                <a:lnTo>
                  <a:pt x="45" y="44"/>
                </a:lnTo>
                <a:lnTo>
                  <a:pt x="48" y="40"/>
                </a:lnTo>
                <a:lnTo>
                  <a:pt x="55" y="42"/>
                </a:lnTo>
                <a:lnTo>
                  <a:pt x="55" y="42"/>
                </a:lnTo>
                <a:lnTo>
                  <a:pt x="51" y="48"/>
                </a:lnTo>
                <a:lnTo>
                  <a:pt x="48" y="53"/>
                </a:lnTo>
                <a:lnTo>
                  <a:pt x="48" y="53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588" y="1728788"/>
            <a:ext cx="5407025" cy="1420813"/>
          </a:xfrm>
          <a:custGeom>
            <a:rect b="b" l="l" r="r" t="t"/>
            <a:pathLst>
              <a:path extrusionOk="0" h="1789" w="6812">
                <a:moveTo>
                  <a:pt x="1577" y="1789"/>
                </a:moveTo>
                <a:lnTo>
                  <a:pt x="1577" y="1789"/>
                </a:lnTo>
                <a:lnTo>
                  <a:pt x="1574" y="1788"/>
                </a:lnTo>
                <a:lnTo>
                  <a:pt x="1574" y="1788"/>
                </a:lnTo>
                <a:lnTo>
                  <a:pt x="1571" y="1786"/>
                </a:lnTo>
                <a:lnTo>
                  <a:pt x="1570" y="1782"/>
                </a:lnTo>
                <a:lnTo>
                  <a:pt x="1570" y="1480"/>
                </a:lnTo>
                <a:lnTo>
                  <a:pt x="1498" y="1480"/>
                </a:lnTo>
                <a:lnTo>
                  <a:pt x="1498" y="1520"/>
                </a:lnTo>
                <a:lnTo>
                  <a:pt x="1498" y="1520"/>
                </a:lnTo>
                <a:lnTo>
                  <a:pt x="1498" y="1523"/>
                </a:lnTo>
                <a:lnTo>
                  <a:pt x="1496" y="1525"/>
                </a:lnTo>
                <a:lnTo>
                  <a:pt x="1494" y="1526"/>
                </a:lnTo>
                <a:lnTo>
                  <a:pt x="1491" y="1526"/>
                </a:lnTo>
                <a:lnTo>
                  <a:pt x="1473" y="1526"/>
                </a:lnTo>
                <a:lnTo>
                  <a:pt x="1473" y="1526"/>
                </a:lnTo>
                <a:lnTo>
                  <a:pt x="1469" y="1526"/>
                </a:lnTo>
                <a:lnTo>
                  <a:pt x="1423" y="1500"/>
                </a:lnTo>
                <a:lnTo>
                  <a:pt x="1423" y="1500"/>
                </a:lnTo>
                <a:lnTo>
                  <a:pt x="1420" y="1497"/>
                </a:lnTo>
                <a:lnTo>
                  <a:pt x="1420" y="1493"/>
                </a:lnTo>
                <a:lnTo>
                  <a:pt x="1420" y="1415"/>
                </a:lnTo>
                <a:lnTo>
                  <a:pt x="1332" y="1415"/>
                </a:lnTo>
                <a:lnTo>
                  <a:pt x="1332" y="1484"/>
                </a:lnTo>
                <a:lnTo>
                  <a:pt x="1332" y="1484"/>
                </a:lnTo>
                <a:lnTo>
                  <a:pt x="1331" y="1486"/>
                </a:lnTo>
                <a:lnTo>
                  <a:pt x="1330" y="1488"/>
                </a:lnTo>
                <a:lnTo>
                  <a:pt x="1328" y="1490"/>
                </a:lnTo>
                <a:lnTo>
                  <a:pt x="1325" y="1491"/>
                </a:lnTo>
                <a:lnTo>
                  <a:pt x="1173" y="1491"/>
                </a:lnTo>
                <a:lnTo>
                  <a:pt x="1173" y="1698"/>
                </a:lnTo>
                <a:lnTo>
                  <a:pt x="1173" y="1698"/>
                </a:lnTo>
                <a:lnTo>
                  <a:pt x="1173" y="1702"/>
                </a:lnTo>
                <a:lnTo>
                  <a:pt x="1171" y="1704"/>
                </a:lnTo>
                <a:lnTo>
                  <a:pt x="1169" y="1705"/>
                </a:lnTo>
                <a:lnTo>
                  <a:pt x="1167" y="1705"/>
                </a:lnTo>
                <a:lnTo>
                  <a:pt x="1110" y="1705"/>
                </a:lnTo>
                <a:lnTo>
                  <a:pt x="1110" y="1705"/>
                </a:lnTo>
                <a:lnTo>
                  <a:pt x="1107" y="1705"/>
                </a:lnTo>
                <a:lnTo>
                  <a:pt x="1104" y="1704"/>
                </a:lnTo>
                <a:lnTo>
                  <a:pt x="1103" y="1702"/>
                </a:lnTo>
                <a:lnTo>
                  <a:pt x="1103" y="1698"/>
                </a:lnTo>
                <a:lnTo>
                  <a:pt x="1103" y="1574"/>
                </a:lnTo>
                <a:lnTo>
                  <a:pt x="933" y="1574"/>
                </a:lnTo>
                <a:lnTo>
                  <a:pt x="933" y="1574"/>
                </a:lnTo>
                <a:lnTo>
                  <a:pt x="929" y="1573"/>
                </a:lnTo>
                <a:lnTo>
                  <a:pt x="927" y="1570"/>
                </a:lnTo>
                <a:lnTo>
                  <a:pt x="911" y="1537"/>
                </a:lnTo>
                <a:lnTo>
                  <a:pt x="899" y="1537"/>
                </a:lnTo>
                <a:lnTo>
                  <a:pt x="863" y="1571"/>
                </a:lnTo>
                <a:lnTo>
                  <a:pt x="863" y="1571"/>
                </a:lnTo>
                <a:lnTo>
                  <a:pt x="860" y="1573"/>
                </a:lnTo>
                <a:lnTo>
                  <a:pt x="858" y="1574"/>
                </a:lnTo>
                <a:lnTo>
                  <a:pt x="753" y="1574"/>
                </a:lnTo>
                <a:lnTo>
                  <a:pt x="753" y="1735"/>
                </a:lnTo>
                <a:lnTo>
                  <a:pt x="753" y="1735"/>
                </a:lnTo>
                <a:lnTo>
                  <a:pt x="753" y="1738"/>
                </a:lnTo>
                <a:lnTo>
                  <a:pt x="751" y="1740"/>
                </a:lnTo>
                <a:lnTo>
                  <a:pt x="749" y="1742"/>
                </a:lnTo>
                <a:lnTo>
                  <a:pt x="746" y="1742"/>
                </a:lnTo>
                <a:lnTo>
                  <a:pt x="717" y="1742"/>
                </a:lnTo>
                <a:lnTo>
                  <a:pt x="717" y="1742"/>
                </a:lnTo>
                <a:lnTo>
                  <a:pt x="715" y="1742"/>
                </a:lnTo>
                <a:lnTo>
                  <a:pt x="713" y="1740"/>
                </a:lnTo>
                <a:lnTo>
                  <a:pt x="712" y="1738"/>
                </a:lnTo>
                <a:lnTo>
                  <a:pt x="711" y="1735"/>
                </a:lnTo>
                <a:lnTo>
                  <a:pt x="711" y="1677"/>
                </a:lnTo>
                <a:lnTo>
                  <a:pt x="682" y="1677"/>
                </a:lnTo>
                <a:lnTo>
                  <a:pt x="682" y="1677"/>
                </a:lnTo>
                <a:lnTo>
                  <a:pt x="678" y="1676"/>
                </a:lnTo>
                <a:lnTo>
                  <a:pt x="676" y="1675"/>
                </a:lnTo>
                <a:lnTo>
                  <a:pt x="675" y="1673"/>
                </a:lnTo>
                <a:lnTo>
                  <a:pt x="675" y="1671"/>
                </a:lnTo>
                <a:lnTo>
                  <a:pt x="675" y="1603"/>
                </a:lnTo>
                <a:lnTo>
                  <a:pt x="598" y="1603"/>
                </a:lnTo>
                <a:lnTo>
                  <a:pt x="598" y="1603"/>
                </a:lnTo>
                <a:lnTo>
                  <a:pt x="595" y="1601"/>
                </a:lnTo>
                <a:lnTo>
                  <a:pt x="593" y="1600"/>
                </a:lnTo>
                <a:lnTo>
                  <a:pt x="592" y="1598"/>
                </a:lnTo>
                <a:lnTo>
                  <a:pt x="591" y="1596"/>
                </a:lnTo>
                <a:lnTo>
                  <a:pt x="591" y="1361"/>
                </a:lnTo>
                <a:lnTo>
                  <a:pt x="570" y="1361"/>
                </a:lnTo>
                <a:lnTo>
                  <a:pt x="570" y="1361"/>
                </a:lnTo>
                <a:lnTo>
                  <a:pt x="567" y="1359"/>
                </a:lnTo>
                <a:lnTo>
                  <a:pt x="564" y="1358"/>
                </a:lnTo>
                <a:lnTo>
                  <a:pt x="563" y="1356"/>
                </a:lnTo>
                <a:lnTo>
                  <a:pt x="563" y="1354"/>
                </a:lnTo>
                <a:lnTo>
                  <a:pt x="563" y="1272"/>
                </a:lnTo>
                <a:lnTo>
                  <a:pt x="531" y="1249"/>
                </a:lnTo>
                <a:lnTo>
                  <a:pt x="447" y="1249"/>
                </a:lnTo>
                <a:lnTo>
                  <a:pt x="447" y="1362"/>
                </a:lnTo>
                <a:lnTo>
                  <a:pt x="447" y="1362"/>
                </a:lnTo>
                <a:lnTo>
                  <a:pt x="446" y="1364"/>
                </a:lnTo>
                <a:lnTo>
                  <a:pt x="445" y="1366"/>
                </a:lnTo>
                <a:lnTo>
                  <a:pt x="442" y="1367"/>
                </a:lnTo>
                <a:lnTo>
                  <a:pt x="440" y="1369"/>
                </a:lnTo>
                <a:lnTo>
                  <a:pt x="418" y="1369"/>
                </a:lnTo>
                <a:lnTo>
                  <a:pt x="418" y="1493"/>
                </a:lnTo>
                <a:lnTo>
                  <a:pt x="418" y="1493"/>
                </a:lnTo>
                <a:lnTo>
                  <a:pt x="418" y="1497"/>
                </a:lnTo>
                <a:lnTo>
                  <a:pt x="416" y="1499"/>
                </a:lnTo>
                <a:lnTo>
                  <a:pt x="413" y="1500"/>
                </a:lnTo>
                <a:lnTo>
                  <a:pt x="411" y="1500"/>
                </a:lnTo>
                <a:lnTo>
                  <a:pt x="365" y="1500"/>
                </a:lnTo>
                <a:lnTo>
                  <a:pt x="365" y="1500"/>
                </a:lnTo>
                <a:lnTo>
                  <a:pt x="362" y="1500"/>
                </a:lnTo>
                <a:lnTo>
                  <a:pt x="359" y="1499"/>
                </a:lnTo>
                <a:lnTo>
                  <a:pt x="358" y="1497"/>
                </a:lnTo>
                <a:lnTo>
                  <a:pt x="358" y="1493"/>
                </a:lnTo>
                <a:lnTo>
                  <a:pt x="358" y="1116"/>
                </a:lnTo>
                <a:lnTo>
                  <a:pt x="0" y="1116"/>
                </a:lnTo>
                <a:lnTo>
                  <a:pt x="0" y="1102"/>
                </a:lnTo>
                <a:lnTo>
                  <a:pt x="365" y="1102"/>
                </a:lnTo>
                <a:lnTo>
                  <a:pt x="365" y="1102"/>
                </a:lnTo>
                <a:lnTo>
                  <a:pt x="367" y="1104"/>
                </a:lnTo>
                <a:lnTo>
                  <a:pt x="370" y="1105"/>
                </a:lnTo>
                <a:lnTo>
                  <a:pt x="371" y="1107"/>
                </a:lnTo>
                <a:lnTo>
                  <a:pt x="372" y="1109"/>
                </a:lnTo>
                <a:lnTo>
                  <a:pt x="372" y="1486"/>
                </a:lnTo>
                <a:lnTo>
                  <a:pt x="404" y="1486"/>
                </a:lnTo>
                <a:lnTo>
                  <a:pt x="404" y="1362"/>
                </a:lnTo>
                <a:lnTo>
                  <a:pt x="404" y="1362"/>
                </a:lnTo>
                <a:lnTo>
                  <a:pt x="405" y="1358"/>
                </a:lnTo>
                <a:lnTo>
                  <a:pt x="407" y="1357"/>
                </a:lnTo>
                <a:lnTo>
                  <a:pt x="409" y="1355"/>
                </a:lnTo>
                <a:lnTo>
                  <a:pt x="411" y="1355"/>
                </a:lnTo>
                <a:lnTo>
                  <a:pt x="433" y="1355"/>
                </a:lnTo>
                <a:lnTo>
                  <a:pt x="433" y="1242"/>
                </a:lnTo>
                <a:lnTo>
                  <a:pt x="433" y="1242"/>
                </a:lnTo>
                <a:lnTo>
                  <a:pt x="433" y="1238"/>
                </a:lnTo>
                <a:lnTo>
                  <a:pt x="435" y="1236"/>
                </a:lnTo>
                <a:lnTo>
                  <a:pt x="436" y="1235"/>
                </a:lnTo>
                <a:lnTo>
                  <a:pt x="440" y="1235"/>
                </a:lnTo>
                <a:lnTo>
                  <a:pt x="533" y="1235"/>
                </a:lnTo>
                <a:lnTo>
                  <a:pt x="533" y="1235"/>
                </a:lnTo>
                <a:lnTo>
                  <a:pt x="537" y="1236"/>
                </a:lnTo>
                <a:lnTo>
                  <a:pt x="573" y="1263"/>
                </a:lnTo>
                <a:lnTo>
                  <a:pt x="573" y="1263"/>
                </a:lnTo>
                <a:lnTo>
                  <a:pt x="576" y="1265"/>
                </a:lnTo>
                <a:lnTo>
                  <a:pt x="577" y="1268"/>
                </a:lnTo>
                <a:lnTo>
                  <a:pt x="577" y="1347"/>
                </a:lnTo>
                <a:lnTo>
                  <a:pt x="598" y="1347"/>
                </a:lnTo>
                <a:lnTo>
                  <a:pt x="598" y="1347"/>
                </a:lnTo>
                <a:lnTo>
                  <a:pt x="601" y="1347"/>
                </a:lnTo>
                <a:lnTo>
                  <a:pt x="603" y="1348"/>
                </a:lnTo>
                <a:lnTo>
                  <a:pt x="605" y="1350"/>
                </a:lnTo>
                <a:lnTo>
                  <a:pt x="605" y="1354"/>
                </a:lnTo>
                <a:lnTo>
                  <a:pt x="605" y="1589"/>
                </a:lnTo>
                <a:lnTo>
                  <a:pt x="682" y="1589"/>
                </a:lnTo>
                <a:lnTo>
                  <a:pt x="682" y="1589"/>
                </a:lnTo>
                <a:lnTo>
                  <a:pt x="684" y="1589"/>
                </a:lnTo>
                <a:lnTo>
                  <a:pt x="686" y="1590"/>
                </a:lnTo>
                <a:lnTo>
                  <a:pt x="688" y="1592"/>
                </a:lnTo>
                <a:lnTo>
                  <a:pt x="689" y="1596"/>
                </a:lnTo>
                <a:lnTo>
                  <a:pt x="689" y="1664"/>
                </a:lnTo>
                <a:lnTo>
                  <a:pt x="717" y="1664"/>
                </a:lnTo>
                <a:lnTo>
                  <a:pt x="717" y="1664"/>
                </a:lnTo>
                <a:lnTo>
                  <a:pt x="721" y="1664"/>
                </a:lnTo>
                <a:lnTo>
                  <a:pt x="723" y="1666"/>
                </a:lnTo>
                <a:lnTo>
                  <a:pt x="724" y="1667"/>
                </a:lnTo>
                <a:lnTo>
                  <a:pt x="724" y="1671"/>
                </a:lnTo>
                <a:lnTo>
                  <a:pt x="724" y="1728"/>
                </a:lnTo>
                <a:lnTo>
                  <a:pt x="739" y="1728"/>
                </a:lnTo>
                <a:lnTo>
                  <a:pt x="739" y="1567"/>
                </a:lnTo>
                <a:lnTo>
                  <a:pt x="739" y="1567"/>
                </a:lnTo>
                <a:lnTo>
                  <a:pt x="740" y="1565"/>
                </a:lnTo>
                <a:lnTo>
                  <a:pt x="742" y="1562"/>
                </a:lnTo>
                <a:lnTo>
                  <a:pt x="744" y="1560"/>
                </a:lnTo>
                <a:lnTo>
                  <a:pt x="746" y="1560"/>
                </a:lnTo>
                <a:lnTo>
                  <a:pt x="856" y="1560"/>
                </a:lnTo>
                <a:lnTo>
                  <a:pt x="891" y="1525"/>
                </a:lnTo>
                <a:lnTo>
                  <a:pt x="891" y="1525"/>
                </a:lnTo>
                <a:lnTo>
                  <a:pt x="894" y="1524"/>
                </a:lnTo>
                <a:lnTo>
                  <a:pt x="896" y="1523"/>
                </a:lnTo>
                <a:lnTo>
                  <a:pt x="914" y="1523"/>
                </a:lnTo>
                <a:lnTo>
                  <a:pt x="914" y="1523"/>
                </a:lnTo>
                <a:lnTo>
                  <a:pt x="919" y="1524"/>
                </a:lnTo>
                <a:lnTo>
                  <a:pt x="921" y="1526"/>
                </a:lnTo>
                <a:lnTo>
                  <a:pt x="937" y="1560"/>
                </a:lnTo>
                <a:lnTo>
                  <a:pt x="1110" y="1560"/>
                </a:lnTo>
                <a:lnTo>
                  <a:pt x="1110" y="1560"/>
                </a:lnTo>
                <a:lnTo>
                  <a:pt x="1112" y="1560"/>
                </a:lnTo>
                <a:lnTo>
                  <a:pt x="1115" y="1562"/>
                </a:lnTo>
                <a:lnTo>
                  <a:pt x="1116" y="1565"/>
                </a:lnTo>
                <a:lnTo>
                  <a:pt x="1117" y="1567"/>
                </a:lnTo>
                <a:lnTo>
                  <a:pt x="1117" y="1691"/>
                </a:lnTo>
                <a:lnTo>
                  <a:pt x="1160" y="1691"/>
                </a:lnTo>
                <a:lnTo>
                  <a:pt x="1160" y="1484"/>
                </a:lnTo>
                <a:lnTo>
                  <a:pt x="1160" y="1484"/>
                </a:lnTo>
                <a:lnTo>
                  <a:pt x="1160" y="1480"/>
                </a:lnTo>
                <a:lnTo>
                  <a:pt x="1162" y="1478"/>
                </a:lnTo>
                <a:lnTo>
                  <a:pt x="1164" y="1477"/>
                </a:lnTo>
                <a:lnTo>
                  <a:pt x="1167" y="1477"/>
                </a:lnTo>
                <a:lnTo>
                  <a:pt x="1319" y="1477"/>
                </a:lnTo>
                <a:lnTo>
                  <a:pt x="1319" y="1408"/>
                </a:lnTo>
                <a:lnTo>
                  <a:pt x="1319" y="1408"/>
                </a:lnTo>
                <a:lnTo>
                  <a:pt x="1319" y="1406"/>
                </a:lnTo>
                <a:lnTo>
                  <a:pt x="1320" y="1403"/>
                </a:lnTo>
                <a:lnTo>
                  <a:pt x="1322" y="1402"/>
                </a:lnTo>
                <a:lnTo>
                  <a:pt x="1325" y="1401"/>
                </a:lnTo>
                <a:lnTo>
                  <a:pt x="1427" y="1401"/>
                </a:lnTo>
                <a:lnTo>
                  <a:pt x="1427" y="1401"/>
                </a:lnTo>
                <a:lnTo>
                  <a:pt x="1429" y="1402"/>
                </a:lnTo>
                <a:lnTo>
                  <a:pt x="1431" y="1403"/>
                </a:lnTo>
                <a:lnTo>
                  <a:pt x="1433" y="1406"/>
                </a:lnTo>
                <a:lnTo>
                  <a:pt x="1434" y="1408"/>
                </a:lnTo>
                <a:lnTo>
                  <a:pt x="1434" y="1490"/>
                </a:lnTo>
                <a:lnTo>
                  <a:pt x="1475" y="1513"/>
                </a:lnTo>
                <a:lnTo>
                  <a:pt x="1484" y="1513"/>
                </a:lnTo>
                <a:lnTo>
                  <a:pt x="1484" y="1473"/>
                </a:lnTo>
                <a:lnTo>
                  <a:pt x="1484" y="1473"/>
                </a:lnTo>
                <a:lnTo>
                  <a:pt x="1486" y="1470"/>
                </a:lnTo>
                <a:lnTo>
                  <a:pt x="1487" y="1469"/>
                </a:lnTo>
                <a:lnTo>
                  <a:pt x="1489" y="1467"/>
                </a:lnTo>
                <a:lnTo>
                  <a:pt x="1491" y="1467"/>
                </a:lnTo>
                <a:lnTo>
                  <a:pt x="1577" y="1467"/>
                </a:lnTo>
                <a:lnTo>
                  <a:pt x="1577" y="1467"/>
                </a:lnTo>
                <a:lnTo>
                  <a:pt x="1579" y="1467"/>
                </a:lnTo>
                <a:lnTo>
                  <a:pt x="1581" y="1469"/>
                </a:lnTo>
                <a:lnTo>
                  <a:pt x="1583" y="1470"/>
                </a:lnTo>
                <a:lnTo>
                  <a:pt x="1583" y="1473"/>
                </a:lnTo>
                <a:lnTo>
                  <a:pt x="1583" y="1763"/>
                </a:lnTo>
                <a:lnTo>
                  <a:pt x="1753" y="1556"/>
                </a:lnTo>
                <a:lnTo>
                  <a:pt x="1753" y="692"/>
                </a:lnTo>
                <a:lnTo>
                  <a:pt x="1753" y="692"/>
                </a:lnTo>
                <a:lnTo>
                  <a:pt x="1753" y="690"/>
                </a:lnTo>
                <a:lnTo>
                  <a:pt x="1755" y="688"/>
                </a:lnTo>
                <a:lnTo>
                  <a:pt x="1757" y="687"/>
                </a:lnTo>
                <a:lnTo>
                  <a:pt x="1760" y="685"/>
                </a:lnTo>
                <a:lnTo>
                  <a:pt x="2157" y="685"/>
                </a:lnTo>
                <a:lnTo>
                  <a:pt x="2157" y="556"/>
                </a:lnTo>
                <a:lnTo>
                  <a:pt x="2157" y="556"/>
                </a:lnTo>
                <a:lnTo>
                  <a:pt x="2157" y="553"/>
                </a:lnTo>
                <a:lnTo>
                  <a:pt x="2158" y="551"/>
                </a:lnTo>
                <a:lnTo>
                  <a:pt x="2160" y="549"/>
                </a:lnTo>
                <a:lnTo>
                  <a:pt x="2164" y="549"/>
                </a:lnTo>
                <a:lnTo>
                  <a:pt x="2350" y="549"/>
                </a:lnTo>
                <a:lnTo>
                  <a:pt x="2350" y="549"/>
                </a:lnTo>
                <a:lnTo>
                  <a:pt x="2353" y="549"/>
                </a:lnTo>
                <a:lnTo>
                  <a:pt x="2355" y="551"/>
                </a:lnTo>
                <a:lnTo>
                  <a:pt x="2356" y="553"/>
                </a:lnTo>
                <a:lnTo>
                  <a:pt x="2357" y="556"/>
                </a:lnTo>
                <a:lnTo>
                  <a:pt x="2357" y="643"/>
                </a:lnTo>
                <a:lnTo>
                  <a:pt x="2452" y="643"/>
                </a:lnTo>
                <a:lnTo>
                  <a:pt x="2452" y="643"/>
                </a:lnTo>
                <a:lnTo>
                  <a:pt x="2454" y="643"/>
                </a:lnTo>
                <a:lnTo>
                  <a:pt x="2456" y="645"/>
                </a:lnTo>
                <a:lnTo>
                  <a:pt x="2459" y="646"/>
                </a:lnTo>
                <a:lnTo>
                  <a:pt x="2459" y="650"/>
                </a:lnTo>
                <a:lnTo>
                  <a:pt x="2459" y="1316"/>
                </a:lnTo>
                <a:lnTo>
                  <a:pt x="2697" y="1316"/>
                </a:lnTo>
                <a:lnTo>
                  <a:pt x="2697" y="1175"/>
                </a:lnTo>
                <a:lnTo>
                  <a:pt x="2697" y="1175"/>
                </a:lnTo>
                <a:lnTo>
                  <a:pt x="2697" y="1172"/>
                </a:lnTo>
                <a:lnTo>
                  <a:pt x="2698" y="1169"/>
                </a:lnTo>
                <a:lnTo>
                  <a:pt x="2701" y="1168"/>
                </a:lnTo>
                <a:lnTo>
                  <a:pt x="2704" y="1168"/>
                </a:lnTo>
                <a:lnTo>
                  <a:pt x="2725" y="1168"/>
                </a:lnTo>
                <a:lnTo>
                  <a:pt x="2725" y="601"/>
                </a:lnTo>
                <a:lnTo>
                  <a:pt x="2725" y="601"/>
                </a:lnTo>
                <a:lnTo>
                  <a:pt x="2726" y="599"/>
                </a:lnTo>
                <a:lnTo>
                  <a:pt x="2727" y="597"/>
                </a:lnTo>
                <a:lnTo>
                  <a:pt x="2729" y="594"/>
                </a:lnTo>
                <a:lnTo>
                  <a:pt x="2732" y="594"/>
                </a:lnTo>
                <a:lnTo>
                  <a:pt x="2743" y="594"/>
                </a:lnTo>
                <a:lnTo>
                  <a:pt x="2743" y="349"/>
                </a:lnTo>
                <a:lnTo>
                  <a:pt x="2743" y="349"/>
                </a:lnTo>
                <a:lnTo>
                  <a:pt x="2744" y="345"/>
                </a:lnTo>
                <a:lnTo>
                  <a:pt x="2747" y="343"/>
                </a:lnTo>
                <a:lnTo>
                  <a:pt x="2811" y="305"/>
                </a:lnTo>
                <a:lnTo>
                  <a:pt x="2811" y="305"/>
                </a:lnTo>
                <a:lnTo>
                  <a:pt x="2816" y="304"/>
                </a:lnTo>
                <a:lnTo>
                  <a:pt x="2819" y="305"/>
                </a:lnTo>
                <a:lnTo>
                  <a:pt x="2931" y="380"/>
                </a:lnTo>
                <a:lnTo>
                  <a:pt x="2931" y="380"/>
                </a:lnTo>
                <a:lnTo>
                  <a:pt x="2933" y="382"/>
                </a:lnTo>
                <a:lnTo>
                  <a:pt x="2934" y="386"/>
                </a:lnTo>
                <a:lnTo>
                  <a:pt x="2934" y="472"/>
                </a:lnTo>
                <a:lnTo>
                  <a:pt x="2992" y="472"/>
                </a:lnTo>
                <a:lnTo>
                  <a:pt x="2992" y="472"/>
                </a:lnTo>
                <a:lnTo>
                  <a:pt x="2994" y="473"/>
                </a:lnTo>
                <a:lnTo>
                  <a:pt x="2996" y="475"/>
                </a:lnTo>
                <a:lnTo>
                  <a:pt x="2998" y="477"/>
                </a:lnTo>
                <a:lnTo>
                  <a:pt x="2999" y="479"/>
                </a:lnTo>
                <a:lnTo>
                  <a:pt x="2999" y="566"/>
                </a:lnTo>
                <a:lnTo>
                  <a:pt x="3170" y="566"/>
                </a:lnTo>
                <a:lnTo>
                  <a:pt x="3170" y="566"/>
                </a:lnTo>
                <a:lnTo>
                  <a:pt x="3173" y="567"/>
                </a:lnTo>
                <a:lnTo>
                  <a:pt x="3175" y="568"/>
                </a:lnTo>
                <a:lnTo>
                  <a:pt x="3177" y="570"/>
                </a:lnTo>
                <a:lnTo>
                  <a:pt x="3177" y="572"/>
                </a:lnTo>
                <a:lnTo>
                  <a:pt x="3177" y="1161"/>
                </a:lnTo>
                <a:lnTo>
                  <a:pt x="3200" y="1173"/>
                </a:lnTo>
                <a:lnTo>
                  <a:pt x="3200" y="1149"/>
                </a:lnTo>
                <a:lnTo>
                  <a:pt x="3200" y="1149"/>
                </a:lnTo>
                <a:lnTo>
                  <a:pt x="3200" y="1145"/>
                </a:lnTo>
                <a:lnTo>
                  <a:pt x="3203" y="1143"/>
                </a:lnTo>
                <a:lnTo>
                  <a:pt x="3205" y="1142"/>
                </a:lnTo>
                <a:lnTo>
                  <a:pt x="3207" y="1142"/>
                </a:lnTo>
                <a:lnTo>
                  <a:pt x="3253" y="1142"/>
                </a:lnTo>
                <a:lnTo>
                  <a:pt x="3253" y="1142"/>
                </a:lnTo>
                <a:lnTo>
                  <a:pt x="3257" y="1142"/>
                </a:lnTo>
                <a:lnTo>
                  <a:pt x="3259" y="1143"/>
                </a:lnTo>
                <a:lnTo>
                  <a:pt x="3260" y="1145"/>
                </a:lnTo>
                <a:lnTo>
                  <a:pt x="3260" y="1149"/>
                </a:lnTo>
                <a:lnTo>
                  <a:pt x="3260" y="1159"/>
                </a:lnTo>
                <a:lnTo>
                  <a:pt x="3405" y="1159"/>
                </a:lnTo>
                <a:lnTo>
                  <a:pt x="3405" y="764"/>
                </a:lnTo>
                <a:lnTo>
                  <a:pt x="3405" y="764"/>
                </a:lnTo>
                <a:lnTo>
                  <a:pt x="3405" y="761"/>
                </a:lnTo>
                <a:lnTo>
                  <a:pt x="3408" y="759"/>
                </a:lnTo>
                <a:lnTo>
                  <a:pt x="3410" y="758"/>
                </a:lnTo>
                <a:lnTo>
                  <a:pt x="3412" y="757"/>
                </a:lnTo>
                <a:lnTo>
                  <a:pt x="3617" y="757"/>
                </a:lnTo>
                <a:lnTo>
                  <a:pt x="3617" y="757"/>
                </a:lnTo>
                <a:lnTo>
                  <a:pt x="3619" y="758"/>
                </a:lnTo>
                <a:lnTo>
                  <a:pt x="3622" y="759"/>
                </a:lnTo>
                <a:lnTo>
                  <a:pt x="3623" y="761"/>
                </a:lnTo>
                <a:lnTo>
                  <a:pt x="3624" y="764"/>
                </a:lnTo>
                <a:lnTo>
                  <a:pt x="3624" y="814"/>
                </a:lnTo>
                <a:lnTo>
                  <a:pt x="3897" y="814"/>
                </a:lnTo>
                <a:lnTo>
                  <a:pt x="3897" y="814"/>
                </a:lnTo>
                <a:lnTo>
                  <a:pt x="3900" y="814"/>
                </a:lnTo>
                <a:lnTo>
                  <a:pt x="3903" y="816"/>
                </a:lnTo>
                <a:lnTo>
                  <a:pt x="3904" y="818"/>
                </a:lnTo>
                <a:lnTo>
                  <a:pt x="3904" y="821"/>
                </a:lnTo>
                <a:lnTo>
                  <a:pt x="3904" y="1168"/>
                </a:lnTo>
                <a:lnTo>
                  <a:pt x="4373" y="1168"/>
                </a:lnTo>
                <a:lnTo>
                  <a:pt x="4373" y="1168"/>
                </a:lnTo>
                <a:lnTo>
                  <a:pt x="4375" y="1168"/>
                </a:lnTo>
                <a:lnTo>
                  <a:pt x="4377" y="1169"/>
                </a:lnTo>
                <a:lnTo>
                  <a:pt x="4378" y="1172"/>
                </a:lnTo>
                <a:lnTo>
                  <a:pt x="4380" y="1175"/>
                </a:lnTo>
                <a:lnTo>
                  <a:pt x="4380" y="1318"/>
                </a:lnTo>
                <a:lnTo>
                  <a:pt x="4466" y="1318"/>
                </a:lnTo>
                <a:lnTo>
                  <a:pt x="4466" y="1318"/>
                </a:lnTo>
                <a:lnTo>
                  <a:pt x="4468" y="1319"/>
                </a:lnTo>
                <a:lnTo>
                  <a:pt x="4471" y="1320"/>
                </a:lnTo>
                <a:lnTo>
                  <a:pt x="4472" y="1323"/>
                </a:lnTo>
                <a:lnTo>
                  <a:pt x="4473" y="1325"/>
                </a:lnTo>
                <a:lnTo>
                  <a:pt x="4473" y="1355"/>
                </a:lnTo>
                <a:lnTo>
                  <a:pt x="4532" y="1355"/>
                </a:lnTo>
                <a:lnTo>
                  <a:pt x="4532" y="969"/>
                </a:lnTo>
                <a:lnTo>
                  <a:pt x="4532" y="969"/>
                </a:lnTo>
                <a:lnTo>
                  <a:pt x="4533" y="967"/>
                </a:lnTo>
                <a:lnTo>
                  <a:pt x="4534" y="964"/>
                </a:lnTo>
                <a:lnTo>
                  <a:pt x="4536" y="963"/>
                </a:lnTo>
                <a:lnTo>
                  <a:pt x="4538" y="962"/>
                </a:lnTo>
                <a:lnTo>
                  <a:pt x="4589" y="962"/>
                </a:lnTo>
                <a:lnTo>
                  <a:pt x="4589" y="943"/>
                </a:lnTo>
                <a:lnTo>
                  <a:pt x="4589" y="943"/>
                </a:lnTo>
                <a:lnTo>
                  <a:pt x="4589" y="940"/>
                </a:lnTo>
                <a:lnTo>
                  <a:pt x="4591" y="938"/>
                </a:lnTo>
                <a:lnTo>
                  <a:pt x="4593" y="937"/>
                </a:lnTo>
                <a:lnTo>
                  <a:pt x="4596" y="937"/>
                </a:lnTo>
                <a:lnTo>
                  <a:pt x="4640" y="937"/>
                </a:lnTo>
                <a:lnTo>
                  <a:pt x="4654" y="920"/>
                </a:lnTo>
                <a:lnTo>
                  <a:pt x="4654" y="670"/>
                </a:lnTo>
                <a:lnTo>
                  <a:pt x="4654" y="670"/>
                </a:lnTo>
                <a:lnTo>
                  <a:pt x="4655" y="668"/>
                </a:lnTo>
                <a:lnTo>
                  <a:pt x="4656" y="666"/>
                </a:lnTo>
                <a:lnTo>
                  <a:pt x="4664" y="659"/>
                </a:lnTo>
                <a:lnTo>
                  <a:pt x="4664" y="628"/>
                </a:lnTo>
                <a:lnTo>
                  <a:pt x="4664" y="628"/>
                </a:lnTo>
                <a:lnTo>
                  <a:pt x="4665" y="623"/>
                </a:lnTo>
                <a:lnTo>
                  <a:pt x="4669" y="621"/>
                </a:lnTo>
                <a:lnTo>
                  <a:pt x="4686" y="613"/>
                </a:lnTo>
                <a:lnTo>
                  <a:pt x="4686" y="613"/>
                </a:lnTo>
                <a:lnTo>
                  <a:pt x="4689" y="613"/>
                </a:lnTo>
                <a:lnTo>
                  <a:pt x="4894" y="613"/>
                </a:lnTo>
                <a:lnTo>
                  <a:pt x="4894" y="613"/>
                </a:lnTo>
                <a:lnTo>
                  <a:pt x="4897" y="613"/>
                </a:lnTo>
                <a:lnTo>
                  <a:pt x="4899" y="614"/>
                </a:lnTo>
                <a:lnTo>
                  <a:pt x="4907" y="622"/>
                </a:lnTo>
                <a:lnTo>
                  <a:pt x="4907" y="622"/>
                </a:lnTo>
                <a:lnTo>
                  <a:pt x="4909" y="624"/>
                </a:lnTo>
                <a:lnTo>
                  <a:pt x="4909" y="628"/>
                </a:lnTo>
                <a:lnTo>
                  <a:pt x="4909" y="938"/>
                </a:lnTo>
                <a:lnTo>
                  <a:pt x="4924" y="945"/>
                </a:lnTo>
                <a:lnTo>
                  <a:pt x="4950" y="945"/>
                </a:lnTo>
                <a:lnTo>
                  <a:pt x="4950" y="945"/>
                </a:lnTo>
                <a:lnTo>
                  <a:pt x="4952" y="945"/>
                </a:lnTo>
                <a:lnTo>
                  <a:pt x="4954" y="946"/>
                </a:lnTo>
                <a:lnTo>
                  <a:pt x="4965" y="956"/>
                </a:lnTo>
                <a:lnTo>
                  <a:pt x="4965" y="956"/>
                </a:lnTo>
                <a:lnTo>
                  <a:pt x="4966" y="958"/>
                </a:lnTo>
                <a:lnTo>
                  <a:pt x="4966" y="961"/>
                </a:lnTo>
                <a:lnTo>
                  <a:pt x="4966" y="1243"/>
                </a:lnTo>
                <a:lnTo>
                  <a:pt x="5092" y="1243"/>
                </a:lnTo>
                <a:lnTo>
                  <a:pt x="5092" y="222"/>
                </a:lnTo>
                <a:lnTo>
                  <a:pt x="5092" y="222"/>
                </a:lnTo>
                <a:lnTo>
                  <a:pt x="5092" y="219"/>
                </a:lnTo>
                <a:lnTo>
                  <a:pt x="5095" y="218"/>
                </a:lnTo>
                <a:lnTo>
                  <a:pt x="5097" y="215"/>
                </a:lnTo>
                <a:lnTo>
                  <a:pt x="5099" y="215"/>
                </a:lnTo>
                <a:lnTo>
                  <a:pt x="5111" y="215"/>
                </a:lnTo>
                <a:lnTo>
                  <a:pt x="5111" y="44"/>
                </a:lnTo>
                <a:lnTo>
                  <a:pt x="5111" y="44"/>
                </a:lnTo>
                <a:lnTo>
                  <a:pt x="5111" y="40"/>
                </a:lnTo>
                <a:lnTo>
                  <a:pt x="5113" y="38"/>
                </a:lnTo>
                <a:lnTo>
                  <a:pt x="5115" y="37"/>
                </a:lnTo>
                <a:lnTo>
                  <a:pt x="5118" y="37"/>
                </a:lnTo>
                <a:lnTo>
                  <a:pt x="5287" y="37"/>
                </a:lnTo>
                <a:lnTo>
                  <a:pt x="5287" y="7"/>
                </a:lnTo>
                <a:lnTo>
                  <a:pt x="5287" y="7"/>
                </a:lnTo>
                <a:lnTo>
                  <a:pt x="5288" y="4"/>
                </a:lnTo>
                <a:lnTo>
                  <a:pt x="5289" y="2"/>
                </a:lnTo>
                <a:lnTo>
                  <a:pt x="5292" y="0"/>
                </a:lnTo>
                <a:lnTo>
                  <a:pt x="5294" y="0"/>
                </a:lnTo>
                <a:lnTo>
                  <a:pt x="5387" y="0"/>
                </a:lnTo>
                <a:lnTo>
                  <a:pt x="5387" y="0"/>
                </a:lnTo>
                <a:lnTo>
                  <a:pt x="5391" y="0"/>
                </a:lnTo>
                <a:lnTo>
                  <a:pt x="5393" y="2"/>
                </a:lnTo>
                <a:lnTo>
                  <a:pt x="5394" y="4"/>
                </a:lnTo>
                <a:lnTo>
                  <a:pt x="5394" y="7"/>
                </a:lnTo>
                <a:lnTo>
                  <a:pt x="5394" y="38"/>
                </a:lnTo>
                <a:lnTo>
                  <a:pt x="5483" y="56"/>
                </a:lnTo>
                <a:lnTo>
                  <a:pt x="5483" y="56"/>
                </a:lnTo>
                <a:lnTo>
                  <a:pt x="5484" y="57"/>
                </a:lnTo>
                <a:lnTo>
                  <a:pt x="5679" y="140"/>
                </a:lnTo>
                <a:lnTo>
                  <a:pt x="5679" y="140"/>
                </a:lnTo>
                <a:lnTo>
                  <a:pt x="5682" y="143"/>
                </a:lnTo>
                <a:lnTo>
                  <a:pt x="5683" y="147"/>
                </a:lnTo>
                <a:lnTo>
                  <a:pt x="5683" y="280"/>
                </a:lnTo>
                <a:lnTo>
                  <a:pt x="5714" y="280"/>
                </a:lnTo>
                <a:lnTo>
                  <a:pt x="5714" y="280"/>
                </a:lnTo>
                <a:lnTo>
                  <a:pt x="5718" y="281"/>
                </a:lnTo>
                <a:lnTo>
                  <a:pt x="5719" y="282"/>
                </a:lnTo>
                <a:lnTo>
                  <a:pt x="5721" y="284"/>
                </a:lnTo>
                <a:lnTo>
                  <a:pt x="5721" y="287"/>
                </a:lnTo>
                <a:lnTo>
                  <a:pt x="5721" y="1448"/>
                </a:lnTo>
                <a:lnTo>
                  <a:pt x="5901" y="1448"/>
                </a:lnTo>
                <a:lnTo>
                  <a:pt x="5901" y="1448"/>
                </a:lnTo>
                <a:lnTo>
                  <a:pt x="5904" y="1448"/>
                </a:lnTo>
                <a:lnTo>
                  <a:pt x="5907" y="1450"/>
                </a:lnTo>
                <a:lnTo>
                  <a:pt x="5908" y="1453"/>
                </a:lnTo>
                <a:lnTo>
                  <a:pt x="5908" y="1455"/>
                </a:lnTo>
                <a:lnTo>
                  <a:pt x="5908" y="1624"/>
                </a:lnTo>
                <a:lnTo>
                  <a:pt x="5939" y="1624"/>
                </a:lnTo>
                <a:lnTo>
                  <a:pt x="5939" y="1520"/>
                </a:lnTo>
                <a:lnTo>
                  <a:pt x="5939" y="1520"/>
                </a:lnTo>
                <a:lnTo>
                  <a:pt x="5940" y="1517"/>
                </a:lnTo>
                <a:lnTo>
                  <a:pt x="5941" y="1515"/>
                </a:lnTo>
                <a:lnTo>
                  <a:pt x="5943" y="1514"/>
                </a:lnTo>
                <a:lnTo>
                  <a:pt x="5946" y="1513"/>
                </a:lnTo>
                <a:lnTo>
                  <a:pt x="6107" y="1513"/>
                </a:lnTo>
                <a:lnTo>
                  <a:pt x="6107" y="1447"/>
                </a:lnTo>
                <a:lnTo>
                  <a:pt x="6107" y="1447"/>
                </a:lnTo>
                <a:lnTo>
                  <a:pt x="6108" y="1445"/>
                </a:lnTo>
                <a:lnTo>
                  <a:pt x="6109" y="1442"/>
                </a:lnTo>
                <a:lnTo>
                  <a:pt x="6112" y="1440"/>
                </a:lnTo>
                <a:lnTo>
                  <a:pt x="6114" y="1440"/>
                </a:lnTo>
                <a:lnTo>
                  <a:pt x="6151" y="1440"/>
                </a:lnTo>
                <a:lnTo>
                  <a:pt x="6151" y="1440"/>
                </a:lnTo>
                <a:lnTo>
                  <a:pt x="6154" y="1440"/>
                </a:lnTo>
                <a:lnTo>
                  <a:pt x="6155" y="1442"/>
                </a:lnTo>
                <a:lnTo>
                  <a:pt x="6158" y="1445"/>
                </a:lnTo>
                <a:lnTo>
                  <a:pt x="6158" y="1447"/>
                </a:lnTo>
                <a:lnTo>
                  <a:pt x="6158" y="1486"/>
                </a:lnTo>
                <a:lnTo>
                  <a:pt x="6416" y="1486"/>
                </a:lnTo>
                <a:lnTo>
                  <a:pt x="6416" y="1081"/>
                </a:lnTo>
                <a:lnTo>
                  <a:pt x="6416" y="1081"/>
                </a:lnTo>
                <a:lnTo>
                  <a:pt x="6417" y="1078"/>
                </a:lnTo>
                <a:lnTo>
                  <a:pt x="6418" y="1076"/>
                </a:lnTo>
                <a:lnTo>
                  <a:pt x="6420" y="1075"/>
                </a:lnTo>
                <a:lnTo>
                  <a:pt x="6422" y="1074"/>
                </a:lnTo>
                <a:lnTo>
                  <a:pt x="6798" y="1074"/>
                </a:lnTo>
                <a:lnTo>
                  <a:pt x="6798" y="65"/>
                </a:lnTo>
                <a:lnTo>
                  <a:pt x="6798" y="65"/>
                </a:lnTo>
                <a:lnTo>
                  <a:pt x="6798" y="63"/>
                </a:lnTo>
                <a:lnTo>
                  <a:pt x="6800" y="61"/>
                </a:lnTo>
                <a:lnTo>
                  <a:pt x="6803" y="60"/>
                </a:lnTo>
                <a:lnTo>
                  <a:pt x="6805" y="59"/>
                </a:lnTo>
                <a:lnTo>
                  <a:pt x="6805" y="59"/>
                </a:lnTo>
                <a:lnTo>
                  <a:pt x="6807" y="60"/>
                </a:lnTo>
                <a:lnTo>
                  <a:pt x="6809" y="61"/>
                </a:lnTo>
                <a:lnTo>
                  <a:pt x="6811" y="63"/>
                </a:lnTo>
                <a:lnTo>
                  <a:pt x="6812" y="65"/>
                </a:lnTo>
                <a:lnTo>
                  <a:pt x="6812" y="1081"/>
                </a:lnTo>
                <a:lnTo>
                  <a:pt x="6812" y="1081"/>
                </a:lnTo>
                <a:lnTo>
                  <a:pt x="6811" y="1084"/>
                </a:lnTo>
                <a:lnTo>
                  <a:pt x="6809" y="1086"/>
                </a:lnTo>
                <a:lnTo>
                  <a:pt x="6807" y="1088"/>
                </a:lnTo>
                <a:lnTo>
                  <a:pt x="6805" y="1088"/>
                </a:lnTo>
                <a:lnTo>
                  <a:pt x="6429" y="1088"/>
                </a:lnTo>
                <a:lnTo>
                  <a:pt x="6429" y="1493"/>
                </a:lnTo>
                <a:lnTo>
                  <a:pt x="6429" y="1493"/>
                </a:lnTo>
                <a:lnTo>
                  <a:pt x="6429" y="1497"/>
                </a:lnTo>
                <a:lnTo>
                  <a:pt x="6428" y="1499"/>
                </a:lnTo>
                <a:lnTo>
                  <a:pt x="6426" y="1500"/>
                </a:lnTo>
                <a:lnTo>
                  <a:pt x="6422" y="1500"/>
                </a:lnTo>
                <a:lnTo>
                  <a:pt x="6151" y="1500"/>
                </a:lnTo>
                <a:lnTo>
                  <a:pt x="6151" y="1500"/>
                </a:lnTo>
                <a:lnTo>
                  <a:pt x="6148" y="1500"/>
                </a:lnTo>
                <a:lnTo>
                  <a:pt x="6146" y="1499"/>
                </a:lnTo>
                <a:lnTo>
                  <a:pt x="6145" y="1497"/>
                </a:lnTo>
                <a:lnTo>
                  <a:pt x="6144" y="1493"/>
                </a:lnTo>
                <a:lnTo>
                  <a:pt x="6144" y="1454"/>
                </a:lnTo>
                <a:lnTo>
                  <a:pt x="6121" y="1454"/>
                </a:lnTo>
                <a:lnTo>
                  <a:pt x="6121" y="1520"/>
                </a:lnTo>
                <a:lnTo>
                  <a:pt x="6121" y="1520"/>
                </a:lnTo>
                <a:lnTo>
                  <a:pt x="6121" y="1523"/>
                </a:lnTo>
                <a:lnTo>
                  <a:pt x="6120" y="1525"/>
                </a:lnTo>
                <a:lnTo>
                  <a:pt x="6117" y="1526"/>
                </a:lnTo>
                <a:lnTo>
                  <a:pt x="6114" y="1526"/>
                </a:lnTo>
                <a:lnTo>
                  <a:pt x="5953" y="1526"/>
                </a:lnTo>
                <a:lnTo>
                  <a:pt x="5953" y="1631"/>
                </a:lnTo>
                <a:lnTo>
                  <a:pt x="5953" y="1631"/>
                </a:lnTo>
                <a:lnTo>
                  <a:pt x="5953" y="1635"/>
                </a:lnTo>
                <a:lnTo>
                  <a:pt x="5950" y="1637"/>
                </a:lnTo>
                <a:lnTo>
                  <a:pt x="5948" y="1638"/>
                </a:lnTo>
                <a:lnTo>
                  <a:pt x="5946" y="1638"/>
                </a:lnTo>
                <a:lnTo>
                  <a:pt x="5901" y="1638"/>
                </a:lnTo>
                <a:lnTo>
                  <a:pt x="5901" y="1638"/>
                </a:lnTo>
                <a:lnTo>
                  <a:pt x="5898" y="1638"/>
                </a:lnTo>
                <a:lnTo>
                  <a:pt x="5896" y="1637"/>
                </a:lnTo>
                <a:lnTo>
                  <a:pt x="5895" y="1635"/>
                </a:lnTo>
                <a:lnTo>
                  <a:pt x="5894" y="1631"/>
                </a:lnTo>
                <a:lnTo>
                  <a:pt x="5894" y="1462"/>
                </a:lnTo>
                <a:lnTo>
                  <a:pt x="5714" y="1462"/>
                </a:lnTo>
                <a:lnTo>
                  <a:pt x="5714" y="1462"/>
                </a:lnTo>
                <a:lnTo>
                  <a:pt x="5712" y="1461"/>
                </a:lnTo>
                <a:lnTo>
                  <a:pt x="5710" y="1460"/>
                </a:lnTo>
                <a:lnTo>
                  <a:pt x="5708" y="1457"/>
                </a:lnTo>
                <a:lnTo>
                  <a:pt x="5707" y="1455"/>
                </a:lnTo>
                <a:lnTo>
                  <a:pt x="5707" y="294"/>
                </a:lnTo>
                <a:lnTo>
                  <a:pt x="5676" y="294"/>
                </a:lnTo>
                <a:lnTo>
                  <a:pt x="5676" y="294"/>
                </a:lnTo>
                <a:lnTo>
                  <a:pt x="5673" y="294"/>
                </a:lnTo>
                <a:lnTo>
                  <a:pt x="5670" y="291"/>
                </a:lnTo>
                <a:lnTo>
                  <a:pt x="5669" y="290"/>
                </a:lnTo>
                <a:lnTo>
                  <a:pt x="5669" y="287"/>
                </a:lnTo>
                <a:lnTo>
                  <a:pt x="5669" y="152"/>
                </a:lnTo>
                <a:lnTo>
                  <a:pt x="5479" y="70"/>
                </a:lnTo>
                <a:lnTo>
                  <a:pt x="5386" y="49"/>
                </a:lnTo>
                <a:lnTo>
                  <a:pt x="5386" y="49"/>
                </a:lnTo>
                <a:lnTo>
                  <a:pt x="5384" y="49"/>
                </a:lnTo>
                <a:lnTo>
                  <a:pt x="5383" y="47"/>
                </a:lnTo>
                <a:lnTo>
                  <a:pt x="5381" y="46"/>
                </a:lnTo>
                <a:lnTo>
                  <a:pt x="5380" y="44"/>
                </a:lnTo>
                <a:lnTo>
                  <a:pt x="5380" y="14"/>
                </a:lnTo>
                <a:lnTo>
                  <a:pt x="5301" y="14"/>
                </a:lnTo>
                <a:lnTo>
                  <a:pt x="5301" y="44"/>
                </a:lnTo>
                <a:lnTo>
                  <a:pt x="5301" y="44"/>
                </a:lnTo>
                <a:lnTo>
                  <a:pt x="5301" y="46"/>
                </a:lnTo>
                <a:lnTo>
                  <a:pt x="5299" y="48"/>
                </a:lnTo>
                <a:lnTo>
                  <a:pt x="5297" y="49"/>
                </a:lnTo>
                <a:lnTo>
                  <a:pt x="5294" y="51"/>
                </a:lnTo>
                <a:lnTo>
                  <a:pt x="5125" y="51"/>
                </a:lnTo>
                <a:lnTo>
                  <a:pt x="5125" y="222"/>
                </a:lnTo>
                <a:lnTo>
                  <a:pt x="5125" y="222"/>
                </a:lnTo>
                <a:lnTo>
                  <a:pt x="5123" y="224"/>
                </a:lnTo>
                <a:lnTo>
                  <a:pt x="5122" y="227"/>
                </a:lnTo>
                <a:lnTo>
                  <a:pt x="5120" y="228"/>
                </a:lnTo>
                <a:lnTo>
                  <a:pt x="5118" y="229"/>
                </a:lnTo>
                <a:lnTo>
                  <a:pt x="5106" y="229"/>
                </a:lnTo>
                <a:lnTo>
                  <a:pt x="5106" y="1250"/>
                </a:lnTo>
                <a:lnTo>
                  <a:pt x="5106" y="1250"/>
                </a:lnTo>
                <a:lnTo>
                  <a:pt x="5106" y="1252"/>
                </a:lnTo>
                <a:lnTo>
                  <a:pt x="5104" y="1255"/>
                </a:lnTo>
                <a:lnTo>
                  <a:pt x="5102" y="1256"/>
                </a:lnTo>
                <a:lnTo>
                  <a:pt x="5099" y="1257"/>
                </a:lnTo>
                <a:lnTo>
                  <a:pt x="4959" y="1257"/>
                </a:lnTo>
                <a:lnTo>
                  <a:pt x="4959" y="1257"/>
                </a:lnTo>
                <a:lnTo>
                  <a:pt x="4956" y="1256"/>
                </a:lnTo>
                <a:lnTo>
                  <a:pt x="4954" y="1255"/>
                </a:lnTo>
                <a:lnTo>
                  <a:pt x="4953" y="1252"/>
                </a:lnTo>
                <a:lnTo>
                  <a:pt x="4952" y="1250"/>
                </a:lnTo>
                <a:lnTo>
                  <a:pt x="4952" y="964"/>
                </a:lnTo>
                <a:lnTo>
                  <a:pt x="4946" y="958"/>
                </a:lnTo>
                <a:lnTo>
                  <a:pt x="4923" y="958"/>
                </a:lnTo>
                <a:lnTo>
                  <a:pt x="4923" y="958"/>
                </a:lnTo>
                <a:lnTo>
                  <a:pt x="4920" y="957"/>
                </a:lnTo>
                <a:lnTo>
                  <a:pt x="4900" y="949"/>
                </a:lnTo>
                <a:lnTo>
                  <a:pt x="4900" y="949"/>
                </a:lnTo>
                <a:lnTo>
                  <a:pt x="4897" y="947"/>
                </a:lnTo>
                <a:lnTo>
                  <a:pt x="4895" y="943"/>
                </a:lnTo>
                <a:lnTo>
                  <a:pt x="4895" y="630"/>
                </a:lnTo>
                <a:lnTo>
                  <a:pt x="4891" y="627"/>
                </a:lnTo>
                <a:lnTo>
                  <a:pt x="4690" y="627"/>
                </a:lnTo>
                <a:lnTo>
                  <a:pt x="4678" y="632"/>
                </a:lnTo>
                <a:lnTo>
                  <a:pt x="4678" y="662"/>
                </a:lnTo>
                <a:lnTo>
                  <a:pt x="4678" y="662"/>
                </a:lnTo>
                <a:lnTo>
                  <a:pt x="4677" y="666"/>
                </a:lnTo>
                <a:lnTo>
                  <a:pt x="4675" y="668"/>
                </a:lnTo>
                <a:lnTo>
                  <a:pt x="4667" y="674"/>
                </a:lnTo>
                <a:lnTo>
                  <a:pt x="4667" y="923"/>
                </a:lnTo>
                <a:lnTo>
                  <a:pt x="4667" y="923"/>
                </a:lnTo>
                <a:lnTo>
                  <a:pt x="4667" y="925"/>
                </a:lnTo>
                <a:lnTo>
                  <a:pt x="4666" y="927"/>
                </a:lnTo>
                <a:lnTo>
                  <a:pt x="4648" y="948"/>
                </a:lnTo>
                <a:lnTo>
                  <a:pt x="4648" y="948"/>
                </a:lnTo>
                <a:lnTo>
                  <a:pt x="4646" y="949"/>
                </a:lnTo>
                <a:lnTo>
                  <a:pt x="4642" y="950"/>
                </a:lnTo>
                <a:lnTo>
                  <a:pt x="4603" y="950"/>
                </a:lnTo>
                <a:lnTo>
                  <a:pt x="4603" y="969"/>
                </a:lnTo>
                <a:lnTo>
                  <a:pt x="4603" y="969"/>
                </a:lnTo>
                <a:lnTo>
                  <a:pt x="4602" y="972"/>
                </a:lnTo>
                <a:lnTo>
                  <a:pt x="4601" y="975"/>
                </a:lnTo>
                <a:lnTo>
                  <a:pt x="4598" y="976"/>
                </a:lnTo>
                <a:lnTo>
                  <a:pt x="4596" y="976"/>
                </a:lnTo>
                <a:lnTo>
                  <a:pt x="4545" y="976"/>
                </a:lnTo>
                <a:lnTo>
                  <a:pt x="4545" y="1362"/>
                </a:lnTo>
                <a:lnTo>
                  <a:pt x="4545" y="1362"/>
                </a:lnTo>
                <a:lnTo>
                  <a:pt x="4545" y="1364"/>
                </a:lnTo>
                <a:lnTo>
                  <a:pt x="4544" y="1366"/>
                </a:lnTo>
                <a:lnTo>
                  <a:pt x="4542" y="1367"/>
                </a:lnTo>
                <a:lnTo>
                  <a:pt x="4538" y="1369"/>
                </a:lnTo>
                <a:lnTo>
                  <a:pt x="4466" y="1369"/>
                </a:lnTo>
                <a:lnTo>
                  <a:pt x="4466" y="1369"/>
                </a:lnTo>
                <a:lnTo>
                  <a:pt x="4464" y="1367"/>
                </a:lnTo>
                <a:lnTo>
                  <a:pt x="4461" y="1366"/>
                </a:lnTo>
                <a:lnTo>
                  <a:pt x="4459" y="1364"/>
                </a:lnTo>
                <a:lnTo>
                  <a:pt x="4459" y="1362"/>
                </a:lnTo>
                <a:lnTo>
                  <a:pt x="4459" y="1332"/>
                </a:lnTo>
                <a:lnTo>
                  <a:pt x="4373" y="1332"/>
                </a:lnTo>
                <a:lnTo>
                  <a:pt x="4373" y="1332"/>
                </a:lnTo>
                <a:lnTo>
                  <a:pt x="4369" y="1332"/>
                </a:lnTo>
                <a:lnTo>
                  <a:pt x="4368" y="1329"/>
                </a:lnTo>
                <a:lnTo>
                  <a:pt x="4366" y="1327"/>
                </a:lnTo>
                <a:lnTo>
                  <a:pt x="4366" y="1325"/>
                </a:lnTo>
                <a:lnTo>
                  <a:pt x="4366" y="1182"/>
                </a:lnTo>
                <a:lnTo>
                  <a:pt x="3897" y="1182"/>
                </a:lnTo>
                <a:lnTo>
                  <a:pt x="3897" y="1182"/>
                </a:lnTo>
                <a:lnTo>
                  <a:pt x="3895" y="1181"/>
                </a:lnTo>
                <a:lnTo>
                  <a:pt x="3892" y="1180"/>
                </a:lnTo>
                <a:lnTo>
                  <a:pt x="3891" y="1177"/>
                </a:lnTo>
                <a:lnTo>
                  <a:pt x="3890" y="1175"/>
                </a:lnTo>
                <a:lnTo>
                  <a:pt x="3890" y="828"/>
                </a:lnTo>
                <a:lnTo>
                  <a:pt x="3617" y="828"/>
                </a:lnTo>
                <a:lnTo>
                  <a:pt x="3617" y="828"/>
                </a:lnTo>
                <a:lnTo>
                  <a:pt x="3615" y="827"/>
                </a:lnTo>
                <a:lnTo>
                  <a:pt x="3613" y="826"/>
                </a:lnTo>
                <a:lnTo>
                  <a:pt x="3610" y="824"/>
                </a:lnTo>
                <a:lnTo>
                  <a:pt x="3610" y="821"/>
                </a:lnTo>
                <a:lnTo>
                  <a:pt x="3610" y="771"/>
                </a:lnTo>
                <a:lnTo>
                  <a:pt x="3419" y="771"/>
                </a:lnTo>
                <a:lnTo>
                  <a:pt x="3419" y="1166"/>
                </a:lnTo>
                <a:lnTo>
                  <a:pt x="3419" y="1166"/>
                </a:lnTo>
                <a:lnTo>
                  <a:pt x="3418" y="1169"/>
                </a:lnTo>
                <a:lnTo>
                  <a:pt x="3417" y="1172"/>
                </a:lnTo>
                <a:lnTo>
                  <a:pt x="3414" y="1173"/>
                </a:lnTo>
                <a:lnTo>
                  <a:pt x="3412" y="1173"/>
                </a:lnTo>
                <a:lnTo>
                  <a:pt x="3253" y="1173"/>
                </a:lnTo>
                <a:lnTo>
                  <a:pt x="3253" y="1173"/>
                </a:lnTo>
                <a:lnTo>
                  <a:pt x="3251" y="1173"/>
                </a:lnTo>
                <a:lnTo>
                  <a:pt x="3249" y="1172"/>
                </a:lnTo>
                <a:lnTo>
                  <a:pt x="3248" y="1169"/>
                </a:lnTo>
                <a:lnTo>
                  <a:pt x="3246" y="1166"/>
                </a:lnTo>
                <a:lnTo>
                  <a:pt x="3246" y="1155"/>
                </a:lnTo>
                <a:lnTo>
                  <a:pt x="3214" y="1155"/>
                </a:lnTo>
                <a:lnTo>
                  <a:pt x="3214" y="1184"/>
                </a:lnTo>
                <a:lnTo>
                  <a:pt x="3214" y="1184"/>
                </a:lnTo>
                <a:lnTo>
                  <a:pt x="3213" y="1188"/>
                </a:lnTo>
                <a:lnTo>
                  <a:pt x="3211" y="1190"/>
                </a:lnTo>
                <a:lnTo>
                  <a:pt x="3211" y="1190"/>
                </a:lnTo>
                <a:lnTo>
                  <a:pt x="3207" y="1191"/>
                </a:lnTo>
                <a:lnTo>
                  <a:pt x="3204" y="1190"/>
                </a:lnTo>
                <a:lnTo>
                  <a:pt x="3167" y="1172"/>
                </a:lnTo>
                <a:lnTo>
                  <a:pt x="3167" y="1172"/>
                </a:lnTo>
                <a:lnTo>
                  <a:pt x="3165" y="1169"/>
                </a:lnTo>
                <a:lnTo>
                  <a:pt x="3163" y="1166"/>
                </a:lnTo>
                <a:lnTo>
                  <a:pt x="3163" y="579"/>
                </a:lnTo>
                <a:lnTo>
                  <a:pt x="2992" y="579"/>
                </a:lnTo>
                <a:lnTo>
                  <a:pt x="2992" y="579"/>
                </a:lnTo>
                <a:lnTo>
                  <a:pt x="2990" y="579"/>
                </a:lnTo>
                <a:lnTo>
                  <a:pt x="2987" y="577"/>
                </a:lnTo>
                <a:lnTo>
                  <a:pt x="2985" y="576"/>
                </a:lnTo>
                <a:lnTo>
                  <a:pt x="2985" y="572"/>
                </a:lnTo>
                <a:lnTo>
                  <a:pt x="2985" y="486"/>
                </a:lnTo>
                <a:lnTo>
                  <a:pt x="2927" y="486"/>
                </a:lnTo>
                <a:lnTo>
                  <a:pt x="2927" y="486"/>
                </a:lnTo>
                <a:lnTo>
                  <a:pt x="2924" y="486"/>
                </a:lnTo>
                <a:lnTo>
                  <a:pt x="2922" y="484"/>
                </a:lnTo>
                <a:lnTo>
                  <a:pt x="2920" y="481"/>
                </a:lnTo>
                <a:lnTo>
                  <a:pt x="2920" y="479"/>
                </a:lnTo>
                <a:lnTo>
                  <a:pt x="2920" y="389"/>
                </a:lnTo>
                <a:lnTo>
                  <a:pt x="2815" y="319"/>
                </a:lnTo>
                <a:lnTo>
                  <a:pt x="2757" y="354"/>
                </a:lnTo>
                <a:lnTo>
                  <a:pt x="2757" y="601"/>
                </a:lnTo>
                <a:lnTo>
                  <a:pt x="2757" y="601"/>
                </a:lnTo>
                <a:lnTo>
                  <a:pt x="2757" y="604"/>
                </a:lnTo>
                <a:lnTo>
                  <a:pt x="2755" y="606"/>
                </a:lnTo>
                <a:lnTo>
                  <a:pt x="2752" y="607"/>
                </a:lnTo>
                <a:lnTo>
                  <a:pt x="2750" y="608"/>
                </a:lnTo>
                <a:lnTo>
                  <a:pt x="2739" y="608"/>
                </a:lnTo>
                <a:lnTo>
                  <a:pt x="2739" y="1175"/>
                </a:lnTo>
                <a:lnTo>
                  <a:pt x="2739" y="1175"/>
                </a:lnTo>
                <a:lnTo>
                  <a:pt x="2739" y="1177"/>
                </a:lnTo>
                <a:lnTo>
                  <a:pt x="2737" y="1180"/>
                </a:lnTo>
                <a:lnTo>
                  <a:pt x="2735" y="1181"/>
                </a:lnTo>
                <a:lnTo>
                  <a:pt x="2732" y="1182"/>
                </a:lnTo>
                <a:lnTo>
                  <a:pt x="2711" y="1182"/>
                </a:lnTo>
                <a:lnTo>
                  <a:pt x="2711" y="1323"/>
                </a:lnTo>
                <a:lnTo>
                  <a:pt x="2711" y="1323"/>
                </a:lnTo>
                <a:lnTo>
                  <a:pt x="2710" y="1325"/>
                </a:lnTo>
                <a:lnTo>
                  <a:pt x="2709" y="1327"/>
                </a:lnTo>
                <a:lnTo>
                  <a:pt x="2706" y="1328"/>
                </a:lnTo>
                <a:lnTo>
                  <a:pt x="2704" y="1329"/>
                </a:lnTo>
                <a:lnTo>
                  <a:pt x="2452" y="1329"/>
                </a:lnTo>
                <a:lnTo>
                  <a:pt x="2452" y="1329"/>
                </a:lnTo>
                <a:lnTo>
                  <a:pt x="2449" y="1328"/>
                </a:lnTo>
                <a:lnTo>
                  <a:pt x="2447" y="1327"/>
                </a:lnTo>
                <a:lnTo>
                  <a:pt x="2445" y="1325"/>
                </a:lnTo>
                <a:lnTo>
                  <a:pt x="2445" y="1323"/>
                </a:lnTo>
                <a:lnTo>
                  <a:pt x="2445" y="657"/>
                </a:lnTo>
                <a:lnTo>
                  <a:pt x="2350" y="657"/>
                </a:lnTo>
                <a:lnTo>
                  <a:pt x="2350" y="657"/>
                </a:lnTo>
                <a:lnTo>
                  <a:pt x="2348" y="655"/>
                </a:lnTo>
                <a:lnTo>
                  <a:pt x="2346" y="654"/>
                </a:lnTo>
                <a:lnTo>
                  <a:pt x="2344" y="652"/>
                </a:lnTo>
                <a:lnTo>
                  <a:pt x="2344" y="650"/>
                </a:lnTo>
                <a:lnTo>
                  <a:pt x="2344" y="563"/>
                </a:lnTo>
                <a:lnTo>
                  <a:pt x="2171" y="563"/>
                </a:lnTo>
                <a:lnTo>
                  <a:pt x="2171" y="692"/>
                </a:lnTo>
                <a:lnTo>
                  <a:pt x="2171" y="692"/>
                </a:lnTo>
                <a:lnTo>
                  <a:pt x="2170" y="696"/>
                </a:lnTo>
                <a:lnTo>
                  <a:pt x="2168" y="698"/>
                </a:lnTo>
                <a:lnTo>
                  <a:pt x="2166" y="699"/>
                </a:lnTo>
                <a:lnTo>
                  <a:pt x="2164" y="699"/>
                </a:lnTo>
                <a:lnTo>
                  <a:pt x="1767" y="699"/>
                </a:lnTo>
                <a:lnTo>
                  <a:pt x="1767" y="1559"/>
                </a:lnTo>
                <a:lnTo>
                  <a:pt x="1767" y="1559"/>
                </a:lnTo>
                <a:lnTo>
                  <a:pt x="1765" y="1561"/>
                </a:lnTo>
                <a:lnTo>
                  <a:pt x="1764" y="1563"/>
                </a:lnTo>
                <a:lnTo>
                  <a:pt x="1582" y="1787"/>
                </a:lnTo>
                <a:lnTo>
                  <a:pt x="1582" y="1787"/>
                </a:lnTo>
                <a:lnTo>
                  <a:pt x="1580" y="1788"/>
                </a:lnTo>
                <a:lnTo>
                  <a:pt x="1577" y="1789"/>
                </a:lnTo>
                <a:lnTo>
                  <a:pt x="1577" y="1789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5402263" y="1781176"/>
            <a:ext cx="0" cy="0"/>
          </a:xfrm>
          <a:prstGeom prst="straightConnector1">
            <a:avLst/>
          </a:prstGeom>
          <a:noFill/>
          <a:ln cap="flat" cmpd="sng" w="11100">
            <a:solidFill>
              <a:srgbClr val="E7E9E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5616576" y="1781176"/>
            <a:ext cx="0" cy="0"/>
          </a:xfrm>
          <a:prstGeom prst="straightConnector1">
            <a:avLst/>
          </a:prstGeom>
          <a:noFill/>
          <a:ln cap="flat" cmpd="sng" w="11100">
            <a:solidFill>
              <a:srgbClr val="E7E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/>
          <p:nvPr/>
        </p:nvSpPr>
        <p:spPr>
          <a:xfrm>
            <a:off x="5626101" y="1547813"/>
            <a:ext cx="11113" cy="239713"/>
          </a:xfrm>
          <a:custGeom>
            <a:rect b="b" l="l" r="r" t="t"/>
            <a:pathLst>
              <a:path extrusionOk="0" h="301" w="14">
                <a:moveTo>
                  <a:pt x="7" y="301"/>
                </a:moveTo>
                <a:lnTo>
                  <a:pt x="7" y="301"/>
                </a:lnTo>
                <a:lnTo>
                  <a:pt x="3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4"/>
                </a:lnTo>
                <a:lnTo>
                  <a:pt x="0" y="6"/>
                </a:lnTo>
                <a:lnTo>
                  <a:pt x="0" y="6"/>
                </a:lnTo>
                <a:lnTo>
                  <a:pt x="0" y="3"/>
                </a:lnTo>
                <a:lnTo>
                  <a:pt x="1" y="1"/>
                </a:lnTo>
                <a:lnTo>
                  <a:pt x="3" y="0"/>
                </a:ln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1" y="1"/>
                </a:lnTo>
                <a:lnTo>
                  <a:pt x="13" y="3"/>
                </a:lnTo>
                <a:lnTo>
                  <a:pt x="14" y="6"/>
                </a:lnTo>
                <a:lnTo>
                  <a:pt x="14" y="294"/>
                </a:lnTo>
                <a:lnTo>
                  <a:pt x="14" y="294"/>
                </a:lnTo>
                <a:lnTo>
                  <a:pt x="13" y="298"/>
                </a:lnTo>
                <a:lnTo>
                  <a:pt x="11" y="299"/>
                </a:lnTo>
                <a:lnTo>
                  <a:pt x="9" y="301"/>
                </a:lnTo>
                <a:lnTo>
                  <a:pt x="7" y="301"/>
                </a:lnTo>
                <a:lnTo>
                  <a:pt x="7" y="301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5632451" y="1781176"/>
            <a:ext cx="0" cy="0"/>
          </a:xfrm>
          <a:prstGeom prst="straightConnector1">
            <a:avLst/>
          </a:prstGeom>
          <a:noFill/>
          <a:ln cap="flat" cmpd="sng" w="11100">
            <a:solidFill>
              <a:srgbClr val="E7E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/>
          <p:nvPr/>
        </p:nvSpPr>
        <p:spPr>
          <a:xfrm>
            <a:off x="5397501" y="1776413"/>
            <a:ext cx="3744913" cy="1335088"/>
          </a:xfrm>
          <a:custGeom>
            <a:rect b="b" l="l" r="r" t="t"/>
            <a:pathLst>
              <a:path extrusionOk="0" h="1683" w="4718">
                <a:moveTo>
                  <a:pt x="2327" y="1683"/>
                </a:moveTo>
                <a:lnTo>
                  <a:pt x="2298" y="1683"/>
                </a:lnTo>
                <a:lnTo>
                  <a:pt x="2298" y="1683"/>
                </a:lnTo>
                <a:lnTo>
                  <a:pt x="2296" y="1683"/>
                </a:lnTo>
                <a:lnTo>
                  <a:pt x="2294" y="1681"/>
                </a:lnTo>
                <a:lnTo>
                  <a:pt x="2293" y="1679"/>
                </a:lnTo>
                <a:lnTo>
                  <a:pt x="2292" y="1676"/>
                </a:lnTo>
                <a:lnTo>
                  <a:pt x="2292" y="1618"/>
                </a:lnTo>
                <a:lnTo>
                  <a:pt x="2263" y="1618"/>
                </a:lnTo>
                <a:lnTo>
                  <a:pt x="2263" y="1618"/>
                </a:lnTo>
                <a:lnTo>
                  <a:pt x="2259" y="1617"/>
                </a:lnTo>
                <a:lnTo>
                  <a:pt x="2257" y="1616"/>
                </a:lnTo>
                <a:lnTo>
                  <a:pt x="2256" y="1614"/>
                </a:lnTo>
                <a:lnTo>
                  <a:pt x="2256" y="1612"/>
                </a:lnTo>
                <a:lnTo>
                  <a:pt x="2256" y="1544"/>
                </a:lnTo>
                <a:lnTo>
                  <a:pt x="2178" y="1544"/>
                </a:lnTo>
                <a:lnTo>
                  <a:pt x="2178" y="1544"/>
                </a:lnTo>
                <a:lnTo>
                  <a:pt x="2174" y="1542"/>
                </a:lnTo>
                <a:lnTo>
                  <a:pt x="2172" y="1541"/>
                </a:lnTo>
                <a:lnTo>
                  <a:pt x="2171" y="1539"/>
                </a:lnTo>
                <a:lnTo>
                  <a:pt x="2171" y="1537"/>
                </a:lnTo>
                <a:lnTo>
                  <a:pt x="2171" y="1302"/>
                </a:lnTo>
                <a:lnTo>
                  <a:pt x="2149" y="1302"/>
                </a:lnTo>
                <a:lnTo>
                  <a:pt x="2149" y="1302"/>
                </a:lnTo>
                <a:lnTo>
                  <a:pt x="2146" y="1300"/>
                </a:lnTo>
                <a:lnTo>
                  <a:pt x="2144" y="1299"/>
                </a:lnTo>
                <a:lnTo>
                  <a:pt x="2142" y="1297"/>
                </a:lnTo>
                <a:lnTo>
                  <a:pt x="2142" y="1295"/>
                </a:lnTo>
                <a:lnTo>
                  <a:pt x="2142" y="1213"/>
                </a:lnTo>
                <a:lnTo>
                  <a:pt x="2110" y="1190"/>
                </a:lnTo>
                <a:lnTo>
                  <a:pt x="2026" y="1190"/>
                </a:lnTo>
                <a:lnTo>
                  <a:pt x="2026" y="1303"/>
                </a:lnTo>
                <a:lnTo>
                  <a:pt x="2026" y="1303"/>
                </a:lnTo>
                <a:lnTo>
                  <a:pt x="2026" y="1305"/>
                </a:lnTo>
                <a:lnTo>
                  <a:pt x="2023" y="1307"/>
                </a:lnTo>
                <a:lnTo>
                  <a:pt x="2021" y="1308"/>
                </a:lnTo>
                <a:lnTo>
                  <a:pt x="2019" y="1310"/>
                </a:lnTo>
                <a:lnTo>
                  <a:pt x="1997" y="1310"/>
                </a:lnTo>
                <a:lnTo>
                  <a:pt x="1997" y="1434"/>
                </a:lnTo>
                <a:lnTo>
                  <a:pt x="1997" y="1434"/>
                </a:lnTo>
                <a:lnTo>
                  <a:pt x="1997" y="1438"/>
                </a:lnTo>
                <a:lnTo>
                  <a:pt x="1996" y="1440"/>
                </a:lnTo>
                <a:lnTo>
                  <a:pt x="1993" y="1441"/>
                </a:lnTo>
                <a:lnTo>
                  <a:pt x="1990" y="1441"/>
                </a:lnTo>
                <a:lnTo>
                  <a:pt x="1944" y="1441"/>
                </a:lnTo>
                <a:lnTo>
                  <a:pt x="1944" y="1441"/>
                </a:lnTo>
                <a:lnTo>
                  <a:pt x="1941" y="1441"/>
                </a:lnTo>
                <a:lnTo>
                  <a:pt x="1939" y="1440"/>
                </a:lnTo>
                <a:lnTo>
                  <a:pt x="1937" y="1438"/>
                </a:lnTo>
                <a:lnTo>
                  <a:pt x="1937" y="1434"/>
                </a:lnTo>
                <a:lnTo>
                  <a:pt x="1937" y="1057"/>
                </a:lnTo>
                <a:lnTo>
                  <a:pt x="1480" y="1057"/>
                </a:lnTo>
                <a:lnTo>
                  <a:pt x="1439" y="1073"/>
                </a:lnTo>
                <a:lnTo>
                  <a:pt x="1439" y="1144"/>
                </a:lnTo>
                <a:lnTo>
                  <a:pt x="1439" y="1144"/>
                </a:lnTo>
                <a:lnTo>
                  <a:pt x="1438" y="1147"/>
                </a:lnTo>
                <a:lnTo>
                  <a:pt x="1437" y="1148"/>
                </a:lnTo>
                <a:lnTo>
                  <a:pt x="1435" y="1151"/>
                </a:lnTo>
                <a:lnTo>
                  <a:pt x="1432" y="1151"/>
                </a:lnTo>
                <a:lnTo>
                  <a:pt x="1367" y="1151"/>
                </a:lnTo>
                <a:lnTo>
                  <a:pt x="1367" y="1151"/>
                </a:lnTo>
                <a:lnTo>
                  <a:pt x="1365" y="1151"/>
                </a:lnTo>
                <a:lnTo>
                  <a:pt x="1362" y="1148"/>
                </a:lnTo>
                <a:lnTo>
                  <a:pt x="1361" y="1147"/>
                </a:lnTo>
                <a:lnTo>
                  <a:pt x="1360" y="1144"/>
                </a:lnTo>
                <a:lnTo>
                  <a:pt x="1360" y="610"/>
                </a:lnTo>
                <a:lnTo>
                  <a:pt x="1327" y="584"/>
                </a:lnTo>
                <a:lnTo>
                  <a:pt x="1327" y="584"/>
                </a:lnTo>
                <a:lnTo>
                  <a:pt x="1324" y="581"/>
                </a:lnTo>
                <a:lnTo>
                  <a:pt x="1323" y="578"/>
                </a:lnTo>
                <a:lnTo>
                  <a:pt x="1323" y="502"/>
                </a:lnTo>
                <a:lnTo>
                  <a:pt x="1173" y="502"/>
                </a:lnTo>
                <a:lnTo>
                  <a:pt x="1140" y="518"/>
                </a:lnTo>
                <a:lnTo>
                  <a:pt x="1140" y="588"/>
                </a:lnTo>
                <a:lnTo>
                  <a:pt x="1140" y="588"/>
                </a:lnTo>
                <a:lnTo>
                  <a:pt x="1140" y="592"/>
                </a:lnTo>
                <a:lnTo>
                  <a:pt x="1139" y="594"/>
                </a:lnTo>
                <a:lnTo>
                  <a:pt x="1137" y="595"/>
                </a:lnTo>
                <a:lnTo>
                  <a:pt x="1133" y="595"/>
                </a:lnTo>
                <a:lnTo>
                  <a:pt x="1094" y="595"/>
                </a:lnTo>
                <a:lnTo>
                  <a:pt x="1094" y="1061"/>
                </a:lnTo>
                <a:lnTo>
                  <a:pt x="1094" y="1061"/>
                </a:lnTo>
                <a:lnTo>
                  <a:pt x="1093" y="1063"/>
                </a:lnTo>
                <a:lnTo>
                  <a:pt x="1092" y="1065"/>
                </a:lnTo>
                <a:lnTo>
                  <a:pt x="1089" y="1067"/>
                </a:lnTo>
                <a:lnTo>
                  <a:pt x="1087" y="1068"/>
                </a:lnTo>
                <a:lnTo>
                  <a:pt x="1069" y="1068"/>
                </a:lnTo>
                <a:lnTo>
                  <a:pt x="1069" y="1068"/>
                </a:lnTo>
                <a:lnTo>
                  <a:pt x="1064" y="1067"/>
                </a:lnTo>
                <a:lnTo>
                  <a:pt x="1002" y="1020"/>
                </a:lnTo>
                <a:lnTo>
                  <a:pt x="640" y="1020"/>
                </a:lnTo>
                <a:lnTo>
                  <a:pt x="640" y="1020"/>
                </a:lnTo>
                <a:lnTo>
                  <a:pt x="638" y="1020"/>
                </a:lnTo>
                <a:lnTo>
                  <a:pt x="636" y="1019"/>
                </a:lnTo>
                <a:lnTo>
                  <a:pt x="633" y="1017"/>
                </a:lnTo>
                <a:lnTo>
                  <a:pt x="633" y="1014"/>
                </a:lnTo>
                <a:lnTo>
                  <a:pt x="633" y="974"/>
                </a:lnTo>
                <a:lnTo>
                  <a:pt x="565" y="974"/>
                </a:lnTo>
                <a:lnTo>
                  <a:pt x="565" y="974"/>
                </a:lnTo>
                <a:lnTo>
                  <a:pt x="562" y="973"/>
                </a:lnTo>
                <a:lnTo>
                  <a:pt x="561" y="972"/>
                </a:lnTo>
                <a:lnTo>
                  <a:pt x="558" y="970"/>
                </a:lnTo>
                <a:lnTo>
                  <a:pt x="558" y="967"/>
                </a:lnTo>
                <a:lnTo>
                  <a:pt x="558" y="13"/>
                </a:lnTo>
                <a:lnTo>
                  <a:pt x="7" y="13"/>
                </a:lnTo>
                <a:lnTo>
                  <a:pt x="7" y="13"/>
                </a:lnTo>
                <a:lnTo>
                  <a:pt x="5" y="13"/>
                </a:lnTo>
                <a:lnTo>
                  <a:pt x="2" y="11"/>
                </a:lnTo>
                <a:lnTo>
                  <a:pt x="0" y="10"/>
                </a:lnTo>
                <a:lnTo>
                  <a:pt x="0" y="6"/>
                </a:lnTo>
                <a:lnTo>
                  <a:pt x="0" y="6"/>
                </a:lnTo>
                <a:lnTo>
                  <a:pt x="0" y="4"/>
                </a:lnTo>
                <a:lnTo>
                  <a:pt x="2" y="2"/>
                </a:lnTo>
                <a:lnTo>
                  <a:pt x="5" y="1"/>
                </a:lnTo>
                <a:lnTo>
                  <a:pt x="7" y="0"/>
                </a:lnTo>
                <a:lnTo>
                  <a:pt x="565" y="0"/>
                </a:lnTo>
                <a:lnTo>
                  <a:pt x="565" y="0"/>
                </a:lnTo>
                <a:lnTo>
                  <a:pt x="568" y="1"/>
                </a:lnTo>
                <a:lnTo>
                  <a:pt x="570" y="2"/>
                </a:lnTo>
                <a:lnTo>
                  <a:pt x="571" y="4"/>
                </a:lnTo>
                <a:lnTo>
                  <a:pt x="572" y="6"/>
                </a:lnTo>
                <a:lnTo>
                  <a:pt x="572" y="961"/>
                </a:lnTo>
                <a:lnTo>
                  <a:pt x="640" y="961"/>
                </a:lnTo>
                <a:lnTo>
                  <a:pt x="640" y="961"/>
                </a:lnTo>
                <a:lnTo>
                  <a:pt x="642" y="961"/>
                </a:lnTo>
                <a:lnTo>
                  <a:pt x="645" y="963"/>
                </a:lnTo>
                <a:lnTo>
                  <a:pt x="647" y="964"/>
                </a:lnTo>
                <a:lnTo>
                  <a:pt x="647" y="967"/>
                </a:lnTo>
                <a:lnTo>
                  <a:pt x="647" y="1007"/>
                </a:lnTo>
                <a:lnTo>
                  <a:pt x="1004" y="1007"/>
                </a:lnTo>
                <a:lnTo>
                  <a:pt x="1004" y="1007"/>
                </a:lnTo>
                <a:lnTo>
                  <a:pt x="1008" y="1008"/>
                </a:lnTo>
                <a:lnTo>
                  <a:pt x="1071" y="1054"/>
                </a:lnTo>
                <a:lnTo>
                  <a:pt x="1080" y="1054"/>
                </a:lnTo>
                <a:lnTo>
                  <a:pt x="1080" y="588"/>
                </a:lnTo>
                <a:lnTo>
                  <a:pt x="1080" y="588"/>
                </a:lnTo>
                <a:lnTo>
                  <a:pt x="1080" y="586"/>
                </a:lnTo>
                <a:lnTo>
                  <a:pt x="1082" y="584"/>
                </a:lnTo>
                <a:lnTo>
                  <a:pt x="1085" y="583"/>
                </a:lnTo>
                <a:lnTo>
                  <a:pt x="1087" y="581"/>
                </a:lnTo>
                <a:lnTo>
                  <a:pt x="1126" y="581"/>
                </a:lnTo>
                <a:lnTo>
                  <a:pt x="1126" y="513"/>
                </a:lnTo>
                <a:lnTo>
                  <a:pt x="1126" y="513"/>
                </a:lnTo>
                <a:lnTo>
                  <a:pt x="1127" y="510"/>
                </a:lnTo>
                <a:lnTo>
                  <a:pt x="1131" y="508"/>
                </a:lnTo>
                <a:lnTo>
                  <a:pt x="1169" y="489"/>
                </a:lnTo>
                <a:lnTo>
                  <a:pt x="1169" y="489"/>
                </a:lnTo>
                <a:lnTo>
                  <a:pt x="1172" y="488"/>
                </a:lnTo>
                <a:lnTo>
                  <a:pt x="1330" y="488"/>
                </a:lnTo>
                <a:lnTo>
                  <a:pt x="1330" y="488"/>
                </a:lnTo>
                <a:lnTo>
                  <a:pt x="1333" y="489"/>
                </a:lnTo>
                <a:lnTo>
                  <a:pt x="1336" y="490"/>
                </a:lnTo>
                <a:lnTo>
                  <a:pt x="1337" y="493"/>
                </a:lnTo>
                <a:lnTo>
                  <a:pt x="1337" y="495"/>
                </a:lnTo>
                <a:lnTo>
                  <a:pt x="1337" y="576"/>
                </a:lnTo>
                <a:lnTo>
                  <a:pt x="1371" y="601"/>
                </a:lnTo>
                <a:lnTo>
                  <a:pt x="1371" y="601"/>
                </a:lnTo>
                <a:lnTo>
                  <a:pt x="1374" y="604"/>
                </a:lnTo>
                <a:lnTo>
                  <a:pt x="1374" y="607"/>
                </a:lnTo>
                <a:lnTo>
                  <a:pt x="1374" y="1137"/>
                </a:lnTo>
                <a:lnTo>
                  <a:pt x="1426" y="1137"/>
                </a:lnTo>
                <a:lnTo>
                  <a:pt x="1426" y="1069"/>
                </a:lnTo>
                <a:lnTo>
                  <a:pt x="1426" y="1069"/>
                </a:lnTo>
                <a:lnTo>
                  <a:pt x="1427" y="1065"/>
                </a:lnTo>
                <a:lnTo>
                  <a:pt x="1429" y="1062"/>
                </a:lnTo>
                <a:lnTo>
                  <a:pt x="1476" y="1045"/>
                </a:lnTo>
                <a:lnTo>
                  <a:pt x="1476" y="1045"/>
                </a:lnTo>
                <a:lnTo>
                  <a:pt x="1479" y="1043"/>
                </a:lnTo>
                <a:lnTo>
                  <a:pt x="1944" y="1043"/>
                </a:lnTo>
                <a:lnTo>
                  <a:pt x="1944" y="1043"/>
                </a:lnTo>
                <a:lnTo>
                  <a:pt x="1946" y="1045"/>
                </a:lnTo>
                <a:lnTo>
                  <a:pt x="1948" y="1046"/>
                </a:lnTo>
                <a:lnTo>
                  <a:pt x="1950" y="1048"/>
                </a:lnTo>
                <a:lnTo>
                  <a:pt x="1951" y="1050"/>
                </a:lnTo>
                <a:lnTo>
                  <a:pt x="1951" y="1427"/>
                </a:lnTo>
                <a:lnTo>
                  <a:pt x="1983" y="1427"/>
                </a:lnTo>
                <a:lnTo>
                  <a:pt x="1983" y="1303"/>
                </a:lnTo>
                <a:lnTo>
                  <a:pt x="1983" y="1303"/>
                </a:lnTo>
                <a:lnTo>
                  <a:pt x="1984" y="1299"/>
                </a:lnTo>
                <a:lnTo>
                  <a:pt x="1985" y="1298"/>
                </a:lnTo>
                <a:lnTo>
                  <a:pt x="1988" y="1296"/>
                </a:lnTo>
                <a:lnTo>
                  <a:pt x="1990" y="1296"/>
                </a:lnTo>
                <a:lnTo>
                  <a:pt x="2012" y="1296"/>
                </a:lnTo>
                <a:lnTo>
                  <a:pt x="2012" y="1183"/>
                </a:lnTo>
                <a:lnTo>
                  <a:pt x="2012" y="1183"/>
                </a:lnTo>
                <a:lnTo>
                  <a:pt x="2013" y="1179"/>
                </a:lnTo>
                <a:lnTo>
                  <a:pt x="2014" y="1177"/>
                </a:lnTo>
                <a:lnTo>
                  <a:pt x="2016" y="1176"/>
                </a:lnTo>
                <a:lnTo>
                  <a:pt x="2019" y="1176"/>
                </a:lnTo>
                <a:lnTo>
                  <a:pt x="2112" y="1176"/>
                </a:lnTo>
                <a:lnTo>
                  <a:pt x="2112" y="1176"/>
                </a:lnTo>
                <a:lnTo>
                  <a:pt x="2117" y="1177"/>
                </a:lnTo>
                <a:lnTo>
                  <a:pt x="2152" y="1204"/>
                </a:lnTo>
                <a:lnTo>
                  <a:pt x="2152" y="1204"/>
                </a:lnTo>
                <a:lnTo>
                  <a:pt x="2155" y="1206"/>
                </a:lnTo>
                <a:lnTo>
                  <a:pt x="2156" y="1209"/>
                </a:lnTo>
                <a:lnTo>
                  <a:pt x="2156" y="1288"/>
                </a:lnTo>
                <a:lnTo>
                  <a:pt x="2178" y="1288"/>
                </a:lnTo>
                <a:lnTo>
                  <a:pt x="2178" y="1288"/>
                </a:lnTo>
                <a:lnTo>
                  <a:pt x="2180" y="1288"/>
                </a:lnTo>
                <a:lnTo>
                  <a:pt x="2182" y="1289"/>
                </a:lnTo>
                <a:lnTo>
                  <a:pt x="2183" y="1291"/>
                </a:lnTo>
                <a:lnTo>
                  <a:pt x="2184" y="1295"/>
                </a:lnTo>
                <a:lnTo>
                  <a:pt x="2184" y="1530"/>
                </a:lnTo>
                <a:lnTo>
                  <a:pt x="2263" y="1530"/>
                </a:lnTo>
                <a:lnTo>
                  <a:pt x="2263" y="1530"/>
                </a:lnTo>
                <a:lnTo>
                  <a:pt x="2265" y="1530"/>
                </a:lnTo>
                <a:lnTo>
                  <a:pt x="2267" y="1531"/>
                </a:lnTo>
                <a:lnTo>
                  <a:pt x="2269" y="1533"/>
                </a:lnTo>
                <a:lnTo>
                  <a:pt x="2270" y="1537"/>
                </a:lnTo>
                <a:lnTo>
                  <a:pt x="2270" y="1605"/>
                </a:lnTo>
                <a:lnTo>
                  <a:pt x="2298" y="1605"/>
                </a:lnTo>
                <a:lnTo>
                  <a:pt x="2298" y="1605"/>
                </a:lnTo>
                <a:lnTo>
                  <a:pt x="2302" y="1605"/>
                </a:lnTo>
                <a:lnTo>
                  <a:pt x="2304" y="1607"/>
                </a:lnTo>
                <a:lnTo>
                  <a:pt x="2305" y="1608"/>
                </a:lnTo>
                <a:lnTo>
                  <a:pt x="2305" y="1612"/>
                </a:lnTo>
                <a:lnTo>
                  <a:pt x="2305" y="1669"/>
                </a:lnTo>
                <a:lnTo>
                  <a:pt x="2320" y="1669"/>
                </a:lnTo>
                <a:lnTo>
                  <a:pt x="2320" y="1508"/>
                </a:lnTo>
                <a:lnTo>
                  <a:pt x="2320" y="1508"/>
                </a:lnTo>
                <a:lnTo>
                  <a:pt x="2322" y="1506"/>
                </a:lnTo>
                <a:lnTo>
                  <a:pt x="2323" y="1503"/>
                </a:lnTo>
                <a:lnTo>
                  <a:pt x="2325" y="1501"/>
                </a:lnTo>
                <a:lnTo>
                  <a:pt x="2327" y="1501"/>
                </a:lnTo>
                <a:lnTo>
                  <a:pt x="2437" y="1501"/>
                </a:lnTo>
                <a:lnTo>
                  <a:pt x="2471" y="1466"/>
                </a:lnTo>
                <a:lnTo>
                  <a:pt x="2471" y="1466"/>
                </a:lnTo>
                <a:lnTo>
                  <a:pt x="2474" y="1465"/>
                </a:lnTo>
                <a:lnTo>
                  <a:pt x="2476" y="1464"/>
                </a:lnTo>
                <a:lnTo>
                  <a:pt x="2494" y="1464"/>
                </a:lnTo>
                <a:lnTo>
                  <a:pt x="2494" y="1464"/>
                </a:lnTo>
                <a:lnTo>
                  <a:pt x="2498" y="1465"/>
                </a:lnTo>
                <a:lnTo>
                  <a:pt x="2500" y="1467"/>
                </a:lnTo>
                <a:lnTo>
                  <a:pt x="2516" y="1501"/>
                </a:lnTo>
                <a:lnTo>
                  <a:pt x="2691" y="1501"/>
                </a:lnTo>
                <a:lnTo>
                  <a:pt x="2691" y="1501"/>
                </a:lnTo>
                <a:lnTo>
                  <a:pt x="2693" y="1501"/>
                </a:lnTo>
                <a:lnTo>
                  <a:pt x="2696" y="1503"/>
                </a:lnTo>
                <a:lnTo>
                  <a:pt x="2697" y="1506"/>
                </a:lnTo>
                <a:lnTo>
                  <a:pt x="2698" y="1508"/>
                </a:lnTo>
                <a:lnTo>
                  <a:pt x="2698" y="1632"/>
                </a:lnTo>
                <a:lnTo>
                  <a:pt x="2738" y="1632"/>
                </a:lnTo>
                <a:lnTo>
                  <a:pt x="2738" y="1425"/>
                </a:lnTo>
                <a:lnTo>
                  <a:pt x="2738" y="1425"/>
                </a:lnTo>
                <a:lnTo>
                  <a:pt x="2740" y="1421"/>
                </a:lnTo>
                <a:lnTo>
                  <a:pt x="2741" y="1419"/>
                </a:lnTo>
                <a:lnTo>
                  <a:pt x="2743" y="1418"/>
                </a:lnTo>
                <a:lnTo>
                  <a:pt x="2745" y="1418"/>
                </a:lnTo>
                <a:lnTo>
                  <a:pt x="2897" y="1418"/>
                </a:lnTo>
                <a:lnTo>
                  <a:pt x="2897" y="1349"/>
                </a:lnTo>
                <a:lnTo>
                  <a:pt x="2897" y="1349"/>
                </a:lnTo>
                <a:lnTo>
                  <a:pt x="2897" y="1347"/>
                </a:lnTo>
                <a:lnTo>
                  <a:pt x="2900" y="1344"/>
                </a:lnTo>
                <a:lnTo>
                  <a:pt x="2901" y="1343"/>
                </a:lnTo>
                <a:lnTo>
                  <a:pt x="2904" y="1342"/>
                </a:lnTo>
                <a:lnTo>
                  <a:pt x="3008" y="1342"/>
                </a:lnTo>
                <a:lnTo>
                  <a:pt x="3008" y="1342"/>
                </a:lnTo>
                <a:lnTo>
                  <a:pt x="3010" y="1343"/>
                </a:lnTo>
                <a:lnTo>
                  <a:pt x="3012" y="1344"/>
                </a:lnTo>
                <a:lnTo>
                  <a:pt x="3014" y="1347"/>
                </a:lnTo>
                <a:lnTo>
                  <a:pt x="3015" y="1349"/>
                </a:lnTo>
                <a:lnTo>
                  <a:pt x="3015" y="1431"/>
                </a:lnTo>
                <a:lnTo>
                  <a:pt x="3056" y="1454"/>
                </a:lnTo>
                <a:lnTo>
                  <a:pt x="3065" y="1454"/>
                </a:lnTo>
                <a:lnTo>
                  <a:pt x="3065" y="1414"/>
                </a:lnTo>
                <a:lnTo>
                  <a:pt x="3065" y="1414"/>
                </a:lnTo>
                <a:lnTo>
                  <a:pt x="3067" y="1411"/>
                </a:lnTo>
                <a:lnTo>
                  <a:pt x="3068" y="1410"/>
                </a:lnTo>
                <a:lnTo>
                  <a:pt x="3070" y="1408"/>
                </a:lnTo>
                <a:lnTo>
                  <a:pt x="3072" y="1408"/>
                </a:lnTo>
                <a:lnTo>
                  <a:pt x="3155" y="1408"/>
                </a:lnTo>
                <a:lnTo>
                  <a:pt x="3155" y="1408"/>
                </a:lnTo>
                <a:lnTo>
                  <a:pt x="3159" y="1408"/>
                </a:lnTo>
                <a:lnTo>
                  <a:pt x="3161" y="1410"/>
                </a:lnTo>
                <a:lnTo>
                  <a:pt x="3162" y="1411"/>
                </a:lnTo>
                <a:lnTo>
                  <a:pt x="3162" y="1414"/>
                </a:lnTo>
                <a:lnTo>
                  <a:pt x="3162" y="1588"/>
                </a:lnTo>
                <a:lnTo>
                  <a:pt x="3519" y="1594"/>
                </a:lnTo>
                <a:lnTo>
                  <a:pt x="3597" y="1594"/>
                </a:lnTo>
                <a:lnTo>
                  <a:pt x="3597" y="1500"/>
                </a:lnTo>
                <a:lnTo>
                  <a:pt x="3597" y="1500"/>
                </a:lnTo>
                <a:lnTo>
                  <a:pt x="3599" y="1496"/>
                </a:lnTo>
                <a:lnTo>
                  <a:pt x="3600" y="1495"/>
                </a:lnTo>
                <a:lnTo>
                  <a:pt x="3602" y="1493"/>
                </a:lnTo>
                <a:lnTo>
                  <a:pt x="3604" y="1493"/>
                </a:lnTo>
                <a:lnTo>
                  <a:pt x="3642" y="1493"/>
                </a:lnTo>
                <a:lnTo>
                  <a:pt x="3642" y="1079"/>
                </a:lnTo>
                <a:lnTo>
                  <a:pt x="3642" y="1079"/>
                </a:lnTo>
                <a:lnTo>
                  <a:pt x="3642" y="1076"/>
                </a:lnTo>
                <a:lnTo>
                  <a:pt x="3645" y="1075"/>
                </a:lnTo>
                <a:lnTo>
                  <a:pt x="3646" y="1072"/>
                </a:lnTo>
                <a:lnTo>
                  <a:pt x="3649" y="1072"/>
                </a:lnTo>
                <a:lnTo>
                  <a:pt x="3736" y="1072"/>
                </a:lnTo>
                <a:lnTo>
                  <a:pt x="3736" y="827"/>
                </a:lnTo>
                <a:lnTo>
                  <a:pt x="3736" y="827"/>
                </a:lnTo>
                <a:lnTo>
                  <a:pt x="3736" y="825"/>
                </a:lnTo>
                <a:lnTo>
                  <a:pt x="3738" y="822"/>
                </a:lnTo>
                <a:lnTo>
                  <a:pt x="3740" y="821"/>
                </a:lnTo>
                <a:lnTo>
                  <a:pt x="3743" y="820"/>
                </a:lnTo>
                <a:lnTo>
                  <a:pt x="3929" y="820"/>
                </a:lnTo>
                <a:lnTo>
                  <a:pt x="3929" y="820"/>
                </a:lnTo>
                <a:lnTo>
                  <a:pt x="3931" y="821"/>
                </a:lnTo>
                <a:lnTo>
                  <a:pt x="3934" y="822"/>
                </a:lnTo>
                <a:lnTo>
                  <a:pt x="3936" y="825"/>
                </a:lnTo>
                <a:lnTo>
                  <a:pt x="3936" y="827"/>
                </a:lnTo>
                <a:lnTo>
                  <a:pt x="3936" y="913"/>
                </a:lnTo>
                <a:lnTo>
                  <a:pt x="4033" y="913"/>
                </a:lnTo>
                <a:lnTo>
                  <a:pt x="4033" y="913"/>
                </a:lnTo>
                <a:lnTo>
                  <a:pt x="4035" y="914"/>
                </a:lnTo>
                <a:lnTo>
                  <a:pt x="4037" y="916"/>
                </a:lnTo>
                <a:lnTo>
                  <a:pt x="4040" y="918"/>
                </a:lnTo>
                <a:lnTo>
                  <a:pt x="4040" y="920"/>
                </a:lnTo>
                <a:lnTo>
                  <a:pt x="4040" y="1519"/>
                </a:lnTo>
                <a:lnTo>
                  <a:pt x="4153" y="1519"/>
                </a:lnTo>
                <a:lnTo>
                  <a:pt x="4153" y="1519"/>
                </a:lnTo>
                <a:lnTo>
                  <a:pt x="4155" y="1519"/>
                </a:lnTo>
                <a:lnTo>
                  <a:pt x="4157" y="1520"/>
                </a:lnTo>
                <a:lnTo>
                  <a:pt x="4159" y="1523"/>
                </a:lnTo>
                <a:lnTo>
                  <a:pt x="4159" y="1526"/>
                </a:lnTo>
                <a:lnTo>
                  <a:pt x="4159" y="1641"/>
                </a:lnTo>
                <a:lnTo>
                  <a:pt x="4231" y="1641"/>
                </a:lnTo>
                <a:lnTo>
                  <a:pt x="4231" y="1378"/>
                </a:lnTo>
                <a:lnTo>
                  <a:pt x="4231" y="1378"/>
                </a:lnTo>
                <a:lnTo>
                  <a:pt x="4232" y="1375"/>
                </a:lnTo>
                <a:lnTo>
                  <a:pt x="4233" y="1373"/>
                </a:lnTo>
                <a:lnTo>
                  <a:pt x="4235" y="1371"/>
                </a:lnTo>
                <a:lnTo>
                  <a:pt x="4238" y="1371"/>
                </a:lnTo>
                <a:lnTo>
                  <a:pt x="4249" y="1371"/>
                </a:lnTo>
                <a:lnTo>
                  <a:pt x="4249" y="1274"/>
                </a:lnTo>
                <a:lnTo>
                  <a:pt x="4249" y="1274"/>
                </a:lnTo>
                <a:lnTo>
                  <a:pt x="4249" y="1272"/>
                </a:lnTo>
                <a:lnTo>
                  <a:pt x="4252" y="1269"/>
                </a:lnTo>
                <a:lnTo>
                  <a:pt x="4254" y="1268"/>
                </a:lnTo>
                <a:lnTo>
                  <a:pt x="4256" y="1267"/>
                </a:lnTo>
                <a:lnTo>
                  <a:pt x="4278" y="1267"/>
                </a:lnTo>
                <a:lnTo>
                  <a:pt x="4278" y="1116"/>
                </a:lnTo>
                <a:lnTo>
                  <a:pt x="4278" y="1116"/>
                </a:lnTo>
                <a:lnTo>
                  <a:pt x="4278" y="1113"/>
                </a:lnTo>
                <a:lnTo>
                  <a:pt x="4279" y="1110"/>
                </a:lnTo>
                <a:lnTo>
                  <a:pt x="4282" y="1109"/>
                </a:lnTo>
                <a:lnTo>
                  <a:pt x="4285" y="1109"/>
                </a:lnTo>
                <a:lnTo>
                  <a:pt x="4305" y="1109"/>
                </a:lnTo>
                <a:lnTo>
                  <a:pt x="4305" y="837"/>
                </a:lnTo>
                <a:lnTo>
                  <a:pt x="4305" y="837"/>
                </a:lnTo>
                <a:lnTo>
                  <a:pt x="4305" y="835"/>
                </a:lnTo>
                <a:lnTo>
                  <a:pt x="4306" y="833"/>
                </a:lnTo>
                <a:lnTo>
                  <a:pt x="4308" y="830"/>
                </a:lnTo>
                <a:lnTo>
                  <a:pt x="4311" y="830"/>
                </a:lnTo>
                <a:lnTo>
                  <a:pt x="4324" y="830"/>
                </a:lnTo>
                <a:lnTo>
                  <a:pt x="4324" y="585"/>
                </a:lnTo>
                <a:lnTo>
                  <a:pt x="4324" y="585"/>
                </a:lnTo>
                <a:lnTo>
                  <a:pt x="4325" y="581"/>
                </a:lnTo>
                <a:lnTo>
                  <a:pt x="4328" y="579"/>
                </a:lnTo>
                <a:lnTo>
                  <a:pt x="4393" y="541"/>
                </a:lnTo>
                <a:lnTo>
                  <a:pt x="4393" y="541"/>
                </a:lnTo>
                <a:lnTo>
                  <a:pt x="4397" y="540"/>
                </a:lnTo>
                <a:lnTo>
                  <a:pt x="4400" y="541"/>
                </a:lnTo>
                <a:lnTo>
                  <a:pt x="4512" y="616"/>
                </a:lnTo>
                <a:lnTo>
                  <a:pt x="4512" y="616"/>
                </a:lnTo>
                <a:lnTo>
                  <a:pt x="4514" y="618"/>
                </a:lnTo>
                <a:lnTo>
                  <a:pt x="4515" y="622"/>
                </a:lnTo>
                <a:lnTo>
                  <a:pt x="4515" y="708"/>
                </a:lnTo>
                <a:lnTo>
                  <a:pt x="4573" y="708"/>
                </a:lnTo>
                <a:lnTo>
                  <a:pt x="4573" y="708"/>
                </a:lnTo>
                <a:lnTo>
                  <a:pt x="4575" y="709"/>
                </a:lnTo>
                <a:lnTo>
                  <a:pt x="4578" y="710"/>
                </a:lnTo>
                <a:lnTo>
                  <a:pt x="4580" y="713"/>
                </a:lnTo>
                <a:lnTo>
                  <a:pt x="4580" y="715"/>
                </a:lnTo>
                <a:lnTo>
                  <a:pt x="4580" y="802"/>
                </a:lnTo>
                <a:lnTo>
                  <a:pt x="4718" y="802"/>
                </a:lnTo>
                <a:lnTo>
                  <a:pt x="4718" y="815"/>
                </a:lnTo>
                <a:lnTo>
                  <a:pt x="4573" y="815"/>
                </a:lnTo>
                <a:lnTo>
                  <a:pt x="4573" y="815"/>
                </a:lnTo>
                <a:lnTo>
                  <a:pt x="4571" y="815"/>
                </a:lnTo>
                <a:lnTo>
                  <a:pt x="4568" y="813"/>
                </a:lnTo>
                <a:lnTo>
                  <a:pt x="4566" y="812"/>
                </a:lnTo>
                <a:lnTo>
                  <a:pt x="4566" y="808"/>
                </a:lnTo>
                <a:lnTo>
                  <a:pt x="4566" y="722"/>
                </a:lnTo>
                <a:lnTo>
                  <a:pt x="4508" y="722"/>
                </a:lnTo>
                <a:lnTo>
                  <a:pt x="4508" y="722"/>
                </a:lnTo>
                <a:lnTo>
                  <a:pt x="4505" y="722"/>
                </a:lnTo>
                <a:lnTo>
                  <a:pt x="4503" y="720"/>
                </a:lnTo>
                <a:lnTo>
                  <a:pt x="4501" y="719"/>
                </a:lnTo>
                <a:lnTo>
                  <a:pt x="4501" y="715"/>
                </a:lnTo>
                <a:lnTo>
                  <a:pt x="4501" y="625"/>
                </a:lnTo>
                <a:lnTo>
                  <a:pt x="4396" y="555"/>
                </a:lnTo>
                <a:lnTo>
                  <a:pt x="4338" y="590"/>
                </a:lnTo>
                <a:lnTo>
                  <a:pt x="4338" y="837"/>
                </a:lnTo>
                <a:lnTo>
                  <a:pt x="4338" y="837"/>
                </a:lnTo>
                <a:lnTo>
                  <a:pt x="4338" y="840"/>
                </a:lnTo>
                <a:lnTo>
                  <a:pt x="4336" y="842"/>
                </a:lnTo>
                <a:lnTo>
                  <a:pt x="4335" y="843"/>
                </a:lnTo>
                <a:lnTo>
                  <a:pt x="4331" y="844"/>
                </a:lnTo>
                <a:lnTo>
                  <a:pt x="4318" y="844"/>
                </a:lnTo>
                <a:lnTo>
                  <a:pt x="4318" y="1116"/>
                </a:lnTo>
                <a:lnTo>
                  <a:pt x="4318" y="1116"/>
                </a:lnTo>
                <a:lnTo>
                  <a:pt x="4317" y="1118"/>
                </a:lnTo>
                <a:lnTo>
                  <a:pt x="4316" y="1121"/>
                </a:lnTo>
                <a:lnTo>
                  <a:pt x="4314" y="1122"/>
                </a:lnTo>
                <a:lnTo>
                  <a:pt x="4311" y="1123"/>
                </a:lnTo>
                <a:lnTo>
                  <a:pt x="4292" y="1123"/>
                </a:lnTo>
                <a:lnTo>
                  <a:pt x="4292" y="1274"/>
                </a:lnTo>
                <a:lnTo>
                  <a:pt x="4292" y="1274"/>
                </a:lnTo>
                <a:lnTo>
                  <a:pt x="4291" y="1276"/>
                </a:lnTo>
                <a:lnTo>
                  <a:pt x="4290" y="1279"/>
                </a:lnTo>
                <a:lnTo>
                  <a:pt x="4287" y="1281"/>
                </a:lnTo>
                <a:lnTo>
                  <a:pt x="4285" y="1281"/>
                </a:lnTo>
                <a:lnTo>
                  <a:pt x="4263" y="1281"/>
                </a:lnTo>
                <a:lnTo>
                  <a:pt x="4263" y="1378"/>
                </a:lnTo>
                <a:lnTo>
                  <a:pt x="4263" y="1378"/>
                </a:lnTo>
                <a:lnTo>
                  <a:pt x="4262" y="1380"/>
                </a:lnTo>
                <a:lnTo>
                  <a:pt x="4261" y="1382"/>
                </a:lnTo>
                <a:lnTo>
                  <a:pt x="4259" y="1385"/>
                </a:lnTo>
                <a:lnTo>
                  <a:pt x="4256" y="1385"/>
                </a:lnTo>
                <a:lnTo>
                  <a:pt x="4245" y="1385"/>
                </a:lnTo>
                <a:lnTo>
                  <a:pt x="4245" y="1648"/>
                </a:lnTo>
                <a:lnTo>
                  <a:pt x="4245" y="1648"/>
                </a:lnTo>
                <a:lnTo>
                  <a:pt x="4245" y="1651"/>
                </a:lnTo>
                <a:lnTo>
                  <a:pt x="4242" y="1653"/>
                </a:lnTo>
                <a:lnTo>
                  <a:pt x="4240" y="1654"/>
                </a:lnTo>
                <a:lnTo>
                  <a:pt x="4238" y="1655"/>
                </a:lnTo>
                <a:lnTo>
                  <a:pt x="4153" y="1655"/>
                </a:lnTo>
                <a:lnTo>
                  <a:pt x="4153" y="1655"/>
                </a:lnTo>
                <a:lnTo>
                  <a:pt x="4150" y="1654"/>
                </a:lnTo>
                <a:lnTo>
                  <a:pt x="4148" y="1653"/>
                </a:lnTo>
                <a:lnTo>
                  <a:pt x="4147" y="1651"/>
                </a:lnTo>
                <a:lnTo>
                  <a:pt x="4146" y="1648"/>
                </a:lnTo>
                <a:lnTo>
                  <a:pt x="4146" y="1533"/>
                </a:lnTo>
                <a:lnTo>
                  <a:pt x="4033" y="1533"/>
                </a:lnTo>
                <a:lnTo>
                  <a:pt x="4033" y="1533"/>
                </a:lnTo>
                <a:lnTo>
                  <a:pt x="4030" y="1532"/>
                </a:lnTo>
                <a:lnTo>
                  <a:pt x="4028" y="1531"/>
                </a:lnTo>
                <a:lnTo>
                  <a:pt x="4027" y="1529"/>
                </a:lnTo>
                <a:lnTo>
                  <a:pt x="4026" y="1526"/>
                </a:lnTo>
                <a:lnTo>
                  <a:pt x="4026" y="927"/>
                </a:lnTo>
                <a:lnTo>
                  <a:pt x="3929" y="927"/>
                </a:lnTo>
                <a:lnTo>
                  <a:pt x="3929" y="927"/>
                </a:lnTo>
                <a:lnTo>
                  <a:pt x="3927" y="927"/>
                </a:lnTo>
                <a:lnTo>
                  <a:pt x="3925" y="925"/>
                </a:lnTo>
                <a:lnTo>
                  <a:pt x="3923" y="924"/>
                </a:lnTo>
                <a:lnTo>
                  <a:pt x="3922" y="920"/>
                </a:lnTo>
                <a:lnTo>
                  <a:pt x="3922" y="834"/>
                </a:lnTo>
                <a:lnTo>
                  <a:pt x="3750" y="834"/>
                </a:lnTo>
                <a:lnTo>
                  <a:pt x="3750" y="1079"/>
                </a:lnTo>
                <a:lnTo>
                  <a:pt x="3750" y="1079"/>
                </a:lnTo>
                <a:lnTo>
                  <a:pt x="3748" y="1082"/>
                </a:lnTo>
                <a:lnTo>
                  <a:pt x="3747" y="1084"/>
                </a:lnTo>
                <a:lnTo>
                  <a:pt x="3745" y="1085"/>
                </a:lnTo>
                <a:lnTo>
                  <a:pt x="3743" y="1086"/>
                </a:lnTo>
                <a:lnTo>
                  <a:pt x="3656" y="1086"/>
                </a:lnTo>
                <a:lnTo>
                  <a:pt x="3656" y="1500"/>
                </a:lnTo>
                <a:lnTo>
                  <a:pt x="3656" y="1500"/>
                </a:lnTo>
                <a:lnTo>
                  <a:pt x="3655" y="1502"/>
                </a:lnTo>
                <a:lnTo>
                  <a:pt x="3654" y="1504"/>
                </a:lnTo>
                <a:lnTo>
                  <a:pt x="3652" y="1506"/>
                </a:lnTo>
                <a:lnTo>
                  <a:pt x="3649" y="1507"/>
                </a:lnTo>
                <a:lnTo>
                  <a:pt x="3611" y="1507"/>
                </a:lnTo>
                <a:lnTo>
                  <a:pt x="3611" y="1601"/>
                </a:lnTo>
                <a:lnTo>
                  <a:pt x="3611" y="1601"/>
                </a:lnTo>
                <a:lnTo>
                  <a:pt x="3611" y="1603"/>
                </a:lnTo>
                <a:lnTo>
                  <a:pt x="3609" y="1606"/>
                </a:lnTo>
                <a:lnTo>
                  <a:pt x="3607" y="1607"/>
                </a:lnTo>
                <a:lnTo>
                  <a:pt x="3604" y="1608"/>
                </a:lnTo>
                <a:lnTo>
                  <a:pt x="3519" y="1608"/>
                </a:lnTo>
                <a:lnTo>
                  <a:pt x="3155" y="1602"/>
                </a:lnTo>
                <a:lnTo>
                  <a:pt x="3155" y="1602"/>
                </a:lnTo>
                <a:lnTo>
                  <a:pt x="3153" y="1601"/>
                </a:lnTo>
                <a:lnTo>
                  <a:pt x="3151" y="1600"/>
                </a:lnTo>
                <a:lnTo>
                  <a:pt x="3150" y="1598"/>
                </a:lnTo>
                <a:lnTo>
                  <a:pt x="3148" y="1595"/>
                </a:lnTo>
                <a:lnTo>
                  <a:pt x="3148" y="1421"/>
                </a:lnTo>
                <a:lnTo>
                  <a:pt x="3079" y="1421"/>
                </a:lnTo>
                <a:lnTo>
                  <a:pt x="3079" y="1461"/>
                </a:lnTo>
                <a:lnTo>
                  <a:pt x="3079" y="1461"/>
                </a:lnTo>
                <a:lnTo>
                  <a:pt x="3079" y="1464"/>
                </a:lnTo>
                <a:lnTo>
                  <a:pt x="3077" y="1466"/>
                </a:lnTo>
                <a:lnTo>
                  <a:pt x="3075" y="1467"/>
                </a:lnTo>
                <a:lnTo>
                  <a:pt x="3072" y="1467"/>
                </a:lnTo>
                <a:lnTo>
                  <a:pt x="3054" y="1467"/>
                </a:lnTo>
                <a:lnTo>
                  <a:pt x="3054" y="1467"/>
                </a:lnTo>
                <a:lnTo>
                  <a:pt x="3050" y="1467"/>
                </a:lnTo>
                <a:lnTo>
                  <a:pt x="3004" y="1441"/>
                </a:lnTo>
                <a:lnTo>
                  <a:pt x="3004" y="1441"/>
                </a:lnTo>
                <a:lnTo>
                  <a:pt x="3001" y="1438"/>
                </a:lnTo>
                <a:lnTo>
                  <a:pt x="3001" y="1434"/>
                </a:lnTo>
                <a:lnTo>
                  <a:pt x="3001" y="1356"/>
                </a:lnTo>
                <a:lnTo>
                  <a:pt x="2911" y="1356"/>
                </a:lnTo>
                <a:lnTo>
                  <a:pt x="2911" y="1425"/>
                </a:lnTo>
                <a:lnTo>
                  <a:pt x="2911" y="1425"/>
                </a:lnTo>
                <a:lnTo>
                  <a:pt x="2910" y="1427"/>
                </a:lnTo>
                <a:lnTo>
                  <a:pt x="2909" y="1429"/>
                </a:lnTo>
                <a:lnTo>
                  <a:pt x="2907" y="1431"/>
                </a:lnTo>
                <a:lnTo>
                  <a:pt x="2904" y="1432"/>
                </a:lnTo>
                <a:lnTo>
                  <a:pt x="2752" y="1432"/>
                </a:lnTo>
                <a:lnTo>
                  <a:pt x="2752" y="1639"/>
                </a:lnTo>
                <a:lnTo>
                  <a:pt x="2752" y="1639"/>
                </a:lnTo>
                <a:lnTo>
                  <a:pt x="2752" y="1643"/>
                </a:lnTo>
                <a:lnTo>
                  <a:pt x="2751" y="1645"/>
                </a:lnTo>
                <a:lnTo>
                  <a:pt x="2749" y="1646"/>
                </a:lnTo>
                <a:lnTo>
                  <a:pt x="2745" y="1646"/>
                </a:lnTo>
                <a:lnTo>
                  <a:pt x="2691" y="1646"/>
                </a:lnTo>
                <a:lnTo>
                  <a:pt x="2691" y="1646"/>
                </a:lnTo>
                <a:lnTo>
                  <a:pt x="2688" y="1646"/>
                </a:lnTo>
                <a:lnTo>
                  <a:pt x="2685" y="1645"/>
                </a:lnTo>
                <a:lnTo>
                  <a:pt x="2684" y="1643"/>
                </a:lnTo>
                <a:lnTo>
                  <a:pt x="2684" y="1639"/>
                </a:lnTo>
                <a:lnTo>
                  <a:pt x="2684" y="1515"/>
                </a:lnTo>
                <a:lnTo>
                  <a:pt x="2513" y="1515"/>
                </a:lnTo>
                <a:lnTo>
                  <a:pt x="2513" y="1515"/>
                </a:lnTo>
                <a:lnTo>
                  <a:pt x="2508" y="1514"/>
                </a:lnTo>
                <a:lnTo>
                  <a:pt x="2506" y="1511"/>
                </a:lnTo>
                <a:lnTo>
                  <a:pt x="2490" y="1478"/>
                </a:lnTo>
                <a:lnTo>
                  <a:pt x="2478" y="1478"/>
                </a:lnTo>
                <a:lnTo>
                  <a:pt x="2444" y="1512"/>
                </a:lnTo>
                <a:lnTo>
                  <a:pt x="2444" y="1512"/>
                </a:lnTo>
                <a:lnTo>
                  <a:pt x="2441" y="1514"/>
                </a:lnTo>
                <a:lnTo>
                  <a:pt x="2439" y="1515"/>
                </a:lnTo>
                <a:lnTo>
                  <a:pt x="2334" y="1515"/>
                </a:lnTo>
                <a:lnTo>
                  <a:pt x="2334" y="1676"/>
                </a:lnTo>
                <a:lnTo>
                  <a:pt x="2334" y="1676"/>
                </a:lnTo>
                <a:lnTo>
                  <a:pt x="2334" y="1679"/>
                </a:lnTo>
                <a:lnTo>
                  <a:pt x="2332" y="1681"/>
                </a:lnTo>
                <a:lnTo>
                  <a:pt x="2330" y="1683"/>
                </a:lnTo>
                <a:lnTo>
                  <a:pt x="2327" y="1683"/>
                </a:lnTo>
                <a:lnTo>
                  <a:pt x="2327" y="1683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987426" y="1487488"/>
            <a:ext cx="1262063" cy="1652588"/>
          </a:xfrm>
          <a:custGeom>
            <a:rect b="b" l="l" r="r" t="t"/>
            <a:pathLst>
              <a:path extrusionOk="0" h="2083" w="1591">
                <a:moveTo>
                  <a:pt x="0" y="1286"/>
                </a:moveTo>
                <a:lnTo>
                  <a:pt x="0" y="1286"/>
                </a:lnTo>
                <a:lnTo>
                  <a:pt x="2" y="1328"/>
                </a:lnTo>
                <a:lnTo>
                  <a:pt x="4" y="1368"/>
                </a:lnTo>
                <a:lnTo>
                  <a:pt x="10" y="1408"/>
                </a:lnTo>
                <a:lnTo>
                  <a:pt x="17" y="1448"/>
                </a:lnTo>
                <a:lnTo>
                  <a:pt x="26" y="1486"/>
                </a:lnTo>
                <a:lnTo>
                  <a:pt x="36" y="1524"/>
                </a:lnTo>
                <a:lnTo>
                  <a:pt x="49" y="1561"/>
                </a:lnTo>
                <a:lnTo>
                  <a:pt x="63" y="1596"/>
                </a:lnTo>
                <a:lnTo>
                  <a:pt x="79" y="1632"/>
                </a:lnTo>
                <a:lnTo>
                  <a:pt x="96" y="1667"/>
                </a:lnTo>
                <a:lnTo>
                  <a:pt x="116" y="1700"/>
                </a:lnTo>
                <a:lnTo>
                  <a:pt x="136" y="1732"/>
                </a:lnTo>
                <a:lnTo>
                  <a:pt x="158" y="1763"/>
                </a:lnTo>
                <a:lnTo>
                  <a:pt x="182" y="1793"/>
                </a:lnTo>
                <a:lnTo>
                  <a:pt x="207" y="1822"/>
                </a:lnTo>
                <a:lnTo>
                  <a:pt x="233" y="1850"/>
                </a:lnTo>
                <a:lnTo>
                  <a:pt x="261" y="1876"/>
                </a:lnTo>
                <a:lnTo>
                  <a:pt x="289" y="1900"/>
                </a:lnTo>
                <a:lnTo>
                  <a:pt x="319" y="1925"/>
                </a:lnTo>
                <a:lnTo>
                  <a:pt x="351" y="1947"/>
                </a:lnTo>
                <a:lnTo>
                  <a:pt x="383" y="1967"/>
                </a:lnTo>
                <a:lnTo>
                  <a:pt x="416" y="1987"/>
                </a:lnTo>
                <a:lnTo>
                  <a:pt x="451" y="2004"/>
                </a:lnTo>
                <a:lnTo>
                  <a:pt x="486" y="2020"/>
                </a:lnTo>
                <a:lnTo>
                  <a:pt x="522" y="2034"/>
                </a:lnTo>
                <a:lnTo>
                  <a:pt x="559" y="2047"/>
                </a:lnTo>
                <a:lnTo>
                  <a:pt x="597" y="2057"/>
                </a:lnTo>
                <a:lnTo>
                  <a:pt x="635" y="2066"/>
                </a:lnTo>
                <a:lnTo>
                  <a:pt x="674" y="2073"/>
                </a:lnTo>
                <a:lnTo>
                  <a:pt x="714" y="2079"/>
                </a:lnTo>
                <a:lnTo>
                  <a:pt x="755" y="2081"/>
                </a:lnTo>
                <a:lnTo>
                  <a:pt x="795" y="2083"/>
                </a:lnTo>
                <a:lnTo>
                  <a:pt x="795" y="2083"/>
                </a:lnTo>
                <a:lnTo>
                  <a:pt x="836" y="2081"/>
                </a:lnTo>
                <a:lnTo>
                  <a:pt x="877" y="2079"/>
                </a:lnTo>
                <a:lnTo>
                  <a:pt x="917" y="2073"/>
                </a:lnTo>
                <a:lnTo>
                  <a:pt x="956" y="2066"/>
                </a:lnTo>
                <a:lnTo>
                  <a:pt x="994" y="2057"/>
                </a:lnTo>
                <a:lnTo>
                  <a:pt x="1032" y="2047"/>
                </a:lnTo>
                <a:lnTo>
                  <a:pt x="1069" y="2034"/>
                </a:lnTo>
                <a:lnTo>
                  <a:pt x="1105" y="2020"/>
                </a:lnTo>
                <a:lnTo>
                  <a:pt x="1141" y="2004"/>
                </a:lnTo>
                <a:lnTo>
                  <a:pt x="1175" y="1987"/>
                </a:lnTo>
                <a:lnTo>
                  <a:pt x="1208" y="1967"/>
                </a:lnTo>
                <a:lnTo>
                  <a:pt x="1241" y="1947"/>
                </a:lnTo>
                <a:lnTo>
                  <a:pt x="1272" y="1925"/>
                </a:lnTo>
                <a:lnTo>
                  <a:pt x="1302" y="1900"/>
                </a:lnTo>
                <a:lnTo>
                  <a:pt x="1331" y="1876"/>
                </a:lnTo>
                <a:lnTo>
                  <a:pt x="1358" y="1850"/>
                </a:lnTo>
                <a:lnTo>
                  <a:pt x="1385" y="1822"/>
                </a:lnTo>
                <a:lnTo>
                  <a:pt x="1409" y="1793"/>
                </a:lnTo>
                <a:lnTo>
                  <a:pt x="1433" y="1763"/>
                </a:lnTo>
                <a:lnTo>
                  <a:pt x="1455" y="1732"/>
                </a:lnTo>
                <a:lnTo>
                  <a:pt x="1476" y="1700"/>
                </a:lnTo>
                <a:lnTo>
                  <a:pt x="1495" y="1667"/>
                </a:lnTo>
                <a:lnTo>
                  <a:pt x="1512" y="1632"/>
                </a:lnTo>
                <a:lnTo>
                  <a:pt x="1529" y="1596"/>
                </a:lnTo>
                <a:lnTo>
                  <a:pt x="1542" y="1561"/>
                </a:lnTo>
                <a:lnTo>
                  <a:pt x="1555" y="1524"/>
                </a:lnTo>
                <a:lnTo>
                  <a:pt x="1565" y="1486"/>
                </a:lnTo>
                <a:lnTo>
                  <a:pt x="1575" y="1448"/>
                </a:lnTo>
                <a:lnTo>
                  <a:pt x="1582" y="1408"/>
                </a:lnTo>
                <a:lnTo>
                  <a:pt x="1587" y="1368"/>
                </a:lnTo>
                <a:lnTo>
                  <a:pt x="1590" y="1328"/>
                </a:lnTo>
                <a:lnTo>
                  <a:pt x="1591" y="1286"/>
                </a:lnTo>
                <a:lnTo>
                  <a:pt x="1591" y="1286"/>
                </a:lnTo>
                <a:lnTo>
                  <a:pt x="1590" y="1243"/>
                </a:lnTo>
                <a:lnTo>
                  <a:pt x="1586" y="1199"/>
                </a:lnTo>
                <a:lnTo>
                  <a:pt x="1580" y="1155"/>
                </a:lnTo>
                <a:lnTo>
                  <a:pt x="1572" y="1112"/>
                </a:lnTo>
                <a:lnTo>
                  <a:pt x="1561" y="1071"/>
                </a:lnTo>
                <a:lnTo>
                  <a:pt x="1549" y="1031"/>
                </a:lnTo>
                <a:lnTo>
                  <a:pt x="1534" y="990"/>
                </a:lnTo>
                <a:lnTo>
                  <a:pt x="1517" y="952"/>
                </a:lnTo>
                <a:lnTo>
                  <a:pt x="1499" y="914"/>
                </a:lnTo>
                <a:lnTo>
                  <a:pt x="1478" y="878"/>
                </a:lnTo>
                <a:lnTo>
                  <a:pt x="1456" y="843"/>
                </a:lnTo>
                <a:lnTo>
                  <a:pt x="1432" y="809"/>
                </a:lnTo>
                <a:lnTo>
                  <a:pt x="1405" y="776"/>
                </a:lnTo>
                <a:lnTo>
                  <a:pt x="1378" y="745"/>
                </a:lnTo>
                <a:lnTo>
                  <a:pt x="1349" y="715"/>
                </a:lnTo>
                <a:lnTo>
                  <a:pt x="1319" y="687"/>
                </a:lnTo>
                <a:lnTo>
                  <a:pt x="1319" y="687"/>
                </a:lnTo>
                <a:lnTo>
                  <a:pt x="1327" y="653"/>
                </a:lnTo>
                <a:lnTo>
                  <a:pt x="1333" y="617"/>
                </a:lnTo>
                <a:lnTo>
                  <a:pt x="1336" y="580"/>
                </a:lnTo>
                <a:lnTo>
                  <a:pt x="1337" y="543"/>
                </a:lnTo>
                <a:lnTo>
                  <a:pt x="1337" y="543"/>
                </a:lnTo>
                <a:lnTo>
                  <a:pt x="1337" y="516"/>
                </a:lnTo>
                <a:lnTo>
                  <a:pt x="1335" y="488"/>
                </a:lnTo>
                <a:lnTo>
                  <a:pt x="1332" y="460"/>
                </a:lnTo>
                <a:lnTo>
                  <a:pt x="1327" y="434"/>
                </a:lnTo>
                <a:lnTo>
                  <a:pt x="1321" y="407"/>
                </a:lnTo>
                <a:lnTo>
                  <a:pt x="1313" y="382"/>
                </a:lnTo>
                <a:lnTo>
                  <a:pt x="1305" y="357"/>
                </a:lnTo>
                <a:lnTo>
                  <a:pt x="1295" y="332"/>
                </a:lnTo>
                <a:lnTo>
                  <a:pt x="1284" y="308"/>
                </a:lnTo>
                <a:lnTo>
                  <a:pt x="1273" y="285"/>
                </a:lnTo>
                <a:lnTo>
                  <a:pt x="1259" y="262"/>
                </a:lnTo>
                <a:lnTo>
                  <a:pt x="1245" y="240"/>
                </a:lnTo>
                <a:lnTo>
                  <a:pt x="1230" y="218"/>
                </a:lnTo>
                <a:lnTo>
                  <a:pt x="1214" y="198"/>
                </a:lnTo>
                <a:lnTo>
                  <a:pt x="1197" y="178"/>
                </a:lnTo>
                <a:lnTo>
                  <a:pt x="1179" y="159"/>
                </a:lnTo>
                <a:lnTo>
                  <a:pt x="1160" y="141"/>
                </a:lnTo>
                <a:lnTo>
                  <a:pt x="1141" y="125"/>
                </a:lnTo>
                <a:lnTo>
                  <a:pt x="1120" y="109"/>
                </a:lnTo>
                <a:lnTo>
                  <a:pt x="1099" y="94"/>
                </a:lnTo>
                <a:lnTo>
                  <a:pt x="1077" y="79"/>
                </a:lnTo>
                <a:lnTo>
                  <a:pt x="1054" y="66"/>
                </a:lnTo>
                <a:lnTo>
                  <a:pt x="1031" y="55"/>
                </a:lnTo>
                <a:lnTo>
                  <a:pt x="1007" y="43"/>
                </a:lnTo>
                <a:lnTo>
                  <a:pt x="982" y="34"/>
                </a:lnTo>
                <a:lnTo>
                  <a:pt x="957" y="25"/>
                </a:lnTo>
                <a:lnTo>
                  <a:pt x="931" y="18"/>
                </a:lnTo>
                <a:lnTo>
                  <a:pt x="904" y="12"/>
                </a:lnTo>
                <a:lnTo>
                  <a:pt x="878" y="7"/>
                </a:lnTo>
                <a:lnTo>
                  <a:pt x="851" y="4"/>
                </a:lnTo>
                <a:lnTo>
                  <a:pt x="824" y="2"/>
                </a:lnTo>
                <a:lnTo>
                  <a:pt x="795" y="0"/>
                </a:lnTo>
                <a:lnTo>
                  <a:pt x="795" y="0"/>
                </a:lnTo>
                <a:lnTo>
                  <a:pt x="767" y="2"/>
                </a:lnTo>
                <a:lnTo>
                  <a:pt x="740" y="4"/>
                </a:lnTo>
                <a:lnTo>
                  <a:pt x="713" y="7"/>
                </a:lnTo>
                <a:lnTo>
                  <a:pt x="687" y="12"/>
                </a:lnTo>
                <a:lnTo>
                  <a:pt x="660" y="18"/>
                </a:lnTo>
                <a:lnTo>
                  <a:pt x="634" y="25"/>
                </a:lnTo>
                <a:lnTo>
                  <a:pt x="610" y="34"/>
                </a:lnTo>
                <a:lnTo>
                  <a:pt x="584" y="43"/>
                </a:lnTo>
                <a:lnTo>
                  <a:pt x="560" y="55"/>
                </a:lnTo>
                <a:lnTo>
                  <a:pt x="537" y="66"/>
                </a:lnTo>
                <a:lnTo>
                  <a:pt x="514" y="79"/>
                </a:lnTo>
                <a:lnTo>
                  <a:pt x="492" y="94"/>
                </a:lnTo>
                <a:lnTo>
                  <a:pt x="471" y="109"/>
                </a:lnTo>
                <a:lnTo>
                  <a:pt x="451" y="125"/>
                </a:lnTo>
                <a:lnTo>
                  <a:pt x="431" y="141"/>
                </a:lnTo>
                <a:lnTo>
                  <a:pt x="413" y="159"/>
                </a:lnTo>
                <a:lnTo>
                  <a:pt x="394" y="178"/>
                </a:lnTo>
                <a:lnTo>
                  <a:pt x="377" y="198"/>
                </a:lnTo>
                <a:lnTo>
                  <a:pt x="361" y="218"/>
                </a:lnTo>
                <a:lnTo>
                  <a:pt x="346" y="240"/>
                </a:lnTo>
                <a:lnTo>
                  <a:pt x="332" y="262"/>
                </a:lnTo>
                <a:lnTo>
                  <a:pt x="318" y="285"/>
                </a:lnTo>
                <a:lnTo>
                  <a:pt x="307" y="308"/>
                </a:lnTo>
                <a:lnTo>
                  <a:pt x="296" y="332"/>
                </a:lnTo>
                <a:lnTo>
                  <a:pt x="286" y="357"/>
                </a:lnTo>
                <a:lnTo>
                  <a:pt x="278" y="382"/>
                </a:lnTo>
                <a:lnTo>
                  <a:pt x="270" y="407"/>
                </a:lnTo>
                <a:lnTo>
                  <a:pt x="264" y="434"/>
                </a:lnTo>
                <a:lnTo>
                  <a:pt x="260" y="460"/>
                </a:lnTo>
                <a:lnTo>
                  <a:pt x="256" y="488"/>
                </a:lnTo>
                <a:lnTo>
                  <a:pt x="254" y="516"/>
                </a:lnTo>
                <a:lnTo>
                  <a:pt x="254" y="543"/>
                </a:lnTo>
                <a:lnTo>
                  <a:pt x="254" y="543"/>
                </a:lnTo>
                <a:lnTo>
                  <a:pt x="255" y="580"/>
                </a:lnTo>
                <a:lnTo>
                  <a:pt x="258" y="617"/>
                </a:lnTo>
                <a:lnTo>
                  <a:pt x="264" y="653"/>
                </a:lnTo>
                <a:lnTo>
                  <a:pt x="272" y="687"/>
                </a:lnTo>
                <a:lnTo>
                  <a:pt x="272" y="687"/>
                </a:lnTo>
                <a:lnTo>
                  <a:pt x="242" y="715"/>
                </a:lnTo>
                <a:lnTo>
                  <a:pt x="213" y="745"/>
                </a:lnTo>
                <a:lnTo>
                  <a:pt x="186" y="776"/>
                </a:lnTo>
                <a:lnTo>
                  <a:pt x="159" y="809"/>
                </a:lnTo>
                <a:lnTo>
                  <a:pt x="135" y="843"/>
                </a:lnTo>
                <a:lnTo>
                  <a:pt x="113" y="878"/>
                </a:lnTo>
                <a:lnTo>
                  <a:pt x="93" y="914"/>
                </a:lnTo>
                <a:lnTo>
                  <a:pt x="74" y="952"/>
                </a:lnTo>
                <a:lnTo>
                  <a:pt x="57" y="990"/>
                </a:lnTo>
                <a:lnTo>
                  <a:pt x="42" y="1031"/>
                </a:lnTo>
                <a:lnTo>
                  <a:pt x="30" y="1071"/>
                </a:lnTo>
                <a:lnTo>
                  <a:pt x="19" y="1112"/>
                </a:lnTo>
                <a:lnTo>
                  <a:pt x="11" y="1155"/>
                </a:lnTo>
                <a:lnTo>
                  <a:pt x="5" y="1199"/>
                </a:lnTo>
                <a:lnTo>
                  <a:pt x="2" y="1243"/>
                </a:lnTo>
                <a:lnTo>
                  <a:pt x="0" y="1286"/>
                </a:lnTo>
                <a:lnTo>
                  <a:pt x="0" y="1286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>
            <a:off x="1617663" y="2016126"/>
            <a:ext cx="0" cy="1989138"/>
          </a:xfrm>
          <a:prstGeom prst="straightConnector1">
            <a:avLst/>
          </a:prstGeom>
          <a:noFill/>
          <a:ln cap="flat" cmpd="sng" w="14275">
            <a:solidFill>
              <a:srgbClr val="60533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 rot="10800000">
            <a:off x="1501776" y="4005263"/>
            <a:ext cx="233363" cy="0"/>
          </a:xfrm>
          <a:prstGeom prst="straightConnector1">
            <a:avLst/>
          </a:prstGeom>
          <a:noFill/>
          <a:ln cap="flat" cmpd="sng" w="14275">
            <a:solidFill>
              <a:srgbClr val="60533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 flipH="1" rot="10800000">
            <a:off x="1617663" y="2522538"/>
            <a:ext cx="360363" cy="358775"/>
          </a:xfrm>
          <a:prstGeom prst="straightConnector1">
            <a:avLst/>
          </a:prstGeom>
          <a:noFill/>
          <a:ln cap="flat" cmpd="sng" w="14275">
            <a:solidFill>
              <a:srgbClr val="60533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 rot="10800000">
            <a:off x="1392238" y="2176463"/>
            <a:ext cx="225425" cy="225425"/>
          </a:xfrm>
          <a:prstGeom prst="straightConnector1">
            <a:avLst/>
          </a:prstGeom>
          <a:noFill/>
          <a:ln cap="flat" cmpd="sng" w="14275">
            <a:solidFill>
              <a:srgbClr val="60533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/>
          <p:nvPr/>
        </p:nvSpPr>
        <p:spPr>
          <a:xfrm>
            <a:off x="1863726" y="2203451"/>
            <a:ext cx="914400" cy="1195388"/>
          </a:xfrm>
          <a:custGeom>
            <a:rect b="b" l="l" r="r" t="t"/>
            <a:pathLst>
              <a:path extrusionOk="0" h="1506" w="1150">
                <a:moveTo>
                  <a:pt x="1150" y="931"/>
                </a:moveTo>
                <a:lnTo>
                  <a:pt x="1150" y="931"/>
                </a:lnTo>
                <a:lnTo>
                  <a:pt x="1149" y="960"/>
                </a:lnTo>
                <a:lnTo>
                  <a:pt x="1147" y="990"/>
                </a:lnTo>
                <a:lnTo>
                  <a:pt x="1143" y="1018"/>
                </a:lnTo>
                <a:lnTo>
                  <a:pt x="1139" y="1046"/>
                </a:lnTo>
                <a:lnTo>
                  <a:pt x="1132" y="1075"/>
                </a:lnTo>
                <a:lnTo>
                  <a:pt x="1124" y="1101"/>
                </a:lnTo>
                <a:lnTo>
                  <a:pt x="1116" y="1129"/>
                </a:lnTo>
                <a:lnTo>
                  <a:pt x="1105" y="1154"/>
                </a:lnTo>
                <a:lnTo>
                  <a:pt x="1094" y="1180"/>
                </a:lnTo>
                <a:lnTo>
                  <a:pt x="1081" y="1205"/>
                </a:lnTo>
                <a:lnTo>
                  <a:pt x="1067" y="1229"/>
                </a:lnTo>
                <a:lnTo>
                  <a:pt x="1053" y="1252"/>
                </a:lnTo>
                <a:lnTo>
                  <a:pt x="1036" y="1275"/>
                </a:lnTo>
                <a:lnTo>
                  <a:pt x="1019" y="1297"/>
                </a:lnTo>
                <a:lnTo>
                  <a:pt x="1001" y="1318"/>
                </a:lnTo>
                <a:lnTo>
                  <a:pt x="982" y="1338"/>
                </a:lnTo>
                <a:lnTo>
                  <a:pt x="962" y="1357"/>
                </a:lnTo>
                <a:lnTo>
                  <a:pt x="941" y="1374"/>
                </a:lnTo>
                <a:lnTo>
                  <a:pt x="919" y="1392"/>
                </a:lnTo>
                <a:lnTo>
                  <a:pt x="897" y="1408"/>
                </a:lnTo>
                <a:lnTo>
                  <a:pt x="873" y="1423"/>
                </a:lnTo>
                <a:lnTo>
                  <a:pt x="849" y="1437"/>
                </a:lnTo>
                <a:lnTo>
                  <a:pt x="825" y="1449"/>
                </a:lnTo>
                <a:lnTo>
                  <a:pt x="799" y="1461"/>
                </a:lnTo>
                <a:lnTo>
                  <a:pt x="773" y="1471"/>
                </a:lnTo>
                <a:lnTo>
                  <a:pt x="746" y="1480"/>
                </a:lnTo>
                <a:lnTo>
                  <a:pt x="719" y="1488"/>
                </a:lnTo>
                <a:lnTo>
                  <a:pt x="691" y="1494"/>
                </a:lnTo>
                <a:lnTo>
                  <a:pt x="662" y="1500"/>
                </a:lnTo>
                <a:lnTo>
                  <a:pt x="633" y="1503"/>
                </a:lnTo>
                <a:lnTo>
                  <a:pt x="605" y="1506"/>
                </a:lnTo>
                <a:lnTo>
                  <a:pt x="575" y="1506"/>
                </a:lnTo>
                <a:lnTo>
                  <a:pt x="575" y="1506"/>
                </a:lnTo>
                <a:lnTo>
                  <a:pt x="545" y="1506"/>
                </a:lnTo>
                <a:lnTo>
                  <a:pt x="516" y="1503"/>
                </a:lnTo>
                <a:lnTo>
                  <a:pt x="487" y="1500"/>
                </a:lnTo>
                <a:lnTo>
                  <a:pt x="459" y="1494"/>
                </a:lnTo>
                <a:lnTo>
                  <a:pt x="431" y="1488"/>
                </a:lnTo>
                <a:lnTo>
                  <a:pt x="404" y="1480"/>
                </a:lnTo>
                <a:lnTo>
                  <a:pt x="377" y="1471"/>
                </a:lnTo>
                <a:lnTo>
                  <a:pt x="351" y="1461"/>
                </a:lnTo>
                <a:lnTo>
                  <a:pt x="326" y="1449"/>
                </a:lnTo>
                <a:lnTo>
                  <a:pt x="301" y="1437"/>
                </a:lnTo>
                <a:lnTo>
                  <a:pt x="276" y="1423"/>
                </a:lnTo>
                <a:lnTo>
                  <a:pt x="253" y="1408"/>
                </a:lnTo>
                <a:lnTo>
                  <a:pt x="230" y="1392"/>
                </a:lnTo>
                <a:lnTo>
                  <a:pt x="208" y="1374"/>
                </a:lnTo>
                <a:lnTo>
                  <a:pt x="188" y="1357"/>
                </a:lnTo>
                <a:lnTo>
                  <a:pt x="168" y="1338"/>
                </a:lnTo>
                <a:lnTo>
                  <a:pt x="149" y="1318"/>
                </a:lnTo>
                <a:lnTo>
                  <a:pt x="131" y="1297"/>
                </a:lnTo>
                <a:lnTo>
                  <a:pt x="114" y="1275"/>
                </a:lnTo>
                <a:lnTo>
                  <a:pt x="98" y="1252"/>
                </a:lnTo>
                <a:lnTo>
                  <a:pt x="83" y="1229"/>
                </a:lnTo>
                <a:lnTo>
                  <a:pt x="69" y="1205"/>
                </a:lnTo>
                <a:lnTo>
                  <a:pt x="56" y="1180"/>
                </a:lnTo>
                <a:lnTo>
                  <a:pt x="45" y="1154"/>
                </a:lnTo>
                <a:lnTo>
                  <a:pt x="35" y="1129"/>
                </a:lnTo>
                <a:lnTo>
                  <a:pt x="25" y="1101"/>
                </a:lnTo>
                <a:lnTo>
                  <a:pt x="17" y="1075"/>
                </a:lnTo>
                <a:lnTo>
                  <a:pt x="11" y="1046"/>
                </a:lnTo>
                <a:lnTo>
                  <a:pt x="6" y="1018"/>
                </a:lnTo>
                <a:lnTo>
                  <a:pt x="2" y="990"/>
                </a:lnTo>
                <a:lnTo>
                  <a:pt x="0" y="960"/>
                </a:lnTo>
                <a:lnTo>
                  <a:pt x="0" y="931"/>
                </a:lnTo>
                <a:lnTo>
                  <a:pt x="0" y="931"/>
                </a:lnTo>
                <a:lnTo>
                  <a:pt x="0" y="899"/>
                </a:lnTo>
                <a:lnTo>
                  <a:pt x="3" y="866"/>
                </a:lnTo>
                <a:lnTo>
                  <a:pt x="7" y="835"/>
                </a:lnTo>
                <a:lnTo>
                  <a:pt x="13" y="804"/>
                </a:lnTo>
                <a:lnTo>
                  <a:pt x="21" y="774"/>
                </a:lnTo>
                <a:lnTo>
                  <a:pt x="30" y="745"/>
                </a:lnTo>
                <a:lnTo>
                  <a:pt x="40" y="716"/>
                </a:lnTo>
                <a:lnTo>
                  <a:pt x="53" y="689"/>
                </a:lnTo>
                <a:lnTo>
                  <a:pt x="66" y="661"/>
                </a:lnTo>
                <a:lnTo>
                  <a:pt x="81" y="635"/>
                </a:lnTo>
                <a:lnTo>
                  <a:pt x="98" y="609"/>
                </a:lnTo>
                <a:lnTo>
                  <a:pt x="115" y="585"/>
                </a:lnTo>
                <a:lnTo>
                  <a:pt x="134" y="561"/>
                </a:lnTo>
                <a:lnTo>
                  <a:pt x="153" y="539"/>
                </a:lnTo>
                <a:lnTo>
                  <a:pt x="174" y="517"/>
                </a:lnTo>
                <a:lnTo>
                  <a:pt x="197" y="496"/>
                </a:lnTo>
                <a:lnTo>
                  <a:pt x="197" y="496"/>
                </a:lnTo>
                <a:lnTo>
                  <a:pt x="190" y="471"/>
                </a:lnTo>
                <a:lnTo>
                  <a:pt x="187" y="446"/>
                </a:lnTo>
                <a:lnTo>
                  <a:pt x="183" y="419"/>
                </a:lnTo>
                <a:lnTo>
                  <a:pt x="183" y="393"/>
                </a:lnTo>
                <a:lnTo>
                  <a:pt x="183" y="393"/>
                </a:lnTo>
                <a:lnTo>
                  <a:pt x="183" y="372"/>
                </a:lnTo>
                <a:lnTo>
                  <a:pt x="184" y="352"/>
                </a:lnTo>
                <a:lnTo>
                  <a:pt x="187" y="333"/>
                </a:lnTo>
                <a:lnTo>
                  <a:pt x="190" y="313"/>
                </a:lnTo>
                <a:lnTo>
                  <a:pt x="195" y="295"/>
                </a:lnTo>
                <a:lnTo>
                  <a:pt x="200" y="275"/>
                </a:lnTo>
                <a:lnTo>
                  <a:pt x="206" y="258"/>
                </a:lnTo>
                <a:lnTo>
                  <a:pt x="213" y="239"/>
                </a:lnTo>
                <a:lnTo>
                  <a:pt x="221" y="222"/>
                </a:lnTo>
                <a:lnTo>
                  <a:pt x="230" y="205"/>
                </a:lnTo>
                <a:lnTo>
                  <a:pt x="239" y="189"/>
                </a:lnTo>
                <a:lnTo>
                  <a:pt x="250" y="173"/>
                </a:lnTo>
                <a:lnTo>
                  <a:pt x="260" y="158"/>
                </a:lnTo>
                <a:lnTo>
                  <a:pt x="272" y="143"/>
                </a:lnTo>
                <a:lnTo>
                  <a:pt x="284" y="129"/>
                </a:lnTo>
                <a:lnTo>
                  <a:pt x="297" y="115"/>
                </a:lnTo>
                <a:lnTo>
                  <a:pt x="311" y="102"/>
                </a:lnTo>
                <a:lnTo>
                  <a:pt x="326" y="90"/>
                </a:lnTo>
                <a:lnTo>
                  <a:pt x="340" y="78"/>
                </a:lnTo>
                <a:lnTo>
                  <a:pt x="356" y="67"/>
                </a:lnTo>
                <a:lnTo>
                  <a:pt x="372" y="56"/>
                </a:lnTo>
                <a:lnTo>
                  <a:pt x="388" y="47"/>
                </a:lnTo>
                <a:lnTo>
                  <a:pt x="405" y="39"/>
                </a:lnTo>
                <a:lnTo>
                  <a:pt x="423" y="31"/>
                </a:lnTo>
                <a:lnTo>
                  <a:pt x="440" y="24"/>
                </a:lnTo>
                <a:lnTo>
                  <a:pt x="458" y="17"/>
                </a:lnTo>
                <a:lnTo>
                  <a:pt x="477" y="12"/>
                </a:lnTo>
                <a:lnTo>
                  <a:pt x="496" y="8"/>
                </a:lnTo>
                <a:lnTo>
                  <a:pt x="515" y="4"/>
                </a:lnTo>
                <a:lnTo>
                  <a:pt x="534" y="2"/>
                </a:lnTo>
                <a:lnTo>
                  <a:pt x="555" y="1"/>
                </a:lnTo>
                <a:lnTo>
                  <a:pt x="575" y="0"/>
                </a:lnTo>
                <a:lnTo>
                  <a:pt x="575" y="0"/>
                </a:lnTo>
                <a:lnTo>
                  <a:pt x="595" y="1"/>
                </a:lnTo>
                <a:lnTo>
                  <a:pt x="615" y="2"/>
                </a:lnTo>
                <a:lnTo>
                  <a:pt x="634" y="4"/>
                </a:lnTo>
                <a:lnTo>
                  <a:pt x="654" y="8"/>
                </a:lnTo>
                <a:lnTo>
                  <a:pt x="672" y="12"/>
                </a:lnTo>
                <a:lnTo>
                  <a:pt x="692" y="17"/>
                </a:lnTo>
                <a:lnTo>
                  <a:pt x="709" y="24"/>
                </a:lnTo>
                <a:lnTo>
                  <a:pt x="728" y="31"/>
                </a:lnTo>
                <a:lnTo>
                  <a:pt x="745" y="39"/>
                </a:lnTo>
                <a:lnTo>
                  <a:pt x="762" y="47"/>
                </a:lnTo>
                <a:lnTo>
                  <a:pt x="778" y="56"/>
                </a:lnTo>
                <a:lnTo>
                  <a:pt x="795" y="67"/>
                </a:lnTo>
                <a:lnTo>
                  <a:pt x="810" y="78"/>
                </a:lnTo>
                <a:lnTo>
                  <a:pt x="825" y="90"/>
                </a:lnTo>
                <a:lnTo>
                  <a:pt x="838" y="102"/>
                </a:lnTo>
                <a:lnTo>
                  <a:pt x="852" y="115"/>
                </a:lnTo>
                <a:lnTo>
                  <a:pt x="865" y="129"/>
                </a:lnTo>
                <a:lnTo>
                  <a:pt x="877" y="143"/>
                </a:lnTo>
                <a:lnTo>
                  <a:pt x="889" y="158"/>
                </a:lnTo>
                <a:lnTo>
                  <a:pt x="901" y="173"/>
                </a:lnTo>
                <a:lnTo>
                  <a:pt x="911" y="189"/>
                </a:lnTo>
                <a:lnTo>
                  <a:pt x="920" y="205"/>
                </a:lnTo>
                <a:lnTo>
                  <a:pt x="928" y="222"/>
                </a:lnTo>
                <a:lnTo>
                  <a:pt x="936" y="239"/>
                </a:lnTo>
                <a:lnTo>
                  <a:pt x="943" y="258"/>
                </a:lnTo>
                <a:lnTo>
                  <a:pt x="950" y="275"/>
                </a:lnTo>
                <a:lnTo>
                  <a:pt x="955" y="295"/>
                </a:lnTo>
                <a:lnTo>
                  <a:pt x="959" y="313"/>
                </a:lnTo>
                <a:lnTo>
                  <a:pt x="963" y="333"/>
                </a:lnTo>
                <a:lnTo>
                  <a:pt x="965" y="352"/>
                </a:lnTo>
                <a:lnTo>
                  <a:pt x="966" y="372"/>
                </a:lnTo>
                <a:lnTo>
                  <a:pt x="967" y="393"/>
                </a:lnTo>
                <a:lnTo>
                  <a:pt x="967" y="393"/>
                </a:lnTo>
                <a:lnTo>
                  <a:pt x="966" y="419"/>
                </a:lnTo>
                <a:lnTo>
                  <a:pt x="964" y="446"/>
                </a:lnTo>
                <a:lnTo>
                  <a:pt x="959" y="471"/>
                </a:lnTo>
                <a:lnTo>
                  <a:pt x="953" y="496"/>
                </a:lnTo>
                <a:lnTo>
                  <a:pt x="953" y="496"/>
                </a:lnTo>
                <a:lnTo>
                  <a:pt x="975" y="517"/>
                </a:lnTo>
                <a:lnTo>
                  <a:pt x="996" y="539"/>
                </a:lnTo>
                <a:lnTo>
                  <a:pt x="1016" y="561"/>
                </a:lnTo>
                <a:lnTo>
                  <a:pt x="1035" y="585"/>
                </a:lnTo>
                <a:lnTo>
                  <a:pt x="1053" y="609"/>
                </a:lnTo>
                <a:lnTo>
                  <a:pt x="1069" y="635"/>
                </a:lnTo>
                <a:lnTo>
                  <a:pt x="1084" y="661"/>
                </a:lnTo>
                <a:lnTo>
                  <a:pt x="1097" y="689"/>
                </a:lnTo>
                <a:lnTo>
                  <a:pt x="1109" y="716"/>
                </a:lnTo>
                <a:lnTo>
                  <a:pt x="1119" y="745"/>
                </a:lnTo>
                <a:lnTo>
                  <a:pt x="1129" y="774"/>
                </a:lnTo>
                <a:lnTo>
                  <a:pt x="1137" y="804"/>
                </a:lnTo>
                <a:lnTo>
                  <a:pt x="1142" y="835"/>
                </a:lnTo>
                <a:lnTo>
                  <a:pt x="1147" y="866"/>
                </a:lnTo>
                <a:lnTo>
                  <a:pt x="1149" y="899"/>
                </a:lnTo>
                <a:lnTo>
                  <a:pt x="1150" y="931"/>
                </a:lnTo>
                <a:lnTo>
                  <a:pt x="1150" y="931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4"/>
          <p:cNvCxnSpPr/>
          <p:nvPr/>
        </p:nvCxnSpPr>
        <p:spPr>
          <a:xfrm>
            <a:off x="2320926" y="2641601"/>
            <a:ext cx="0" cy="1363663"/>
          </a:xfrm>
          <a:prstGeom prst="straightConnector1">
            <a:avLst/>
          </a:prstGeom>
          <a:noFill/>
          <a:ln cap="flat" cmpd="sng" w="14275">
            <a:solidFill>
              <a:srgbClr val="60533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>
            <a:off x="2249488" y="4005263"/>
            <a:ext cx="142875" cy="0"/>
          </a:xfrm>
          <a:prstGeom prst="straightConnector1">
            <a:avLst/>
          </a:prstGeom>
          <a:noFill/>
          <a:ln cap="flat" cmpd="sng" w="14275">
            <a:solidFill>
              <a:srgbClr val="60533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 flipH="1" rot="10800000">
            <a:off x="2320926" y="2755901"/>
            <a:ext cx="222250" cy="222250"/>
          </a:xfrm>
          <a:prstGeom prst="straightConnector1">
            <a:avLst/>
          </a:prstGeom>
          <a:noFill/>
          <a:ln cap="flat" cmpd="sng" w="14275">
            <a:solidFill>
              <a:srgbClr val="60533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4"/>
          <p:cNvSpPr/>
          <p:nvPr/>
        </p:nvSpPr>
        <p:spPr>
          <a:xfrm>
            <a:off x="1588" y="3987801"/>
            <a:ext cx="9140825" cy="28575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7620001" y="3128963"/>
            <a:ext cx="273050" cy="865188"/>
          </a:xfrm>
          <a:custGeom>
            <a:rect b="b" l="l" r="r" t="t"/>
            <a:pathLst>
              <a:path extrusionOk="0" h="1091" w="346">
                <a:moveTo>
                  <a:pt x="146" y="0"/>
                </a:moveTo>
                <a:lnTo>
                  <a:pt x="146" y="1040"/>
                </a:lnTo>
                <a:lnTo>
                  <a:pt x="146" y="1040"/>
                </a:lnTo>
                <a:lnTo>
                  <a:pt x="147" y="1051"/>
                </a:lnTo>
                <a:lnTo>
                  <a:pt x="149" y="1060"/>
                </a:lnTo>
                <a:lnTo>
                  <a:pt x="155" y="1069"/>
                </a:lnTo>
                <a:lnTo>
                  <a:pt x="161" y="1076"/>
                </a:lnTo>
                <a:lnTo>
                  <a:pt x="169" y="1083"/>
                </a:lnTo>
                <a:lnTo>
                  <a:pt x="177" y="1087"/>
                </a:lnTo>
                <a:lnTo>
                  <a:pt x="186" y="1090"/>
                </a:lnTo>
                <a:lnTo>
                  <a:pt x="196" y="1091"/>
                </a:lnTo>
                <a:lnTo>
                  <a:pt x="284" y="1091"/>
                </a:lnTo>
                <a:lnTo>
                  <a:pt x="284" y="1091"/>
                </a:lnTo>
                <a:lnTo>
                  <a:pt x="296" y="1090"/>
                </a:lnTo>
                <a:lnTo>
                  <a:pt x="308" y="1086"/>
                </a:lnTo>
                <a:lnTo>
                  <a:pt x="318" y="1080"/>
                </a:lnTo>
                <a:lnTo>
                  <a:pt x="327" y="1072"/>
                </a:lnTo>
                <a:lnTo>
                  <a:pt x="336" y="1063"/>
                </a:lnTo>
                <a:lnTo>
                  <a:pt x="341" y="1053"/>
                </a:lnTo>
                <a:lnTo>
                  <a:pt x="345" y="1041"/>
                </a:lnTo>
                <a:lnTo>
                  <a:pt x="346" y="1029"/>
                </a:lnTo>
                <a:lnTo>
                  <a:pt x="346" y="1029"/>
                </a:lnTo>
                <a:lnTo>
                  <a:pt x="345" y="1018"/>
                </a:lnTo>
                <a:lnTo>
                  <a:pt x="342" y="1008"/>
                </a:lnTo>
                <a:lnTo>
                  <a:pt x="337" y="1000"/>
                </a:lnTo>
                <a:lnTo>
                  <a:pt x="331" y="992"/>
                </a:lnTo>
                <a:lnTo>
                  <a:pt x="323" y="986"/>
                </a:lnTo>
                <a:lnTo>
                  <a:pt x="315" y="981"/>
                </a:lnTo>
                <a:lnTo>
                  <a:pt x="304" y="978"/>
                </a:lnTo>
                <a:lnTo>
                  <a:pt x="294" y="977"/>
                </a:lnTo>
                <a:lnTo>
                  <a:pt x="125" y="977"/>
                </a:lnTo>
                <a:lnTo>
                  <a:pt x="125" y="977"/>
                </a:lnTo>
                <a:lnTo>
                  <a:pt x="114" y="976"/>
                </a:lnTo>
                <a:lnTo>
                  <a:pt x="104" y="972"/>
                </a:lnTo>
                <a:lnTo>
                  <a:pt x="95" y="968"/>
                </a:lnTo>
                <a:lnTo>
                  <a:pt x="88" y="962"/>
                </a:lnTo>
                <a:lnTo>
                  <a:pt x="81" y="954"/>
                </a:lnTo>
                <a:lnTo>
                  <a:pt x="76" y="946"/>
                </a:lnTo>
                <a:lnTo>
                  <a:pt x="74" y="935"/>
                </a:lnTo>
                <a:lnTo>
                  <a:pt x="73" y="925"/>
                </a:lnTo>
                <a:lnTo>
                  <a:pt x="73" y="274"/>
                </a:lnTo>
                <a:lnTo>
                  <a:pt x="73" y="274"/>
                </a:lnTo>
                <a:lnTo>
                  <a:pt x="72" y="264"/>
                </a:lnTo>
                <a:lnTo>
                  <a:pt x="68" y="254"/>
                </a:lnTo>
                <a:lnTo>
                  <a:pt x="64" y="245"/>
                </a:lnTo>
                <a:lnTo>
                  <a:pt x="58" y="238"/>
                </a:lnTo>
                <a:lnTo>
                  <a:pt x="50" y="231"/>
                </a:lnTo>
                <a:lnTo>
                  <a:pt x="42" y="227"/>
                </a:lnTo>
                <a:lnTo>
                  <a:pt x="32" y="224"/>
                </a:lnTo>
                <a:lnTo>
                  <a:pt x="21" y="223"/>
                </a:lnTo>
                <a:lnTo>
                  <a:pt x="21" y="223"/>
                </a:lnTo>
                <a:lnTo>
                  <a:pt x="6" y="223"/>
                </a:lnTo>
                <a:lnTo>
                  <a:pt x="2" y="223"/>
                </a:lnTo>
                <a:lnTo>
                  <a:pt x="0" y="224"/>
                </a:lnTo>
              </a:path>
            </a:pathLst>
          </a:custGeom>
          <a:noFill/>
          <a:ln cap="flat" cmpd="sng" w="25400">
            <a:solidFill>
              <a:srgbClr val="646D7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6902451" y="2227263"/>
            <a:ext cx="750888" cy="1766888"/>
          </a:xfrm>
          <a:custGeom>
            <a:rect b="b" l="l" r="r" t="t"/>
            <a:pathLst>
              <a:path extrusionOk="0" h="2226" w="947">
                <a:moveTo>
                  <a:pt x="871" y="0"/>
                </a:moveTo>
                <a:lnTo>
                  <a:pt x="871" y="0"/>
                </a:lnTo>
                <a:lnTo>
                  <a:pt x="879" y="1"/>
                </a:lnTo>
                <a:lnTo>
                  <a:pt x="886" y="2"/>
                </a:lnTo>
                <a:lnTo>
                  <a:pt x="894" y="3"/>
                </a:lnTo>
                <a:lnTo>
                  <a:pt x="901" y="6"/>
                </a:lnTo>
                <a:lnTo>
                  <a:pt x="907" y="9"/>
                </a:lnTo>
                <a:lnTo>
                  <a:pt x="914" y="14"/>
                </a:lnTo>
                <a:lnTo>
                  <a:pt x="919" y="17"/>
                </a:lnTo>
                <a:lnTo>
                  <a:pt x="925" y="23"/>
                </a:lnTo>
                <a:lnTo>
                  <a:pt x="930" y="27"/>
                </a:lnTo>
                <a:lnTo>
                  <a:pt x="934" y="33"/>
                </a:lnTo>
                <a:lnTo>
                  <a:pt x="938" y="40"/>
                </a:lnTo>
                <a:lnTo>
                  <a:pt x="941" y="46"/>
                </a:lnTo>
                <a:lnTo>
                  <a:pt x="944" y="53"/>
                </a:lnTo>
                <a:lnTo>
                  <a:pt x="946" y="61"/>
                </a:lnTo>
                <a:lnTo>
                  <a:pt x="947" y="68"/>
                </a:lnTo>
                <a:lnTo>
                  <a:pt x="947" y="76"/>
                </a:lnTo>
                <a:lnTo>
                  <a:pt x="947" y="2226"/>
                </a:lnTo>
                <a:lnTo>
                  <a:pt x="0" y="2226"/>
                </a:lnTo>
                <a:lnTo>
                  <a:pt x="0" y="76"/>
                </a:lnTo>
                <a:lnTo>
                  <a:pt x="0" y="76"/>
                </a:lnTo>
                <a:lnTo>
                  <a:pt x="2" y="68"/>
                </a:lnTo>
                <a:lnTo>
                  <a:pt x="3" y="61"/>
                </a:lnTo>
                <a:lnTo>
                  <a:pt x="4" y="53"/>
                </a:lnTo>
                <a:lnTo>
                  <a:pt x="7" y="46"/>
                </a:lnTo>
                <a:lnTo>
                  <a:pt x="10" y="40"/>
                </a:lnTo>
                <a:lnTo>
                  <a:pt x="14" y="33"/>
                </a:lnTo>
                <a:lnTo>
                  <a:pt x="18" y="27"/>
                </a:lnTo>
                <a:lnTo>
                  <a:pt x="23" y="23"/>
                </a:lnTo>
                <a:lnTo>
                  <a:pt x="28" y="17"/>
                </a:lnTo>
                <a:lnTo>
                  <a:pt x="34" y="14"/>
                </a:lnTo>
                <a:lnTo>
                  <a:pt x="41" y="9"/>
                </a:lnTo>
                <a:lnTo>
                  <a:pt x="48" y="6"/>
                </a:lnTo>
                <a:lnTo>
                  <a:pt x="55" y="3"/>
                </a:lnTo>
                <a:lnTo>
                  <a:pt x="61" y="2"/>
                </a:lnTo>
                <a:lnTo>
                  <a:pt x="68" y="1"/>
                </a:lnTo>
                <a:lnTo>
                  <a:pt x="76" y="0"/>
                </a:lnTo>
                <a:lnTo>
                  <a:pt x="871" y="0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6745288" y="3306763"/>
            <a:ext cx="263525" cy="711200"/>
          </a:xfrm>
          <a:custGeom>
            <a:rect b="b" l="l" r="r" t="t"/>
            <a:pathLst>
              <a:path extrusionOk="0" h="897" w="331">
                <a:moveTo>
                  <a:pt x="297" y="841"/>
                </a:moveTo>
                <a:lnTo>
                  <a:pt x="297" y="841"/>
                </a:lnTo>
                <a:lnTo>
                  <a:pt x="286" y="854"/>
                </a:lnTo>
                <a:lnTo>
                  <a:pt x="275" y="866"/>
                </a:lnTo>
                <a:lnTo>
                  <a:pt x="261" y="875"/>
                </a:lnTo>
                <a:lnTo>
                  <a:pt x="247" y="883"/>
                </a:lnTo>
                <a:lnTo>
                  <a:pt x="231" y="889"/>
                </a:lnTo>
                <a:lnTo>
                  <a:pt x="214" y="893"/>
                </a:lnTo>
                <a:lnTo>
                  <a:pt x="195" y="895"/>
                </a:lnTo>
                <a:lnTo>
                  <a:pt x="176" y="897"/>
                </a:lnTo>
                <a:lnTo>
                  <a:pt x="176" y="897"/>
                </a:lnTo>
                <a:lnTo>
                  <a:pt x="149" y="895"/>
                </a:lnTo>
                <a:lnTo>
                  <a:pt x="125" y="893"/>
                </a:lnTo>
                <a:lnTo>
                  <a:pt x="102" y="889"/>
                </a:lnTo>
                <a:lnTo>
                  <a:pt x="82" y="882"/>
                </a:lnTo>
                <a:lnTo>
                  <a:pt x="64" y="874"/>
                </a:lnTo>
                <a:lnTo>
                  <a:pt x="49" y="863"/>
                </a:lnTo>
                <a:lnTo>
                  <a:pt x="42" y="859"/>
                </a:lnTo>
                <a:lnTo>
                  <a:pt x="35" y="852"/>
                </a:lnTo>
                <a:lnTo>
                  <a:pt x="29" y="845"/>
                </a:lnTo>
                <a:lnTo>
                  <a:pt x="24" y="838"/>
                </a:lnTo>
                <a:lnTo>
                  <a:pt x="24" y="838"/>
                </a:lnTo>
                <a:lnTo>
                  <a:pt x="14" y="824"/>
                </a:lnTo>
                <a:lnTo>
                  <a:pt x="9" y="808"/>
                </a:lnTo>
                <a:lnTo>
                  <a:pt x="3" y="792"/>
                </a:lnTo>
                <a:lnTo>
                  <a:pt x="1" y="775"/>
                </a:lnTo>
                <a:lnTo>
                  <a:pt x="0" y="756"/>
                </a:lnTo>
                <a:lnTo>
                  <a:pt x="0" y="738"/>
                </a:lnTo>
                <a:lnTo>
                  <a:pt x="1" y="717"/>
                </a:lnTo>
                <a:lnTo>
                  <a:pt x="4" y="697"/>
                </a:lnTo>
                <a:lnTo>
                  <a:pt x="8" y="677"/>
                </a:lnTo>
                <a:lnTo>
                  <a:pt x="12" y="655"/>
                </a:lnTo>
                <a:lnTo>
                  <a:pt x="25" y="611"/>
                </a:lnTo>
                <a:lnTo>
                  <a:pt x="39" y="566"/>
                </a:lnTo>
                <a:lnTo>
                  <a:pt x="54" y="521"/>
                </a:lnTo>
                <a:lnTo>
                  <a:pt x="54" y="521"/>
                </a:lnTo>
                <a:lnTo>
                  <a:pt x="74" y="461"/>
                </a:lnTo>
                <a:lnTo>
                  <a:pt x="84" y="432"/>
                </a:lnTo>
                <a:lnTo>
                  <a:pt x="90" y="405"/>
                </a:lnTo>
                <a:lnTo>
                  <a:pt x="96" y="378"/>
                </a:lnTo>
                <a:lnTo>
                  <a:pt x="100" y="355"/>
                </a:lnTo>
                <a:lnTo>
                  <a:pt x="100" y="344"/>
                </a:lnTo>
                <a:lnTo>
                  <a:pt x="100" y="333"/>
                </a:lnTo>
                <a:lnTo>
                  <a:pt x="99" y="324"/>
                </a:lnTo>
                <a:lnTo>
                  <a:pt x="96" y="316"/>
                </a:lnTo>
                <a:lnTo>
                  <a:pt x="127" y="306"/>
                </a:lnTo>
                <a:lnTo>
                  <a:pt x="127" y="306"/>
                </a:lnTo>
                <a:lnTo>
                  <a:pt x="130" y="316"/>
                </a:lnTo>
                <a:lnTo>
                  <a:pt x="132" y="327"/>
                </a:lnTo>
                <a:lnTo>
                  <a:pt x="132" y="339"/>
                </a:lnTo>
                <a:lnTo>
                  <a:pt x="132" y="352"/>
                </a:lnTo>
                <a:lnTo>
                  <a:pt x="131" y="364"/>
                </a:lnTo>
                <a:lnTo>
                  <a:pt x="128" y="377"/>
                </a:lnTo>
                <a:lnTo>
                  <a:pt x="124" y="406"/>
                </a:lnTo>
                <a:lnTo>
                  <a:pt x="116" y="436"/>
                </a:lnTo>
                <a:lnTo>
                  <a:pt x="107" y="467"/>
                </a:lnTo>
                <a:lnTo>
                  <a:pt x="85" y="531"/>
                </a:lnTo>
                <a:lnTo>
                  <a:pt x="85" y="531"/>
                </a:lnTo>
                <a:lnTo>
                  <a:pt x="71" y="573"/>
                </a:lnTo>
                <a:lnTo>
                  <a:pt x="58" y="613"/>
                </a:lnTo>
                <a:lnTo>
                  <a:pt x="47" y="654"/>
                </a:lnTo>
                <a:lnTo>
                  <a:pt x="41" y="674"/>
                </a:lnTo>
                <a:lnTo>
                  <a:pt x="38" y="693"/>
                </a:lnTo>
                <a:lnTo>
                  <a:pt x="34" y="712"/>
                </a:lnTo>
                <a:lnTo>
                  <a:pt x="33" y="731"/>
                </a:lnTo>
                <a:lnTo>
                  <a:pt x="32" y="748"/>
                </a:lnTo>
                <a:lnTo>
                  <a:pt x="32" y="764"/>
                </a:lnTo>
                <a:lnTo>
                  <a:pt x="34" y="780"/>
                </a:lnTo>
                <a:lnTo>
                  <a:pt x="38" y="794"/>
                </a:lnTo>
                <a:lnTo>
                  <a:pt x="43" y="808"/>
                </a:lnTo>
                <a:lnTo>
                  <a:pt x="50" y="819"/>
                </a:lnTo>
                <a:lnTo>
                  <a:pt x="50" y="819"/>
                </a:lnTo>
                <a:lnTo>
                  <a:pt x="59" y="830"/>
                </a:lnTo>
                <a:lnTo>
                  <a:pt x="70" y="839"/>
                </a:lnTo>
                <a:lnTo>
                  <a:pt x="82" y="847"/>
                </a:lnTo>
                <a:lnTo>
                  <a:pt x="97" y="853"/>
                </a:lnTo>
                <a:lnTo>
                  <a:pt x="114" y="857"/>
                </a:lnTo>
                <a:lnTo>
                  <a:pt x="132" y="861"/>
                </a:lnTo>
                <a:lnTo>
                  <a:pt x="153" y="863"/>
                </a:lnTo>
                <a:lnTo>
                  <a:pt x="176" y="864"/>
                </a:lnTo>
                <a:lnTo>
                  <a:pt x="176" y="864"/>
                </a:lnTo>
                <a:lnTo>
                  <a:pt x="192" y="863"/>
                </a:lnTo>
                <a:lnTo>
                  <a:pt x="206" y="861"/>
                </a:lnTo>
                <a:lnTo>
                  <a:pt x="219" y="859"/>
                </a:lnTo>
                <a:lnTo>
                  <a:pt x="232" y="854"/>
                </a:lnTo>
                <a:lnTo>
                  <a:pt x="244" y="848"/>
                </a:lnTo>
                <a:lnTo>
                  <a:pt x="253" y="840"/>
                </a:lnTo>
                <a:lnTo>
                  <a:pt x="262" y="832"/>
                </a:lnTo>
                <a:lnTo>
                  <a:pt x="270" y="823"/>
                </a:lnTo>
                <a:lnTo>
                  <a:pt x="270" y="823"/>
                </a:lnTo>
                <a:lnTo>
                  <a:pt x="277" y="811"/>
                </a:lnTo>
                <a:lnTo>
                  <a:pt x="283" y="800"/>
                </a:lnTo>
                <a:lnTo>
                  <a:pt x="287" y="787"/>
                </a:lnTo>
                <a:lnTo>
                  <a:pt x="292" y="772"/>
                </a:lnTo>
                <a:lnTo>
                  <a:pt x="294" y="758"/>
                </a:lnTo>
                <a:lnTo>
                  <a:pt x="297" y="742"/>
                </a:lnTo>
                <a:lnTo>
                  <a:pt x="298" y="726"/>
                </a:lnTo>
                <a:lnTo>
                  <a:pt x="299" y="709"/>
                </a:lnTo>
                <a:lnTo>
                  <a:pt x="298" y="672"/>
                </a:lnTo>
                <a:lnTo>
                  <a:pt x="293" y="634"/>
                </a:lnTo>
                <a:lnTo>
                  <a:pt x="287" y="592"/>
                </a:lnTo>
                <a:lnTo>
                  <a:pt x="279" y="551"/>
                </a:lnTo>
                <a:lnTo>
                  <a:pt x="270" y="508"/>
                </a:lnTo>
                <a:lnTo>
                  <a:pt x="259" y="466"/>
                </a:lnTo>
                <a:lnTo>
                  <a:pt x="247" y="422"/>
                </a:lnTo>
                <a:lnTo>
                  <a:pt x="234" y="380"/>
                </a:lnTo>
                <a:lnTo>
                  <a:pt x="208" y="299"/>
                </a:lnTo>
                <a:lnTo>
                  <a:pt x="183" y="225"/>
                </a:lnTo>
                <a:lnTo>
                  <a:pt x="183" y="225"/>
                </a:lnTo>
                <a:lnTo>
                  <a:pt x="163" y="164"/>
                </a:lnTo>
                <a:lnTo>
                  <a:pt x="147" y="113"/>
                </a:lnTo>
                <a:lnTo>
                  <a:pt x="147" y="113"/>
                </a:lnTo>
                <a:lnTo>
                  <a:pt x="143" y="103"/>
                </a:lnTo>
                <a:lnTo>
                  <a:pt x="143" y="92"/>
                </a:lnTo>
                <a:lnTo>
                  <a:pt x="143" y="81"/>
                </a:lnTo>
                <a:lnTo>
                  <a:pt x="146" y="71"/>
                </a:lnTo>
                <a:lnTo>
                  <a:pt x="148" y="60"/>
                </a:lnTo>
                <a:lnTo>
                  <a:pt x="154" y="50"/>
                </a:lnTo>
                <a:lnTo>
                  <a:pt x="160" y="39"/>
                </a:lnTo>
                <a:lnTo>
                  <a:pt x="166" y="29"/>
                </a:lnTo>
                <a:lnTo>
                  <a:pt x="166" y="29"/>
                </a:lnTo>
                <a:lnTo>
                  <a:pt x="173" y="21"/>
                </a:lnTo>
                <a:lnTo>
                  <a:pt x="181" y="14"/>
                </a:lnTo>
                <a:lnTo>
                  <a:pt x="196" y="0"/>
                </a:lnTo>
                <a:lnTo>
                  <a:pt x="196" y="43"/>
                </a:lnTo>
                <a:lnTo>
                  <a:pt x="196" y="43"/>
                </a:lnTo>
                <a:lnTo>
                  <a:pt x="191" y="50"/>
                </a:lnTo>
                <a:lnTo>
                  <a:pt x="185" y="58"/>
                </a:lnTo>
                <a:lnTo>
                  <a:pt x="185" y="58"/>
                </a:lnTo>
                <a:lnTo>
                  <a:pt x="179" y="69"/>
                </a:lnTo>
                <a:lnTo>
                  <a:pt x="176" y="81"/>
                </a:lnTo>
                <a:lnTo>
                  <a:pt x="176" y="92"/>
                </a:lnTo>
                <a:lnTo>
                  <a:pt x="177" y="104"/>
                </a:lnTo>
                <a:lnTo>
                  <a:pt x="177" y="104"/>
                </a:lnTo>
                <a:lnTo>
                  <a:pt x="193" y="155"/>
                </a:lnTo>
                <a:lnTo>
                  <a:pt x="214" y="215"/>
                </a:lnTo>
                <a:lnTo>
                  <a:pt x="214" y="215"/>
                </a:lnTo>
                <a:lnTo>
                  <a:pt x="240" y="294"/>
                </a:lnTo>
                <a:lnTo>
                  <a:pt x="268" y="380"/>
                </a:lnTo>
                <a:lnTo>
                  <a:pt x="280" y="424"/>
                </a:lnTo>
                <a:lnTo>
                  <a:pt x="293" y="469"/>
                </a:lnTo>
                <a:lnTo>
                  <a:pt x="305" y="513"/>
                </a:lnTo>
                <a:lnTo>
                  <a:pt x="314" y="557"/>
                </a:lnTo>
                <a:lnTo>
                  <a:pt x="322" y="601"/>
                </a:lnTo>
                <a:lnTo>
                  <a:pt x="327" y="642"/>
                </a:lnTo>
                <a:lnTo>
                  <a:pt x="330" y="681"/>
                </a:lnTo>
                <a:lnTo>
                  <a:pt x="331" y="701"/>
                </a:lnTo>
                <a:lnTo>
                  <a:pt x="330" y="719"/>
                </a:lnTo>
                <a:lnTo>
                  <a:pt x="329" y="738"/>
                </a:lnTo>
                <a:lnTo>
                  <a:pt x="328" y="755"/>
                </a:lnTo>
                <a:lnTo>
                  <a:pt x="324" y="771"/>
                </a:lnTo>
                <a:lnTo>
                  <a:pt x="321" y="787"/>
                </a:lnTo>
                <a:lnTo>
                  <a:pt x="316" y="802"/>
                </a:lnTo>
                <a:lnTo>
                  <a:pt x="310" y="816"/>
                </a:lnTo>
                <a:lnTo>
                  <a:pt x="305" y="829"/>
                </a:lnTo>
                <a:lnTo>
                  <a:pt x="297" y="841"/>
                </a:lnTo>
                <a:lnTo>
                  <a:pt x="297" y="841"/>
                </a:lnTo>
                <a:close/>
              </a:path>
            </a:pathLst>
          </a:custGeom>
          <a:solidFill>
            <a:srgbClr val="646D7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6902451" y="2873376"/>
            <a:ext cx="68263" cy="130175"/>
          </a:xfrm>
          <a:custGeom>
            <a:rect b="b" l="l" r="r" t="t"/>
            <a:pathLst>
              <a:path extrusionOk="0" h="165" w="87">
                <a:moveTo>
                  <a:pt x="0" y="122"/>
                </a:moveTo>
                <a:lnTo>
                  <a:pt x="0" y="122"/>
                </a:lnTo>
                <a:lnTo>
                  <a:pt x="2" y="130"/>
                </a:lnTo>
                <a:lnTo>
                  <a:pt x="4" y="138"/>
                </a:lnTo>
                <a:lnTo>
                  <a:pt x="8" y="146"/>
                </a:lnTo>
                <a:lnTo>
                  <a:pt x="13" y="152"/>
                </a:lnTo>
                <a:lnTo>
                  <a:pt x="20" y="158"/>
                </a:lnTo>
                <a:lnTo>
                  <a:pt x="27" y="161"/>
                </a:lnTo>
                <a:lnTo>
                  <a:pt x="35" y="164"/>
                </a:lnTo>
                <a:lnTo>
                  <a:pt x="44" y="165"/>
                </a:lnTo>
                <a:lnTo>
                  <a:pt x="44" y="165"/>
                </a:lnTo>
                <a:lnTo>
                  <a:pt x="44" y="165"/>
                </a:lnTo>
                <a:lnTo>
                  <a:pt x="52" y="164"/>
                </a:lnTo>
                <a:lnTo>
                  <a:pt x="60" y="161"/>
                </a:lnTo>
                <a:lnTo>
                  <a:pt x="67" y="158"/>
                </a:lnTo>
                <a:lnTo>
                  <a:pt x="74" y="152"/>
                </a:lnTo>
                <a:lnTo>
                  <a:pt x="79" y="146"/>
                </a:lnTo>
                <a:lnTo>
                  <a:pt x="83" y="138"/>
                </a:lnTo>
                <a:lnTo>
                  <a:pt x="86" y="130"/>
                </a:lnTo>
                <a:lnTo>
                  <a:pt x="87" y="122"/>
                </a:lnTo>
                <a:lnTo>
                  <a:pt x="87" y="43"/>
                </a:lnTo>
                <a:lnTo>
                  <a:pt x="87" y="43"/>
                </a:lnTo>
                <a:lnTo>
                  <a:pt x="86" y="33"/>
                </a:lnTo>
                <a:lnTo>
                  <a:pt x="83" y="25"/>
                </a:lnTo>
                <a:lnTo>
                  <a:pt x="79" y="19"/>
                </a:lnTo>
                <a:lnTo>
                  <a:pt x="74" y="13"/>
                </a:lnTo>
                <a:lnTo>
                  <a:pt x="67" y="7"/>
                </a:lnTo>
                <a:lnTo>
                  <a:pt x="60" y="4"/>
                </a:lnTo>
                <a:lnTo>
                  <a:pt x="52" y="0"/>
                </a:lnTo>
                <a:lnTo>
                  <a:pt x="44" y="0"/>
                </a:lnTo>
                <a:lnTo>
                  <a:pt x="44" y="0"/>
                </a:lnTo>
                <a:lnTo>
                  <a:pt x="44" y="0"/>
                </a:lnTo>
                <a:lnTo>
                  <a:pt x="35" y="0"/>
                </a:lnTo>
                <a:lnTo>
                  <a:pt x="27" y="4"/>
                </a:lnTo>
                <a:lnTo>
                  <a:pt x="20" y="7"/>
                </a:lnTo>
                <a:lnTo>
                  <a:pt x="13" y="13"/>
                </a:lnTo>
                <a:lnTo>
                  <a:pt x="8" y="19"/>
                </a:lnTo>
                <a:lnTo>
                  <a:pt x="4" y="25"/>
                </a:lnTo>
                <a:lnTo>
                  <a:pt x="2" y="33"/>
                </a:lnTo>
                <a:lnTo>
                  <a:pt x="0" y="43"/>
                </a:lnTo>
                <a:lnTo>
                  <a:pt x="0" y="122"/>
                </a:lnTo>
                <a:close/>
              </a:path>
            </a:pathLst>
          </a:custGeom>
          <a:solidFill>
            <a:srgbClr val="CDD0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7585076" y="2873376"/>
            <a:ext cx="68263" cy="130175"/>
          </a:xfrm>
          <a:custGeom>
            <a:rect b="b" l="l" r="r" t="t"/>
            <a:pathLst>
              <a:path extrusionOk="0" h="165" w="85">
                <a:moveTo>
                  <a:pt x="0" y="122"/>
                </a:moveTo>
                <a:lnTo>
                  <a:pt x="0" y="122"/>
                </a:lnTo>
                <a:lnTo>
                  <a:pt x="0" y="130"/>
                </a:lnTo>
                <a:lnTo>
                  <a:pt x="3" y="138"/>
                </a:lnTo>
                <a:lnTo>
                  <a:pt x="7" y="146"/>
                </a:lnTo>
                <a:lnTo>
                  <a:pt x="12" y="152"/>
                </a:lnTo>
                <a:lnTo>
                  <a:pt x="18" y="158"/>
                </a:lnTo>
                <a:lnTo>
                  <a:pt x="25" y="161"/>
                </a:lnTo>
                <a:lnTo>
                  <a:pt x="33" y="164"/>
                </a:lnTo>
                <a:lnTo>
                  <a:pt x="42" y="165"/>
                </a:lnTo>
                <a:lnTo>
                  <a:pt x="42" y="165"/>
                </a:lnTo>
                <a:lnTo>
                  <a:pt x="42" y="165"/>
                </a:lnTo>
                <a:lnTo>
                  <a:pt x="50" y="164"/>
                </a:lnTo>
                <a:lnTo>
                  <a:pt x="59" y="161"/>
                </a:lnTo>
                <a:lnTo>
                  <a:pt x="67" y="158"/>
                </a:lnTo>
                <a:lnTo>
                  <a:pt x="72" y="152"/>
                </a:lnTo>
                <a:lnTo>
                  <a:pt x="78" y="146"/>
                </a:lnTo>
                <a:lnTo>
                  <a:pt x="82" y="138"/>
                </a:lnTo>
                <a:lnTo>
                  <a:pt x="84" y="130"/>
                </a:lnTo>
                <a:lnTo>
                  <a:pt x="85" y="122"/>
                </a:lnTo>
                <a:lnTo>
                  <a:pt x="85" y="43"/>
                </a:lnTo>
                <a:lnTo>
                  <a:pt x="85" y="43"/>
                </a:lnTo>
                <a:lnTo>
                  <a:pt x="84" y="33"/>
                </a:lnTo>
                <a:lnTo>
                  <a:pt x="82" y="25"/>
                </a:lnTo>
                <a:lnTo>
                  <a:pt x="78" y="19"/>
                </a:lnTo>
                <a:lnTo>
                  <a:pt x="72" y="13"/>
                </a:lnTo>
                <a:lnTo>
                  <a:pt x="67" y="7"/>
                </a:lnTo>
                <a:lnTo>
                  <a:pt x="59" y="4"/>
                </a:lnTo>
                <a:lnTo>
                  <a:pt x="50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33" y="0"/>
                </a:lnTo>
                <a:lnTo>
                  <a:pt x="25" y="4"/>
                </a:lnTo>
                <a:lnTo>
                  <a:pt x="18" y="7"/>
                </a:lnTo>
                <a:lnTo>
                  <a:pt x="12" y="13"/>
                </a:lnTo>
                <a:lnTo>
                  <a:pt x="7" y="19"/>
                </a:lnTo>
                <a:lnTo>
                  <a:pt x="3" y="25"/>
                </a:lnTo>
                <a:lnTo>
                  <a:pt x="0" y="33"/>
                </a:lnTo>
                <a:lnTo>
                  <a:pt x="0" y="43"/>
                </a:lnTo>
                <a:lnTo>
                  <a:pt x="0" y="122"/>
                </a:lnTo>
                <a:close/>
              </a:path>
            </a:pathLst>
          </a:custGeom>
          <a:solidFill>
            <a:srgbClr val="CDD0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6970713" y="2227263"/>
            <a:ext cx="614363" cy="1071563"/>
          </a:xfrm>
          <a:prstGeom prst="rect">
            <a:avLst/>
          </a:prstGeom>
          <a:solidFill>
            <a:srgbClr val="F6F7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6983413" y="2227263"/>
            <a:ext cx="588963" cy="1057275"/>
          </a:xfrm>
          <a:prstGeom prst="rect">
            <a:avLst/>
          </a:prstGeom>
          <a:solidFill>
            <a:srgbClr val="A1D4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132638" y="2555876"/>
            <a:ext cx="74613" cy="74613"/>
          </a:xfrm>
          <a:custGeom>
            <a:rect b="b" l="l" r="r" t="t"/>
            <a:pathLst>
              <a:path extrusionOk="0" h="95" w="94">
                <a:moveTo>
                  <a:pt x="47" y="95"/>
                </a:moveTo>
                <a:lnTo>
                  <a:pt x="47" y="95"/>
                </a:lnTo>
                <a:lnTo>
                  <a:pt x="38" y="94"/>
                </a:lnTo>
                <a:lnTo>
                  <a:pt x="28" y="91"/>
                </a:lnTo>
                <a:lnTo>
                  <a:pt x="20" y="87"/>
                </a:lnTo>
                <a:lnTo>
                  <a:pt x="13" y="81"/>
                </a:lnTo>
                <a:lnTo>
                  <a:pt x="8" y="74"/>
                </a:lnTo>
                <a:lnTo>
                  <a:pt x="4" y="66"/>
                </a:lnTo>
                <a:lnTo>
                  <a:pt x="1" y="57"/>
                </a:lnTo>
                <a:lnTo>
                  <a:pt x="0" y="48"/>
                </a:lnTo>
                <a:lnTo>
                  <a:pt x="0" y="48"/>
                </a:lnTo>
                <a:lnTo>
                  <a:pt x="1" y="38"/>
                </a:lnTo>
                <a:lnTo>
                  <a:pt x="4" y="29"/>
                </a:lnTo>
                <a:lnTo>
                  <a:pt x="8" y="21"/>
                </a:lnTo>
                <a:lnTo>
                  <a:pt x="13" y="14"/>
                </a:lnTo>
                <a:lnTo>
                  <a:pt x="20" y="8"/>
                </a:lnTo>
                <a:lnTo>
                  <a:pt x="28" y="4"/>
                </a:lnTo>
                <a:lnTo>
                  <a:pt x="38" y="2"/>
                </a:lnTo>
                <a:lnTo>
                  <a:pt x="47" y="0"/>
                </a:lnTo>
                <a:lnTo>
                  <a:pt x="47" y="0"/>
                </a:lnTo>
                <a:lnTo>
                  <a:pt x="57" y="2"/>
                </a:lnTo>
                <a:lnTo>
                  <a:pt x="65" y="4"/>
                </a:lnTo>
                <a:lnTo>
                  <a:pt x="73" y="8"/>
                </a:lnTo>
                <a:lnTo>
                  <a:pt x="80" y="14"/>
                </a:lnTo>
                <a:lnTo>
                  <a:pt x="86" y="21"/>
                </a:lnTo>
                <a:lnTo>
                  <a:pt x="91" y="29"/>
                </a:lnTo>
                <a:lnTo>
                  <a:pt x="94" y="38"/>
                </a:lnTo>
                <a:lnTo>
                  <a:pt x="94" y="48"/>
                </a:lnTo>
                <a:lnTo>
                  <a:pt x="94" y="48"/>
                </a:lnTo>
                <a:lnTo>
                  <a:pt x="94" y="57"/>
                </a:lnTo>
                <a:lnTo>
                  <a:pt x="91" y="66"/>
                </a:lnTo>
                <a:lnTo>
                  <a:pt x="86" y="74"/>
                </a:lnTo>
                <a:lnTo>
                  <a:pt x="80" y="81"/>
                </a:lnTo>
                <a:lnTo>
                  <a:pt x="73" y="87"/>
                </a:lnTo>
                <a:lnTo>
                  <a:pt x="65" y="91"/>
                </a:lnTo>
                <a:lnTo>
                  <a:pt x="57" y="94"/>
                </a:lnTo>
                <a:lnTo>
                  <a:pt x="47" y="95"/>
                </a:lnTo>
                <a:lnTo>
                  <a:pt x="47" y="95"/>
                </a:lnTo>
                <a:close/>
                <a:moveTo>
                  <a:pt x="47" y="8"/>
                </a:moveTo>
                <a:lnTo>
                  <a:pt x="47" y="8"/>
                </a:lnTo>
                <a:lnTo>
                  <a:pt x="39" y="8"/>
                </a:lnTo>
                <a:lnTo>
                  <a:pt x="32" y="11"/>
                </a:lnTo>
                <a:lnTo>
                  <a:pt x="25" y="14"/>
                </a:lnTo>
                <a:lnTo>
                  <a:pt x="19" y="20"/>
                </a:lnTo>
                <a:lnTo>
                  <a:pt x="15" y="26"/>
                </a:lnTo>
                <a:lnTo>
                  <a:pt x="11" y="33"/>
                </a:lnTo>
                <a:lnTo>
                  <a:pt x="9" y="40"/>
                </a:lnTo>
                <a:lnTo>
                  <a:pt x="8" y="48"/>
                </a:lnTo>
                <a:lnTo>
                  <a:pt x="8" y="48"/>
                </a:lnTo>
                <a:lnTo>
                  <a:pt x="9" y="56"/>
                </a:lnTo>
                <a:lnTo>
                  <a:pt x="11" y="63"/>
                </a:lnTo>
                <a:lnTo>
                  <a:pt x="15" y="70"/>
                </a:lnTo>
                <a:lnTo>
                  <a:pt x="19" y="75"/>
                </a:lnTo>
                <a:lnTo>
                  <a:pt x="25" y="80"/>
                </a:lnTo>
                <a:lnTo>
                  <a:pt x="32" y="85"/>
                </a:lnTo>
                <a:lnTo>
                  <a:pt x="39" y="87"/>
                </a:lnTo>
                <a:lnTo>
                  <a:pt x="47" y="87"/>
                </a:lnTo>
                <a:lnTo>
                  <a:pt x="47" y="87"/>
                </a:lnTo>
                <a:lnTo>
                  <a:pt x="55" y="87"/>
                </a:lnTo>
                <a:lnTo>
                  <a:pt x="63" y="85"/>
                </a:lnTo>
                <a:lnTo>
                  <a:pt x="70" y="80"/>
                </a:lnTo>
                <a:lnTo>
                  <a:pt x="76" y="75"/>
                </a:lnTo>
                <a:lnTo>
                  <a:pt x="80" y="70"/>
                </a:lnTo>
                <a:lnTo>
                  <a:pt x="84" y="63"/>
                </a:lnTo>
                <a:lnTo>
                  <a:pt x="86" y="56"/>
                </a:lnTo>
                <a:lnTo>
                  <a:pt x="87" y="48"/>
                </a:lnTo>
                <a:lnTo>
                  <a:pt x="87" y="48"/>
                </a:lnTo>
                <a:lnTo>
                  <a:pt x="86" y="40"/>
                </a:lnTo>
                <a:lnTo>
                  <a:pt x="84" y="33"/>
                </a:lnTo>
                <a:lnTo>
                  <a:pt x="80" y="26"/>
                </a:lnTo>
                <a:lnTo>
                  <a:pt x="76" y="20"/>
                </a:lnTo>
                <a:lnTo>
                  <a:pt x="70" y="14"/>
                </a:lnTo>
                <a:lnTo>
                  <a:pt x="63" y="11"/>
                </a:lnTo>
                <a:lnTo>
                  <a:pt x="55" y="8"/>
                </a:lnTo>
                <a:lnTo>
                  <a:pt x="47" y="8"/>
                </a:lnTo>
                <a:lnTo>
                  <a:pt x="47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7342188" y="2555876"/>
            <a:ext cx="74613" cy="74613"/>
          </a:xfrm>
          <a:custGeom>
            <a:rect b="b" l="l" r="r" t="t"/>
            <a:pathLst>
              <a:path extrusionOk="0" h="95" w="95">
                <a:moveTo>
                  <a:pt x="48" y="95"/>
                </a:moveTo>
                <a:lnTo>
                  <a:pt x="48" y="95"/>
                </a:lnTo>
                <a:lnTo>
                  <a:pt x="39" y="94"/>
                </a:lnTo>
                <a:lnTo>
                  <a:pt x="29" y="91"/>
                </a:lnTo>
                <a:lnTo>
                  <a:pt x="21" y="87"/>
                </a:lnTo>
                <a:lnTo>
                  <a:pt x="14" y="81"/>
                </a:lnTo>
                <a:lnTo>
                  <a:pt x="9" y="74"/>
                </a:lnTo>
                <a:lnTo>
                  <a:pt x="4" y="66"/>
                </a:lnTo>
                <a:lnTo>
                  <a:pt x="2" y="57"/>
                </a:lnTo>
                <a:lnTo>
                  <a:pt x="0" y="48"/>
                </a:lnTo>
                <a:lnTo>
                  <a:pt x="0" y="48"/>
                </a:lnTo>
                <a:lnTo>
                  <a:pt x="2" y="38"/>
                </a:lnTo>
                <a:lnTo>
                  <a:pt x="4" y="29"/>
                </a:lnTo>
                <a:lnTo>
                  <a:pt x="9" y="21"/>
                </a:lnTo>
                <a:lnTo>
                  <a:pt x="14" y="14"/>
                </a:lnTo>
                <a:lnTo>
                  <a:pt x="21" y="8"/>
                </a:lnTo>
                <a:lnTo>
                  <a:pt x="29" y="4"/>
                </a:lnTo>
                <a:lnTo>
                  <a:pt x="39" y="2"/>
                </a:lnTo>
                <a:lnTo>
                  <a:pt x="48" y="0"/>
                </a:lnTo>
                <a:lnTo>
                  <a:pt x="48" y="0"/>
                </a:lnTo>
                <a:lnTo>
                  <a:pt x="58" y="2"/>
                </a:lnTo>
                <a:lnTo>
                  <a:pt x="66" y="4"/>
                </a:lnTo>
                <a:lnTo>
                  <a:pt x="74" y="8"/>
                </a:lnTo>
                <a:lnTo>
                  <a:pt x="81" y="14"/>
                </a:lnTo>
                <a:lnTo>
                  <a:pt x="87" y="21"/>
                </a:lnTo>
                <a:lnTo>
                  <a:pt x="91" y="29"/>
                </a:lnTo>
                <a:lnTo>
                  <a:pt x="94" y="38"/>
                </a:lnTo>
                <a:lnTo>
                  <a:pt x="95" y="48"/>
                </a:lnTo>
                <a:lnTo>
                  <a:pt x="95" y="48"/>
                </a:lnTo>
                <a:lnTo>
                  <a:pt x="94" y="57"/>
                </a:lnTo>
                <a:lnTo>
                  <a:pt x="91" y="66"/>
                </a:lnTo>
                <a:lnTo>
                  <a:pt x="87" y="74"/>
                </a:lnTo>
                <a:lnTo>
                  <a:pt x="81" y="81"/>
                </a:lnTo>
                <a:lnTo>
                  <a:pt x="74" y="87"/>
                </a:lnTo>
                <a:lnTo>
                  <a:pt x="66" y="91"/>
                </a:lnTo>
                <a:lnTo>
                  <a:pt x="58" y="94"/>
                </a:lnTo>
                <a:lnTo>
                  <a:pt x="48" y="95"/>
                </a:lnTo>
                <a:lnTo>
                  <a:pt x="48" y="95"/>
                </a:lnTo>
                <a:close/>
                <a:moveTo>
                  <a:pt x="48" y="8"/>
                </a:moveTo>
                <a:lnTo>
                  <a:pt x="48" y="8"/>
                </a:lnTo>
                <a:lnTo>
                  <a:pt x="40" y="8"/>
                </a:lnTo>
                <a:lnTo>
                  <a:pt x="33" y="11"/>
                </a:lnTo>
                <a:lnTo>
                  <a:pt x="26" y="14"/>
                </a:lnTo>
                <a:lnTo>
                  <a:pt x="20" y="20"/>
                </a:lnTo>
                <a:lnTo>
                  <a:pt x="15" y="26"/>
                </a:lnTo>
                <a:lnTo>
                  <a:pt x="12" y="33"/>
                </a:lnTo>
                <a:lnTo>
                  <a:pt x="10" y="40"/>
                </a:lnTo>
                <a:lnTo>
                  <a:pt x="9" y="48"/>
                </a:lnTo>
                <a:lnTo>
                  <a:pt x="9" y="48"/>
                </a:lnTo>
                <a:lnTo>
                  <a:pt x="10" y="56"/>
                </a:lnTo>
                <a:lnTo>
                  <a:pt x="12" y="63"/>
                </a:lnTo>
                <a:lnTo>
                  <a:pt x="15" y="70"/>
                </a:lnTo>
                <a:lnTo>
                  <a:pt x="20" y="75"/>
                </a:lnTo>
                <a:lnTo>
                  <a:pt x="26" y="80"/>
                </a:lnTo>
                <a:lnTo>
                  <a:pt x="33" y="85"/>
                </a:lnTo>
                <a:lnTo>
                  <a:pt x="40" y="87"/>
                </a:lnTo>
                <a:lnTo>
                  <a:pt x="48" y="87"/>
                </a:lnTo>
                <a:lnTo>
                  <a:pt x="48" y="87"/>
                </a:lnTo>
                <a:lnTo>
                  <a:pt x="56" y="87"/>
                </a:lnTo>
                <a:lnTo>
                  <a:pt x="64" y="85"/>
                </a:lnTo>
                <a:lnTo>
                  <a:pt x="70" y="80"/>
                </a:lnTo>
                <a:lnTo>
                  <a:pt x="77" y="75"/>
                </a:lnTo>
                <a:lnTo>
                  <a:pt x="81" y="70"/>
                </a:lnTo>
                <a:lnTo>
                  <a:pt x="85" y="63"/>
                </a:lnTo>
                <a:lnTo>
                  <a:pt x="87" y="56"/>
                </a:lnTo>
                <a:lnTo>
                  <a:pt x="88" y="48"/>
                </a:lnTo>
                <a:lnTo>
                  <a:pt x="88" y="48"/>
                </a:lnTo>
                <a:lnTo>
                  <a:pt x="87" y="40"/>
                </a:lnTo>
                <a:lnTo>
                  <a:pt x="85" y="33"/>
                </a:lnTo>
                <a:lnTo>
                  <a:pt x="81" y="26"/>
                </a:lnTo>
                <a:lnTo>
                  <a:pt x="77" y="20"/>
                </a:lnTo>
                <a:lnTo>
                  <a:pt x="70" y="14"/>
                </a:lnTo>
                <a:lnTo>
                  <a:pt x="64" y="11"/>
                </a:lnTo>
                <a:lnTo>
                  <a:pt x="56" y="8"/>
                </a:lnTo>
                <a:lnTo>
                  <a:pt x="48" y="8"/>
                </a:lnTo>
                <a:lnTo>
                  <a:pt x="48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7097713" y="2520951"/>
            <a:ext cx="57150" cy="77788"/>
          </a:xfrm>
          <a:custGeom>
            <a:rect b="b" l="l" r="r" t="t"/>
            <a:pathLst>
              <a:path extrusionOk="0" h="100" w="71">
                <a:moveTo>
                  <a:pt x="4" y="100"/>
                </a:moveTo>
                <a:lnTo>
                  <a:pt x="4" y="100"/>
                </a:lnTo>
                <a:lnTo>
                  <a:pt x="1" y="98"/>
                </a:lnTo>
                <a:lnTo>
                  <a:pt x="0" y="96"/>
                </a:lnTo>
                <a:lnTo>
                  <a:pt x="0" y="96"/>
                </a:lnTo>
                <a:lnTo>
                  <a:pt x="1" y="78"/>
                </a:lnTo>
                <a:lnTo>
                  <a:pt x="2" y="62"/>
                </a:lnTo>
                <a:lnTo>
                  <a:pt x="6" y="45"/>
                </a:lnTo>
                <a:lnTo>
                  <a:pt x="8" y="37"/>
                </a:lnTo>
                <a:lnTo>
                  <a:pt x="11" y="30"/>
                </a:lnTo>
                <a:lnTo>
                  <a:pt x="16" y="25"/>
                </a:lnTo>
                <a:lnTo>
                  <a:pt x="21" y="19"/>
                </a:lnTo>
                <a:lnTo>
                  <a:pt x="25" y="13"/>
                </a:lnTo>
                <a:lnTo>
                  <a:pt x="32" y="9"/>
                </a:lnTo>
                <a:lnTo>
                  <a:pt x="39" y="5"/>
                </a:lnTo>
                <a:lnTo>
                  <a:pt x="47" y="3"/>
                </a:lnTo>
                <a:lnTo>
                  <a:pt x="57" y="2"/>
                </a:lnTo>
                <a:lnTo>
                  <a:pt x="68" y="0"/>
                </a:lnTo>
                <a:lnTo>
                  <a:pt x="68" y="0"/>
                </a:lnTo>
                <a:lnTo>
                  <a:pt x="68" y="0"/>
                </a:lnTo>
                <a:lnTo>
                  <a:pt x="68" y="0"/>
                </a:lnTo>
                <a:lnTo>
                  <a:pt x="70" y="2"/>
                </a:lnTo>
                <a:lnTo>
                  <a:pt x="71" y="4"/>
                </a:lnTo>
                <a:lnTo>
                  <a:pt x="71" y="4"/>
                </a:lnTo>
                <a:lnTo>
                  <a:pt x="70" y="7"/>
                </a:lnTo>
                <a:lnTo>
                  <a:pt x="68" y="9"/>
                </a:lnTo>
                <a:lnTo>
                  <a:pt x="68" y="9"/>
                </a:lnTo>
                <a:lnTo>
                  <a:pt x="59" y="9"/>
                </a:lnTo>
                <a:lnTo>
                  <a:pt x="51" y="10"/>
                </a:lnTo>
                <a:lnTo>
                  <a:pt x="44" y="12"/>
                </a:lnTo>
                <a:lnTo>
                  <a:pt x="37" y="14"/>
                </a:lnTo>
                <a:lnTo>
                  <a:pt x="32" y="18"/>
                </a:lnTo>
                <a:lnTo>
                  <a:pt x="26" y="22"/>
                </a:lnTo>
                <a:lnTo>
                  <a:pt x="23" y="27"/>
                </a:lnTo>
                <a:lnTo>
                  <a:pt x="19" y="33"/>
                </a:lnTo>
                <a:lnTo>
                  <a:pt x="16" y="38"/>
                </a:lnTo>
                <a:lnTo>
                  <a:pt x="14" y="45"/>
                </a:lnTo>
                <a:lnTo>
                  <a:pt x="10" y="60"/>
                </a:lnTo>
                <a:lnTo>
                  <a:pt x="8" y="77"/>
                </a:lnTo>
                <a:lnTo>
                  <a:pt x="8" y="96"/>
                </a:lnTo>
                <a:lnTo>
                  <a:pt x="8" y="96"/>
                </a:lnTo>
                <a:lnTo>
                  <a:pt x="7" y="98"/>
                </a:lnTo>
                <a:lnTo>
                  <a:pt x="4" y="100"/>
                </a:lnTo>
                <a:lnTo>
                  <a:pt x="4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378701" y="2525713"/>
            <a:ext cx="79375" cy="73025"/>
          </a:xfrm>
          <a:custGeom>
            <a:rect b="b" l="l" r="r" t="t"/>
            <a:pathLst>
              <a:path extrusionOk="0" h="94" w="101">
                <a:moveTo>
                  <a:pt x="97" y="94"/>
                </a:moveTo>
                <a:lnTo>
                  <a:pt x="97" y="94"/>
                </a:lnTo>
                <a:lnTo>
                  <a:pt x="94" y="92"/>
                </a:lnTo>
                <a:lnTo>
                  <a:pt x="93" y="90"/>
                </a:lnTo>
                <a:lnTo>
                  <a:pt x="93" y="90"/>
                </a:lnTo>
                <a:lnTo>
                  <a:pt x="93" y="81"/>
                </a:lnTo>
                <a:lnTo>
                  <a:pt x="91" y="72"/>
                </a:lnTo>
                <a:lnTo>
                  <a:pt x="89" y="64"/>
                </a:lnTo>
                <a:lnTo>
                  <a:pt x="87" y="56"/>
                </a:lnTo>
                <a:lnTo>
                  <a:pt x="83" y="49"/>
                </a:lnTo>
                <a:lnTo>
                  <a:pt x="79" y="42"/>
                </a:lnTo>
                <a:lnTo>
                  <a:pt x="74" y="36"/>
                </a:lnTo>
                <a:lnTo>
                  <a:pt x="68" y="30"/>
                </a:lnTo>
                <a:lnTo>
                  <a:pt x="63" y="26"/>
                </a:lnTo>
                <a:lnTo>
                  <a:pt x="56" y="21"/>
                </a:lnTo>
                <a:lnTo>
                  <a:pt x="49" y="16"/>
                </a:lnTo>
                <a:lnTo>
                  <a:pt x="41" y="14"/>
                </a:lnTo>
                <a:lnTo>
                  <a:pt x="33" y="12"/>
                </a:lnTo>
                <a:lnTo>
                  <a:pt x="23" y="9"/>
                </a:lnTo>
                <a:lnTo>
                  <a:pt x="13" y="8"/>
                </a:lnTo>
                <a:lnTo>
                  <a:pt x="4" y="8"/>
                </a:lnTo>
                <a:lnTo>
                  <a:pt x="4" y="8"/>
                </a:lnTo>
                <a:lnTo>
                  <a:pt x="0" y="7"/>
                </a:lnTo>
                <a:lnTo>
                  <a:pt x="0" y="4"/>
                </a:lnTo>
                <a:lnTo>
                  <a:pt x="0" y="4"/>
                </a:lnTo>
                <a:lnTo>
                  <a:pt x="0" y="1"/>
                </a:lnTo>
                <a:lnTo>
                  <a:pt x="4" y="0"/>
                </a:lnTo>
                <a:lnTo>
                  <a:pt x="4" y="0"/>
                </a:lnTo>
                <a:lnTo>
                  <a:pt x="14" y="0"/>
                </a:lnTo>
                <a:lnTo>
                  <a:pt x="25" y="1"/>
                </a:lnTo>
                <a:lnTo>
                  <a:pt x="34" y="4"/>
                </a:lnTo>
                <a:lnTo>
                  <a:pt x="43" y="7"/>
                </a:lnTo>
                <a:lnTo>
                  <a:pt x="52" y="11"/>
                </a:lnTo>
                <a:lnTo>
                  <a:pt x="60" y="14"/>
                </a:lnTo>
                <a:lnTo>
                  <a:pt x="67" y="20"/>
                </a:lnTo>
                <a:lnTo>
                  <a:pt x="74" y="24"/>
                </a:lnTo>
                <a:lnTo>
                  <a:pt x="80" y="31"/>
                </a:lnTo>
                <a:lnTo>
                  <a:pt x="86" y="38"/>
                </a:lnTo>
                <a:lnTo>
                  <a:pt x="90" y="45"/>
                </a:lnTo>
                <a:lnTo>
                  <a:pt x="94" y="53"/>
                </a:lnTo>
                <a:lnTo>
                  <a:pt x="97" y="61"/>
                </a:lnTo>
                <a:lnTo>
                  <a:pt x="99" y="71"/>
                </a:lnTo>
                <a:lnTo>
                  <a:pt x="101" y="80"/>
                </a:lnTo>
                <a:lnTo>
                  <a:pt x="101" y="90"/>
                </a:lnTo>
                <a:lnTo>
                  <a:pt x="101" y="90"/>
                </a:lnTo>
                <a:lnTo>
                  <a:pt x="99" y="92"/>
                </a:lnTo>
                <a:lnTo>
                  <a:pt x="97" y="94"/>
                </a:lnTo>
                <a:lnTo>
                  <a:pt x="97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313613" y="2481263"/>
            <a:ext cx="69850" cy="50800"/>
          </a:xfrm>
          <a:custGeom>
            <a:rect b="b" l="l" r="r" t="t"/>
            <a:pathLst>
              <a:path extrusionOk="0" h="63" w="88">
                <a:moveTo>
                  <a:pt x="85" y="63"/>
                </a:moveTo>
                <a:lnTo>
                  <a:pt x="85" y="63"/>
                </a:lnTo>
                <a:lnTo>
                  <a:pt x="83" y="62"/>
                </a:lnTo>
                <a:lnTo>
                  <a:pt x="1" y="8"/>
                </a:lnTo>
                <a:lnTo>
                  <a:pt x="1" y="8"/>
                </a:lnTo>
                <a:lnTo>
                  <a:pt x="0" y="5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5" y="1"/>
                </a:lnTo>
                <a:lnTo>
                  <a:pt x="87" y="56"/>
                </a:lnTo>
                <a:lnTo>
                  <a:pt x="87" y="56"/>
                </a:lnTo>
                <a:lnTo>
                  <a:pt x="88" y="59"/>
                </a:lnTo>
                <a:lnTo>
                  <a:pt x="88" y="61"/>
                </a:lnTo>
                <a:lnTo>
                  <a:pt x="88" y="61"/>
                </a:lnTo>
                <a:lnTo>
                  <a:pt x="86" y="62"/>
                </a:lnTo>
                <a:lnTo>
                  <a:pt x="85" y="63"/>
                </a:lnTo>
                <a:lnTo>
                  <a:pt x="85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212013" y="2586038"/>
            <a:ext cx="12700" cy="12700"/>
          </a:xfrm>
          <a:custGeom>
            <a:rect b="b" l="l" r="r" t="t"/>
            <a:pathLst>
              <a:path extrusionOk="0" h="17" w="16">
                <a:moveTo>
                  <a:pt x="12" y="17"/>
                </a:moveTo>
                <a:lnTo>
                  <a:pt x="12" y="17"/>
                </a:lnTo>
                <a:lnTo>
                  <a:pt x="10" y="15"/>
                </a:lnTo>
                <a:lnTo>
                  <a:pt x="1" y="6"/>
                </a:lnTo>
                <a:lnTo>
                  <a:pt x="1" y="6"/>
                </a:lnTo>
                <a:lnTo>
                  <a:pt x="0" y="4"/>
                </a:lnTo>
                <a:lnTo>
                  <a:pt x="1" y="2"/>
                </a:lnTo>
                <a:lnTo>
                  <a:pt x="1" y="2"/>
                </a:lnTo>
                <a:lnTo>
                  <a:pt x="3" y="0"/>
                </a:lnTo>
                <a:lnTo>
                  <a:pt x="7" y="2"/>
                </a:lnTo>
                <a:lnTo>
                  <a:pt x="15" y="10"/>
                </a:lnTo>
                <a:lnTo>
                  <a:pt x="15" y="10"/>
                </a:lnTo>
                <a:lnTo>
                  <a:pt x="16" y="13"/>
                </a:lnTo>
                <a:lnTo>
                  <a:pt x="15" y="15"/>
                </a:lnTo>
                <a:lnTo>
                  <a:pt x="15" y="15"/>
                </a:lnTo>
                <a:lnTo>
                  <a:pt x="12" y="17"/>
                </a:lnTo>
                <a:lnTo>
                  <a:pt x="12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326313" y="2586038"/>
            <a:ext cx="14288" cy="12700"/>
          </a:xfrm>
          <a:custGeom>
            <a:rect b="b" l="l" r="r" t="t"/>
            <a:pathLst>
              <a:path extrusionOk="0" h="17" w="17">
                <a:moveTo>
                  <a:pt x="12" y="17"/>
                </a:moveTo>
                <a:lnTo>
                  <a:pt x="12" y="17"/>
                </a:lnTo>
                <a:lnTo>
                  <a:pt x="10" y="15"/>
                </a:lnTo>
                <a:lnTo>
                  <a:pt x="1" y="6"/>
                </a:lnTo>
                <a:lnTo>
                  <a:pt x="1" y="6"/>
                </a:lnTo>
                <a:lnTo>
                  <a:pt x="0" y="4"/>
                </a:lnTo>
                <a:lnTo>
                  <a:pt x="1" y="2"/>
                </a:lnTo>
                <a:lnTo>
                  <a:pt x="1" y="2"/>
                </a:lnTo>
                <a:lnTo>
                  <a:pt x="4" y="0"/>
                </a:lnTo>
                <a:lnTo>
                  <a:pt x="7" y="2"/>
                </a:lnTo>
                <a:lnTo>
                  <a:pt x="16" y="10"/>
                </a:lnTo>
                <a:lnTo>
                  <a:pt x="16" y="10"/>
                </a:lnTo>
                <a:lnTo>
                  <a:pt x="17" y="13"/>
                </a:lnTo>
                <a:lnTo>
                  <a:pt x="16" y="15"/>
                </a:lnTo>
                <a:lnTo>
                  <a:pt x="16" y="15"/>
                </a:lnTo>
                <a:lnTo>
                  <a:pt x="12" y="17"/>
                </a:lnTo>
                <a:lnTo>
                  <a:pt x="12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7148513" y="2479676"/>
            <a:ext cx="169863" cy="47625"/>
          </a:xfrm>
          <a:custGeom>
            <a:rect b="b" l="l" r="r" t="t"/>
            <a:pathLst>
              <a:path extrusionOk="0" h="60" w="216">
                <a:moveTo>
                  <a:pt x="5" y="60"/>
                </a:moveTo>
                <a:lnTo>
                  <a:pt x="5" y="60"/>
                </a:lnTo>
                <a:lnTo>
                  <a:pt x="3" y="58"/>
                </a:lnTo>
                <a:lnTo>
                  <a:pt x="3" y="58"/>
                </a:lnTo>
                <a:lnTo>
                  <a:pt x="0" y="56"/>
                </a:lnTo>
                <a:lnTo>
                  <a:pt x="1" y="54"/>
                </a:lnTo>
                <a:lnTo>
                  <a:pt x="1" y="54"/>
                </a:lnTo>
                <a:lnTo>
                  <a:pt x="6" y="47"/>
                </a:lnTo>
                <a:lnTo>
                  <a:pt x="12" y="41"/>
                </a:lnTo>
                <a:lnTo>
                  <a:pt x="19" y="34"/>
                </a:lnTo>
                <a:lnTo>
                  <a:pt x="27" y="30"/>
                </a:lnTo>
                <a:lnTo>
                  <a:pt x="36" y="24"/>
                </a:lnTo>
                <a:lnTo>
                  <a:pt x="47" y="19"/>
                </a:lnTo>
                <a:lnTo>
                  <a:pt x="59" y="15"/>
                </a:lnTo>
                <a:lnTo>
                  <a:pt x="72" y="10"/>
                </a:lnTo>
                <a:lnTo>
                  <a:pt x="87" y="7"/>
                </a:lnTo>
                <a:lnTo>
                  <a:pt x="102" y="4"/>
                </a:lnTo>
                <a:lnTo>
                  <a:pt x="118" y="2"/>
                </a:lnTo>
                <a:lnTo>
                  <a:pt x="135" y="1"/>
                </a:lnTo>
                <a:lnTo>
                  <a:pt x="153" y="0"/>
                </a:lnTo>
                <a:lnTo>
                  <a:pt x="172" y="0"/>
                </a:lnTo>
                <a:lnTo>
                  <a:pt x="191" y="1"/>
                </a:lnTo>
                <a:lnTo>
                  <a:pt x="212" y="2"/>
                </a:lnTo>
                <a:lnTo>
                  <a:pt x="212" y="2"/>
                </a:lnTo>
                <a:lnTo>
                  <a:pt x="216" y="4"/>
                </a:lnTo>
                <a:lnTo>
                  <a:pt x="216" y="7"/>
                </a:lnTo>
                <a:lnTo>
                  <a:pt x="216" y="7"/>
                </a:lnTo>
                <a:lnTo>
                  <a:pt x="214" y="9"/>
                </a:lnTo>
                <a:lnTo>
                  <a:pt x="212" y="10"/>
                </a:lnTo>
                <a:lnTo>
                  <a:pt x="212" y="10"/>
                </a:lnTo>
                <a:lnTo>
                  <a:pt x="191" y="9"/>
                </a:lnTo>
                <a:lnTo>
                  <a:pt x="173" y="8"/>
                </a:lnTo>
                <a:lnTo>
                  <a:pt x="155" y="8"/>
                </a:lnTo>
                <a:lnTo>
                  <a:pt x="137" y="8"/>
                </a:lnTo>
                <a:lnTo>
                  <a:pt x="120" y="9"/>
                </a:lnTo>
                <a:lnTo>
                  <a:pt x="104" y="11"/>
                </a:lnTo>
                <a:lnTo>
                  <a:pt x="90" y="13"/>
                </a:lnTo>
                <a:lnTo>
                  <a:pt x="76" y="17"/>
                </a:lnTo>
                <a:lnTo>
                  <a:pt x="64" y="22"/>
                </a:lnTo>
                <a:lnTo>
                  <a:pt x="52" y="25"/>
                </a:lnTo>
                <a:lnTo>
                  <a:pt x="42" y="30"/>
                </a:lnTo>
                <a:lnTo>
                  <a:pt x="32" y="34"/>
                </a:lnTo>
                <a:lnTo>
                  <a:pt x="24" y="40"/>
                </a:lnTo>
                <a:lnTo>
                  <a:pt x="17" y="46"/>
                </a:lnTo>
                <a:lnTo>
                  <a:pt x="12" y="51"/>
                </a:lnTo>
                <a:lnTo>
                  <a:pt x="8" y="57"/>
                </a:lnTo>
                <a:lnTo>
                  <a:pt x="8" y="57"/>
                </a:lnTo>
                <a:lnTo>
                  <a:pt x="6" y="58"/>
                </a:lnTo>
                <a:lnTo>
                  <a:pt x="5" y="60"/>
                </a:lnTo>
                <a:lnTo>
                  <a:pt x="5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7097713" y="2592388"/>
            <a:ext cx="31750" cy="6350"/>
          </a:xfrm>
          <a:custGeom>
            <a:rect b="b" l="l" r="r" t="t"/>
            <a:pathLst>
              <a:path extrusionOk="0" h="8" w="39">
                <a:moveTo>
                  <a:pt x="36" y="8"/>
                </a:moveTo>
                <a:lnTo>
                  <a:pt x="4" y="8"/>
                </a:lnTo>
                <a:lnTo>
                  <a:pt x="4" y="8"/>
                </a:lnTo>
                <a:lnTo>
                  <a:pt x="1" y="6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4" y="0"/>
                </a:lnTo>
                <a:lnTo>
                  <a:pt x="36" y="0"/>
                </a:lnTo>
                <a:lnTo>
                  <a:pt x="36" y="0"/>
                </a:lnTo>
                <a:lnTo>
                  <a:pt x="38" y="1"/>
                </a:lnTo>
                <a:lnTo>
                  <a:pt x="39" y="4"/>
                </a:lnTo>
                <a:lnTo>
                  <a:pt x="39" y="4"/>
                </a:lnTo>
                <a:lnTo>
                  <a:pt x="38" y="6"/>
                </a:lnTo>
                <a:lnTo>
                  <a:pt x="36" y="8"/>
                </a:ln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7219951" y="2592388"/>
            <a:ext cx="120650" cy="6350"/>
          </a:xfrm>
          <a:custGeom>
            <a:rect b="b" l="l" r="r" t="t"/>
            <a:pathLst>
              <a:path extrusionOk="0" h="8" w="152">
                <a:moveTo>
                  <a:pt x="147" y="8"/>
                </a:moveTo>
                <a:lnTo>
                  <a:pt x="3" y="8"/>
                </a:lnTo>
                <a:lnTo>
                  <a:pt x="3" y="8"/>
                </a:lnTo>
                <a:lnTo>
                  <a:pt x="1" y="6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147" y="0"/>
                </a:lnTo>
                <a:lnTo>
                  <a:pt x="147" y="0"/>
                </a:lnTo>
                <a:lnTo>
                  <a:pt x="151" y="1"/>
                </a:lnTo>
                <a:lnTo>
                  <a:pt x="152" y="4"/>
                </a:lnTo>
                <a:lnTo>
                  <a:pt x="152" y="4"/>
                </a:lnTo>
                <a:lnTo>
                  <a:pt x="151" y="6"/>
                </a:lnTo>
                <a:lnTo>
                  <a:pt x="147" y="8"/>
                </a:lnTo>
                <a:lnTo>
                  <a:pt x="147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419976" y="2592388"/>
            <a:ext cx="38100" cy="6350"/>
          </a:xfrm>
          <a:custGeom>
            <a:rect b="b" l="l" r="r" t="t"/>
            <a:pathLst>
              <a:path extrusionOk="0" h="8" w="48">
                <a:moveTo>
                  <a:pt x="44" y="8"/>
                </a:moveTo>
                <a:lnTo>
                  <a:pt x="5" y="8"/>
                </a:lnTo>
                <a:lnTo>
                  <a:pt x="5" y="8"/>
                </a:lnTo>
                <a:lnTo>
                  <a:pt x="2" y="6"/>
                </a:lnTo>
                <a:lnTo>
                  <a:pt x="0" y="4"/>
                </a:lnTo>
                <a:lnTo>
                  <a:pt x="0" y="4"/>
                </a:lnTo>
                <a:lnTo>
                  <a:pt x="2" y="1"/>
                </a:lnTo>
                <a:lnTo>
                  <a:pt x="5" y="0"/>
                </a:lnTo>
                <a:lnTo>
                  <a:pt x="44" y="0"/>
                </a:lnTo>
                <a:lnTo>
                  <a:pt x="44" y="0"/>
                </a:lnTo>
                <a:lnTo>
                  <a:pt x="46" y="1"/>
                </a:lnTo>
                <a:lnTo>
                  <a:pt x="48" y="4"/>
                </a:lnTo>
                <a:lnTo>
                  <a:pt x="48" y="4"/>
                </a:lnTo>
                <a:lnTo>
                  <a:pt x="46" y="6"/>
                </a:lnTo>
                <a:lnTo>
                  <a:pt x="44" y="8"/>
                </a:lnTo>
                <a:lnTo>
                  <a:pt x="4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7119938" y="2386013"/>
            <a:ext cx="84138" cy="153988"/>
          </a:xfrm>
          <a:custGeom>
            <a:rect b="b" l="l" r="r" t="t"/>
            <a:pathLst>
              <a:path extrusionOk="0" h="194" w="106">
                <a:moveTo>
                  <a:pt x="56" y="194"/>
                </a:moveTo>
                <a:lnTo>
                  <a:pt x="56" y="194"/>
                </a:lnTo>
                <a:lnTo>
                  <a:pt x="55" y="193"/>
                </a:lnTo>
                <a:lnTo>
                  <a:pt x="55" y="193"/>
                </a:lnTo>
                <a:lnTo>
                  <a:pt x="42" y="186"/>
                </a:lnTo>
                <a:lnTo>
                  <a:pt x="32" y="176"/>
                </a:lnTo>
                <a:lnTo>
                  <a:pt x="23" y="166"/>
                </a:lnTo>
                <a:lnTo>
                  <a:pt x="15" y="156"/>
                </a:lnTo>
                <a:lnTo>
                  <a:pt x="8" y="143"/>
                </a:lnTo>
                <a:lnTo>
                  <a:pt x="3" y="130"/>
                </a:lnTo>
                <a:lnTo>
                  <a:pt x="1" y="116"/>
                </a:lnTo>
                <a:lnTo>
                  <a:pt x="0" y="103"/>
                </a:lnTo>
                <a:lnTo>
                  <a:pt x="0" y="103"/>
                </a:lnTo>
                <a:lnTo>
                  <a:pt x="1" y="91"/>
                </a:lnTo>
                <a:lnTo>
                  <a:pt x="2" y="82"/>
                </a:lnTo>
                <a:lnTo>
                  <a:pt x="4" y="72"/>
                </a:lnTo>
                <a:lnTo>
                  <a:pt x="8" y="62"/>
                </a:lnTo>
                <a:lnTo>
                  <a:pt x="12" y="53"/>
                </a:lnTo>
                <a:lnTo>
                  <a:pt x="17" y="45"/>
                </a:lnTo>
                <a:lnTo>
                  <a:pt x="23" y="37"/>
                </a:lnTo>
                <a:lnTo>
                  <a:pt x="30" y="30"/>
                </a:lnTo>
                <a:lnTo>
                  <a:pt x="37" y="23"/>
                </a:lnTo>
                <a:lnTo>
                  <a:pt x="45" y="17"/>
                </a:lnTo>
                <a:lnTo>
                  <a:pt x="54" y="13"/>
                </a:lnTo>
                <a:lnTo>
                  <a:pt x="62" y="8"/>
                </a:lnTo>
                <a:lnTo>
                  <a:pt x="72" y="5"/>
                </a:lnTo>
                <a:lnTo>
                  <a:pt x="81" y="2"/>
                </a:lnTo>
                <a:lnTo>
                  <a:pt x="92" y="0"/>
                </a:lnTo>
                <a:lnTo>
                  <a:pt x="102" y="0"/>
                </a:lnTo>
                <a:lnTo>
                  <a:pt x="102" y="0"/>
                </a:lnTo>
                <a:lnTo>
                  <a:pt x="104" y="1"/>
                </a:lnTo>
                <a:lnTo>
                  <a:pt x="106" y="4"/>
                </a:lnTo>
                <a:lnTo>
                  <a:pt x="106" y="4"/>
                </a:lnTo>
                <a:lnTo>
                  <a:pt x="104" y="6"/>
                </a:lnTo>
                <a:lnTo>
                  <a:pt x="102" y="7"/>
                </a:lnTo>
                <a:lnTo>
                  <a:pt x="102" y="7"/>
                </a:lnTo>
                <a:lnTo>
                  <a:pt x="92" y="8"/>
                </a:lnTo>
                <a:lnTo>
                  <a:pt x="83" y="9"/>
                </a:lnTo>
                <a:lnTo>
                  <a:pt x="73" y="12"/>
                </a:lnTo>
                <a:lnTo>
                  <a:pt x="65" y="15"/>
                </a:lnTo>
                <a:lnTo>
                  <a:pt x="57" y="19"/>
                </a:lnTo>
                <a:lnTo>
                  <a:pt x="49" y="24"/>
                </a:lnTo>
                <a:lnTo>
                  <a:pt x="42" y="29"/>
                </a:lnTo>
                <a:lnTo>
                  <a:pt x="35" y="36"/>
                </a:lnTo>
                <a:lnTo>
                  <a:pt x="30" y="42"/>
                </a:lnTo>
                <a:lnTo>
                  <a:pt x="24" y="50"/>
                </a:lnTo>
                <a:lnTo>
                  <a:pt x="19" y="57"/>
                </a:lnTo>
                <a:lnTo>
                  <a:pt x="15" y="66"/>
                </a:lnTo>
                <a:lnTo>
                  <a:pt x="11" y="74"/>
                </a:lnTo>
                <a:lnTo>
                  <a:pt x="9" y="83"/>
                </a:lnTo>
                <a:lnTo>
                  <a:pt x="8" y="92"/>
                </a:lnTo>
                <a:lnTo>
                  <a:pt x="8" y="103"/>
                </a:lnTo>
                <a:lnTo>
                  <a:pt x="8" y="103"/>
                </a:lnTo>
                <a:lnTo>
                  <a:pt x="9" y="115"/>
                </a:lnTo>
                <a:lnTo>
                  <a:pt x="11" y="128"/>
                </a:lnTo>
                <a:lnTo>
                  <a:pt x="16" y="140"/>
                </a:lnTo>
                <a:lnTo>
                  <a:pt x="22" y="151"/>
                </a:lnTo>
                <a:lnTo>
                  <a:pt x="28" y="161"/>
                </a:lnTo>
                <a:lnTo>
                  <a:pt x="38" y="171"/>
                </a:lnTo>
                <a:lnTo>
                  <a:pt x="47" y="179"/>
                </a:lnTo>
                <a:lnTo>
                  <a:pt x="58" y="186"/>
                </a:lnTo>
                <a:lnTo>
                  <a:pt x="58" y="186"/>
                </a:lnTo>
                <a:lnTo>
                  <a:pt x="61" y="188"/>
                </a:lnTo>
                <a:lnTo>
                  <a:pt x="60" y="191"/>
                </a:lnTo>
                <a:lnTo>
                  <a:pt x="60" y="191"/>
                </a:lnTo>
                <a:lnTo>
                  <a:pt x="58" y="193"/>
                </a:lnTo>
                <a:lnTo>
                  <a:pt x="56" y="194"/>
                </a:lnTo>
                <a:lnTo>
                  <a:pt x="56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7202488" y="2362201"/>
            <a:ext cx="44450" cy="53975"/>
          </a:xfrm>
          <a:custGeom>
            <a:rect b="b" l="l" r="r" t="t"/>
            <a:pathLst>
              <a:path extrusionOk="0" h="68" w="58">
                <a:moveTo>
                  <a:pt x="53" y="68"/>
                </a:moveTo>
                <a:lnTo>
                  <a:pt x="20" y="68"/>
                </a:lnTo>
                <a:lnTo>
                  <a:pt x="20" y="68"/>
                </a:lnTo>
                <a:lnTo>
                  <a:pt x="16" y="67"/>
                </a:lnTo>
                <a:lnTo>
                  <a:pt x="12" y="66"/>
                </a:lnTo>
                <a:lnTo>
                  <a:pt x="8" y="65"/>
                </a:lnTo>
                <a:lnTo>
                  <a:pt x="6" y="62"/>
                </a:lnTo>
                <a:lnTo>
                  <a:pt x="6" y="62"/>
                </a:lnTo>
                <a:lnTo>
                  <a:pt x="4" y="59"/>
                </a:lnTo>
                <a:lnTo>
                  <a:pt x="1" y="55"/>
                </a:lnTo>
                <a:lnTo>
                  <a:pt x="0" y="52"/>
                </a:lnTo>
                <a:lnTo>
                  <a:pt x="0" y="47"/>
                </a:lnTo>
                <a:lnTo>
                  <a:pt x="0" y="20"/>
                </a:lnTo>
                <a:lnTo>
                  <a:pt x="0" y="20"/>
                </a:lnTo>
                <a:lnTo>
                  <a:pt x="0" y="15"/>
                </a:lnTo>
                <a:lnTo>
                  <a:pt x="1" y="12"/>
                </a:lnTo>
                <a:lnTo>
                  <a:pt x="4" y="8"/>
                </a:lnTo>
                <a:lnTo>
                  <a:pt x="6" y="6"/>
                </a:lnTo>
                <a:lnTo>
                  <a:pt x="8" y="4"/>
                </a:lnTo>
                <a:lnTo>
                  <a:pt x="12" y="1"/>
                </a:lnTo>
                <a:lnTo>
                  <a:pt x="15" y="0"/>
                </a:lnTo>
                <a:lnTo>
                  <a:pt x="20" y="0"/>
                </a:lnTo>
                <a:lnTo>
                  <a:pt x="53" y="0"/>
                </a:lnTo>
                <a:lnTo>
                  <a:pt x="53" y="0"/>
                </a:lnTo>
                <a:lnTo>
                  <a:pt x="57" y="1"/>
                </a:lnTo>
                <a:lnTo>
                  <a:pt x="57" y="1"/>
                </a:lnTo>
                <a:lnTo>
                  <a:pt x="58" y="4"/>
                </a:lnTo>
                <a:lnTo>
                  <a:pt x="58" y="64"/>
                </a:lnTo>
                <a:lnTo>
                  <a:pt x="58" y="64"/>
                </a:lnTo>
                <a:lnTo>
                  <a:pt x="57" y="67"/>
                </a:lnTo>
                <a:lnTo>
                  <a:pt x="53" y="68"/>
                </a:lnTo>
                <a:lnTo>
                  <a:pt x="53" y="68"/>
                </a:lnTo>
                <a:close/>
                <a:moveTo>
                  <a:pt x="20" y="7"/>
                </a:moveTo>
                <a:lnTo>
                  <a:pt x="20" y="7"/>
                </a:lnTo>
                <a:lnTo>
                  <a:pt x="15" y="8"/>
                </a:lnTo>
                <a:lnTo>
                  <a:pt x="11" y="11"/>
                </a:lnTo>
                <a:lnTo>
                  <a:pt x="8" y="15"/>
                </a:lnTo>
                <a:lnTo>
                  <a:pt x="7" y="20"/>
                </a:lnTo>
                <a:lnTo>
                  <a:pt x="7" y="47"/>
                </a:lnTo>
                <a:lnTo>
                  <a:pt x="7" y="47"/>
                </a:lnTo>
                <a:lnTo>
                  <a:pt x="8" y="52"/>
                </a:lnTo>
                <a:lnTo>
                  <a:pt x="11" y="57"/>
                </a:lnTo>
                <a:lnTo>
                  <a:pt x="11" y="57"/>
                </a:lnTo>
                <a:lnTo>
                  <a:pt x="15" y="59"/>
                </a:lnTo>
                <a:lnTo>
                  <a:pt x="20" y="60"/>
                </a:lnTo>
                <a:lnTo>
                  <a:pt x="50" y="60"/>
                </a:lnTo>
                <a:lnTo>
                  <a:pt x="50" y="7"/>
                </a:lnTo>
                <a:lnTo>
                  <a:pt x="2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240588" y="2357438"/>
            <a:ext cx="6350" cy="11113"/>
          </a:xfrm>
          <a:custGeom>
            <a:rect b="b" l="l" r="r" t="t"/>
            <a:pathLst>
              <a:path extrusionOk="0" h="14" w="8">
                <a:moveTo>
                  <a:pt x="3" y="14"/>
                </a:moveTo>
                <a:lnTo>
                  <a:pt x="3" y="14"/>
                </a:lnTo>
                <a:lnTo>
                  <a:pt x="1" y="13"/>
                </a:lnTo>
                <a:lnTo>
                  <a:pt x="0" y="11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3" y="0"/>
                </a:lnTo>
                <a:lnTo>
                  <a:pt x="7" y="1"/>
                </a:lnTo>
                <a:lnTo>
                  <a:pt x="8" y="4"/>
                </a:lnTo>
                <a:lnTo>
                  <a:pt x="8" y="11"/>
                </a:lnTo>
                <a:lnTo>
                  <a:pt x="8" y="11"/>
                </a:lnTo>
                <a:lnTo>
                  <a:pt x="7" y="13"/>
                </a:lnTo>
                <a:lnTo>
                  <a:pt x="3" y="14"/>
                </a:lnTo>
                <a:lnTo>
                  <a:pt x="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7240588" y="2409826"/>
            <a:ext cx="6350" cy="11113"/>
          </a:xfrm>
          <a:custGeom>
            <a:rect b="b" l="l" r="r" t="t"/>
            <a:pathLst>
              <a:path extrusionOk="0" h="14" w="8">
                <a:moveTo>
                  <a:pt x="3" y="14"/>
                </a:moveTo>
                <a:lnTo>
                  <a:pt x="3" y="14"/>
                </a:lnTo>
                <a:lnTo>
                  <a:pt x="1" y="13"/>
                </a:lnTo>
                <a:lnTo>
                  <a:pt x="0" y="10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3" y="0"/>
                </a:lnTo>
                <a:lnTo>
                  <a:pt x="7" y="1"/>
                </a:lnTo>
                <a:lnTo>
                  <a:pt x="8" y="4"/>
                </a:lnTo>
                <a:lnTo>
                  <a:pt x="8" y="10"/>
                </a:lnTo>
                <a:lnTo>
                  <a:pt x="8" y="10"/>
                </a:lnTo>
                <a:lnTo>
                  <a:pt x="7" y="13"/>
                </a:lnTo>
                <a:lnTo>
                  <a:pt x="3" y="14"/>
                </a:lnTo>
                <a:lnTo>
                  <a:pt x="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251701" y="2371726"/>
            <a:ext cx="20638" cy="6350"/>
          </a:xfrm>
          <a:custGeom>
            <a:rect b="b" l="l" r="r" t="t"/>
            <a:pathLst>
              <a:path extrusionOk="0" h="7" w="28">
                <a:moveTo>
                  <a:pt x="25" y="7"/>
                </a:moveTo>
                <a:lnTo>
                  <a:pt x="4" y="7"/>
                </a:lnTo>
                <a:lnTo>
                  <a:pt x="4" y="7"/>
                </a:lnTo>
                <a:lnTo>
                  <a:pt x="1" y="6"/>
                </a:lnTo>
                <a:lnTo>
                  <a:pt x="0" y="3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25" y="0"/>
                </a:lnTo>
                <a:lnTo>
                  <a:pt x="25" y="0"/>
                </a:lnTo>
                <a:lnTo>
                  <a:pt x="27" y="1"/>
                </a:lnTo>
                <a:lnTo>
                  <a:pt x="28" y="3"/>
                </a:lnTo>
                <a:lnTo>
                  <a:pt x="28" y="3"/>
                </a:lnTo>
                <a:lnTo>
                  <a:pt x="27" y="6"/>
                </a:lnTo>
                <a:lnTo>
                  <a:pt x="25" y="7"/>
                </a:lnTo>
                <a:lnTo>
                  <a:pt x="2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251701" y="2400301"/>
            <a:ext cx="20638" cy="6350"/>
          </a:xfrm>
          <a:custGeom>
            <a:rect b="b" l="l" r="r" t="t"/>
            <a:pathLst>
              <a:path extrusionOk="0" h="8" w="28">
                <a:moveTo>
                  <a:pt x="25" y="8"/>
                </a:moveTo>
                <a:lnTo>
                  <a:pt x="4" y="8"/>
                </a:lnTo>
                <a:lnTo>
                  <a:pt x="4" y="8"/>
                </a:lnTo>
                <a:lnTo>
                  <a:pt x="1" y="7"/>
                </a:lnTo>
                <a:lnTo>
                  <a:pt x="0" y="4"/>
                </a:lnTo>
                <a:lnTo>
                  <a:pt x="0" y="4"/>
                </a:lnTo>
                <a:lnTo>
                  <a:pt x="1" y="2"/>
                </a:lnTo>
                <a:lnTo>
                  <a:pt x="4" y="0"/>
                </a:lnTo>
                <a:lnTo>
                  <a:pt x="25" y="0"/>
                </a:lnTo>
                <a:lnTo>
                  <a:pt x="25" y="0"/>
                </a:lnTo>
                <a:lnTo>
                  <a:pt x="27" y="2"/>
                </a:lnTo>
                <a:lnTo>
                  <a:pt x="28" y="4"/>
                </a:lnTo>
                <a:lnTo>
                  <a:pt x="28" y="4"/>
                </a:lnTo>
                <a:lnTo>
                  <a:pt x="27" y="7"/>
                </a:lnTo>
                <a:lnTo>
                  <a:pt x="25" y="8"/>
                </a:lnTo>
                <a:lnTo>
                  <a:pt x="2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227888" y="2376488"/>
            <a:ext cx="6350" cy="25400"/>
          </a:xfrm>
          <a:custGeom>
            <a:rect b="b" l="l" r="r" t="t"/>
            <a:pathLst>
              <a:path extrusionOk="0" h="33" w="8">
                <a:moveTo>
                  <a:pt x="3" y="33"/>
                </a:moveTo>
                <a:lnTo>
                  <a:pt x="3" y="33"/>
                </a:lnTo>
                <a:lnTo>
                  <a:pt x="1" y="32"/>
                </a:lnTo>
                <a:lnTo>
                  <a:pt x="0" y="29"/>
                </a:lnTo>
                <a:lnTo>
                  <a:pt x="0" y="5"/>
                </a:lnTo>
                <a:lnTo>
                  <a:pt x="0" y="5"/>
                </a:lnTo>
                <a:lnTo>
                  <a:pt x="1" y="2"/>
                </a:lnTo>
                <a:lnTo>
                  <a:pt x="3" y="0"/>
                </a:lnTo>
                <a:lnTo>
                  <a:pt x="3" y="0"/>
                </a:lnTo>
                <a:lnTo>
                  <a:pt x="6" y="2"/>
                </a:lnTo>
                <a:lnTo>
                  <a:pt x="8" y="5"/>
                </a:lnTo>
                <a:lnTo>
                  <a:pt x="8" y="29"/>
                </a:lnTo>
                <a:lnTo>
                  <a:pt x="8" y="29"/>
                </a:lnTo>
                <a:lnTo>
                  <a:pt x="6" y="32"/>
                </a:lnTo>
                <a:lnTo>
                  <a:pt x="3" y="33"/>
                </a:lnTo>
                <a:lnTo>
                  <a:pt x="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7273926" y="2525713"/>
            <a:ext cx="109538" cy="6350"/>
          </a:xfrm>
          <a:custGeom>
            <a:rect b="b" l="l" r="r" t="t"/>
            <a:pathLst>
              <a:path extrusionOk="0" h="8" w="138">
                <a:moveTo>
                  <a:pt x="135" y="8"/>
                </a:moveTo>
                <a:lnTo>
                  <a:pt x="4" y="8"/>
                </a:lnTo>
                <a:lnTo>
                  <a:pt x="4" y="8"/>
                </a:lnTo>
                <a:lnTo>
                  <a:pt x="1" y="7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4" y="0"/>
                </a:lnTo>
                <a:lnTo>
                  <a:pt x="135" y="0"/>
                </a:lnTo>
                <a:lnTo>
                  <a:pt x="135" y="0"/>
                </a:lnTo>
                <a:lnTo>
                  <a:pt x="137" y="1"/>
                </a:lnTo>
                <a:lnTo>
                  <a:pt x="138" y="4"/>
                </a:lnTo>
                <a:lnTo>
                  <a:pt x="138" y="4"/>
                </a:lnTo>
                <a:lnTo>
                  <a:pt x="137" y="7"/>
                </a:lnTo>
                <a:lnTo>
                  <a:pt x="135" y="8"/>
                </a:lnTo>
                <a:lnTo>
                  <a:pt x="13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331076" y="2509838"/>
            <a:ext cx="31750" cy="6350"/>
          </a:xfrm>
          <a:custGeom>
            <a:rect b="b" l="l" r="r" t="t"/>
            <a:pathLst>
              <a:path extrusionOk="0" h="8" w="39">
                <a:moveTo>
                  <a:pt x="35" y="8"/>
                </a:moveTo>
                <a:lnTo>
                  <a:pt x="3" y="8"/>
                </a:lnTo>
                <a:lnTo>
                  <a:pt x="3" y="8"/>
                </a:lnTo>
                <a:lnTo>
                  <a:pt x="1" y="7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35" y="0"/>
                </a:lnTo>
                <a:lnTo>
                  <a:pt x="35" y="0"/>
                </a:lnTo>
                <a:lnTo>
                  <a:pt x="38" y="1"/>
                </a:lnTo>
                <a:lnTo>
                  <a:pt x="39" y="4"/>
                </a:lnTo>
                <a:lnTo>
                  <a:pt x="39" y="4"/>
                </a:lnTo>
                <a:lnTo>
                  <a:pt x="38" y="7"/>
                </a:lnTo>
                <a:lnTo>
                  <a:pt x="35" y="8"/>
                </a:lnTo>
                <a:lnTo>
                  <a:pt x="3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7110413" y="2808288"/>
            <a:ext cx="334963" cy="282575"/>
          </a:xfrm>
          <a:prstGeom prst="rect">
            <a:avLst/>
          </a:prstGeom>
          <a:solidFill>
            <a:srgbClr val="8DC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7137401" y="2830513"/>
            <a:ext cx="279400" cy="238125"/>
          </a:xfrm>
          <a:prstGeom prst="rect">
            <a:avLst/>
          </a:prstGeom>
          <a:solidFill>
            <a:srgbClr val="646D7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7221538" y="3152776"/>
            <a:ext cx="41275" cy="41275"/>
          </a:xfrm>
          <a:custGeom>
            <a:rect b="b" l="l" r="r" t="t"/>
            <a:pathLst>
              <a:path extrusionOk="0" h="52" w="52">
                <a:moveTo>
                  <a:pt x="52" y="25"/>
                </a:moveTo>
                <a:lnTo>
                  <a:pt x="52" y="25"/>
                </a:lnTo>
                <a:lnTo>
                  <a:pt x="51" y="31"/>
                </a:lnTo>
                <a:lnTo>
                  <a:pt x="50" y="36"/>
                </a:lnTo>
                <a:lnTo>
                  <a:pt x="48" y="40"/>
                </a:lnTo>
                <a:lnTo>
                  <a:pt x="44" y="44"/>
                </a:lnTo>
                <a:lnTo>
                  <a:pt x="41" y="47"/>
                </a:lnTo>
                <a:lnTo>
                  <a:pt x="36" y="49"/>
                </a:lnTo>
                <a:lnTo>
                  <a:pt x="32" y="50"/>
                </a:lnTo>
                <a:lnTo>
                  <a:pt x="26" y="52"/>
                </a:lnTo>
                <a:lnTo>
                  <a:pt x="26" y="52"/>
                </a:lnTo>
                <a:lnTo>
                  <a:pt x="21" y="50"/>
                </a:lnTo>
                <a:lnTo>
                  <a:pt x="17" y="49"/>
                </a:lnTo>
                <a:lnTo>
                  <a:pt x="12" y="47"/>
                </a:lnTo>
                <a:lnTo>
                  <a:pt x="7" y="44"/>
                </a:lnTo>
                <a:lnTo>
                  <a:pt x="5" y="40"/>
                </a:lnTo>
                <a:lnTo>
                  <a:pt x="3" y="36"/>
                </a:lnTo>
                <a:lnTo>
                  <a:pt x="0" y="31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3" y="16"/>
                </a:lnTo>
                <a:lnTo>
                  <a:pt x="5" y="11"/>
                </a:lnTo>
                <a:lnTo>
                  <a:pt x="7" y="7"/>
                </a:lnTo>
                <a:lnTo>
                  <a:pt x="12" y="4"/>
                </a:lnTo>
                <a:lnTo>
                  <a:pt x="17" y="2"/>
                </a:lnTo>
                <a:lnTo>
                  <a:pt x="21" y="0"/>
                </a:lnTo>
                <a:lnTo>
                  <a:pt x="26" y="0"/>
                </a:lnTo>
                <a:lnTo>
                  <a:pt x="26" y="0"/>
                </a:lnTo>
                <a:lnTo>
                  <a:pt x="32" y="0"/>
                </a:lnTo>
                <a:lnTo>
                  <a:pt x="36" y="2"/>
                </a:lnTo>
                <a:lnTo>
                  <a:pt x="41" y="4"/>
                </a:lnTo>
                <a:lnTo>
                  <a:pt x="44" y="7"/>
                </a:lnTo>
                <a:lnTo>
                  <a:pt x="48" y="11"/>
                </a:lnTo>
                <a:lnTo>
                  <a:pt x="50" y="16"/>
                </a:lnTo>
                <a:lnTo>
                  <a:pt x="51" y="21"/>
                </a:lnTo>
                <a:lnTo>
                  <a:pt x="52" y="25"/>
                </a:lnTo>
                <a:lnTo>
                  <a:pt x="52" y="25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7223126" y="3175001"/>
            <a:ext cx="36513" cy="19050"/>
          </a:xfrm>
          <a:custGeom>
            <a:rect b="b" l="l" r="r" t="t"/>
            <a:pathLst>
              <a:path extrusionOk="0" h="24" w="46">
                <a:moveTo>
                  <a:pt x="46" y="1"/>
                </a:moveTo>
                <a:lnTo>
                  <a:pt x="46" y="1"/>
                </a:lnTo>
                <a:lnTo>
                  <a:pt x="46" y="6"/>
                </a:lnTo>
                <a:lnTo>
                  <a:pt x="45" y="10"/>
                </a:lnTo>
                <a:lnTo>
                  <a:pt x="42" y="14"/>
                </a:lnTo>
                <a:lnTo>
                  <a:pt x="40" y="18"/>
                </a:lnTo>
                <a:lnTo>
                  <a:pt x="37" y="20"/>
                </a:lnTo>
                <a:lnTo>
                  <a:pt x="32" y="22"/>
                </a:lnTo>
                <a:lnTo>
                  <a:pt x="27" y="23"/>
                </a:lnTo>
                <a:lnTo>
                  <a:pt x="23" y="24"/>
                </a:lnTo>
                <a:lnTo>
                  <a:pt x="23" y="24"/>
                </a:lnTo>
                <a:lnTo>
                  <a:pt x="18" y="23"/>
                </a:lnTo>
                <a:lnTo>
                  <a:pt x="15" y="22"/>
                </a:lnTo>
                <a:lnTo>
                  <a:pt x="10" y="20"/>
                </a:lnTo>
                <a:lnTo>
                  <a:pt x="7" y="18"/>
                </a:lnTo>
                <a:lnTo>
                  <a:pt x="4" y="14"/>
                </a:lnTo>
                <a:lnTo>
                  <a:pt x="2" y="10"/>
                </a:lnTo>
                <a:lnTo>
                  <a:pt x="1" y="6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1" y="5"/>
                </a:lnTo>
                <a:lnTo>
                  <a:pt x="2" y="10"/>
                </a:lnTo>
                <a:lnTo>
                  <a:pt x="4" y="13"/>
                </a:lnTo>
                <a:lnTo>
                  <a:pt x="7" y="16"/>
                </a:lnTo>
                <a:lnTo>
                  <a:pt x="10" y="19"/>
                </a:lnTo>
                <a:lnTo>
                  <a:pt x="15" y="21"/>
                </a:lnTo>
                <a:lnTo>
                  <a:pt x="18" y="22"/>
                </a:lnTo>
                <a:lnTo>
                  <a:pt x="23" y="22"/>
                </a:lnTo>
                <a:lnTo>
                  <a:pt x="23" y="22"/>
                </a:lnTo>
                <a:lnTo>
                  <a:pt x="27" y="22"/>
                </a:lnTo>
                <a:lnTo>
                  <a:pt x="32" y="21"/>
                </a:lnTo>
                <a:lnTo>
                  <a:pt x="35" y="19"/>
                </a:lnTo>
                <a:lnTo>
                  <a:pt x="39" y="16"/>
                </a:lnTo>
                <a:lnTo>
                  <a:pt x="42" y="13"/>
                </a:lnTo>
                <a:lnTo>
                  <a:pt x="45" y="10"/>
                </a:lnTo>
                <a:lnTo>
                  <a:pt x="46" y="5"/>
                </a:lnTo>
                <a:lnTo>
                  <a:pt x="46" y="0"/>
                </a:lnTo>
                <a:lnTo>
                  <a:pt x="46" y="0"/>
                </a:lnTo>
                <a:lnTo>
                  <a:pt x="46" y="1"/>
                </a:lnTo>
                <a:lnTo>
                  <a:pt x="46" y="1"/>
                </a:lnTo>
                <a:close/>
              </a:path>
            </a:pathLst>
          </a:custGeom>
          <a:solidFill>
            <a:srgbClr val="61C62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7223126" y="3155951"/>
            <a:ext cx="36513" cy="36513"/>
          </a:xfrm>
          <a:custGeom>
            <a:rect b="b" l="l" r="r" t="t"/>
            <a:pathLst>
              <a:path extrusionOk="0" h="46" w="46">
                <a:moveTo>
                  <a:pt x="46" y="23"/>
                </a:moveTo>
                <a:lnTo>
                  <a:pt x="46" y="23"/>
                </a:lnTo>
                <a:lnTo>
                  <a:pt x="46" y="28"/>
                </a:lnTo>
                <a:lnTo>
                  <a:pt x="45" y="32"/>
                </a:lnTo>
                <a:lnTo>
                  <a:pt x="42" y="36"/>
                </a:lnTo>
                <a:lnTo>
                  <a:pt x="39" y="39"/>
                </a:lnTo>
                <a:lnTo>
                  <a:pt x="37" y="43"/>
                </a:lnTo>
                <a:lnTo>
                  <a:pt x="32" y="45"/>
                </a:lnTo>
                <a:lnTo>
                  <a:pt x="27" y="46"/>
                </a:lnTo>
                <a:lnTo>
                  <a:pt x="23" y="46"/>
                </a:lnTo>
                <a:lnTo>
                  <a:pt x="23" y="46"/>
                </a:lnTo>
                <a:lnTo>
                  <a:pt x="18" y="46"/>
                </a:lnTo>
                <a:lnTo>
                  <a:pt x="15" y="45"/>
                </a:lnTo>
                <a:lnTo>
                  <a:pt x="10" y="43"/>
                </a:lnTo>
                <a:lnTo>
                  <a:pt x="7" y="39"/>
                </a:lnTo>
                <a:lnTo>
                  <a:pt x="4" y="36"/>
                </a:lnTo>
                <a:lnTo>
                  <a:pt x="2" y="32"/>
                </a:lnTo>
                <a:lnTo>
                  <a:pt x="1" y="28"/>
                </a:lnTo>
                <a:lnTo>
                  <a:pt x="0" y="23"/>
                </a:lnTo>
                <a:lnTo>
                  <a:pt x="0" y="23"/>
                </a:lnTo>
                <a:lnTo>
                  <a:pt x="1" y="19"/>
                </a:lnTo>
                <a:lnTo>
                  <a:pt x="2" y="14"/>
                </a:lnTo>
                <a:lnTo>
                  <a:pt x="4" y="10"/>
                </a:lnTo>
                <a:lnTo>
                  <a:pt x="7" y="7"/>
                </a:lnTo>
                <a:lnTo>
                  <a:pt x="10" y="5"/>
                </a:lnTo>
                <a:lnTo>
                  <a:pt x="15" y="2"/>
                </a:lnTo>
                <a:lnTo>
                  <a:pt x="18" y="1"/>
                </a:lnTo>
                <a:lnTo>
                  <a:pt x="23" y="0"/>
                </a:lnTo>
                <a:lnTo>
                  <a:pt x="23" y="0"/>
                </a:lnTo>
                <a:lnTo>
                  <a:pt x="27" y="1"/>
                </a:lnTo>
                <a:lnTo>
                  <a:pt x="32" y="2"/>
                </a:lnTo>
                <a:lnTo>
                  <a:pt x="37" y="5"/>
                </a:lnTo>
                <a:lnTo>
                  <a:pt x="39" y="7"/>
                </a:lnTo>
                <a:lnTo>
                  <a:pt x="42" y="10"/>
                </a:lnTo>
                <a:lnTo>
                  <a:pt x="45" y="14"/>
                </a:lnTo>
                <a:lnTo>
                  <a:pt x="46" y="19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75E8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7223126" y="3155951"/>
            <a:ext cx="36513" cy="19050"/>
          </a:xfrm>
          <a:custGeom>
            <a:rect b="b" l="l" r="r" t="t"/>
            <a:pathLst>
              <a:path extrusionOk="0" h="24" w="46">
                <a:moveTo>
                  <a:pt x="46" y="23"/>
                </a:moveTo>
                <a:lnTo>
                  <a:pt x="46" y="23"/>
                </a:lnTo>
                <a:lnTo>
                  <a:pt x="46" y="19"/>
                </a:lnTo>
                <a:lnTo>
                  <a:pt x="45" y="14"/>
                </a:lnTo>
                <a:lnTo>
                  <a:pt x="42" y="10"/>
                </a:lnTo>
                <a:lnTo>
                  <a:pt x="40" y="7"/>
                </a:lnTo>
                <a:lnTo>
                  <a:pt x="37" y="5"/>
                </a:lnTo>
                <a:lnTo>
                  <a:pt x="32" y="2"/>
                </a:lnTo>
                <a:lnTo>
                  <a:pt x="27" y="1"/>
                </a:lnTo>
                <a:lnTo>
                  <a:pt x="23" y="0"/>
                </a:lnTo>
                <a:lnTo>
                  <a:pt x="23" y="0"/>
                </a:lnTo>
                <a:lnTo>
                  <a:pt x="18" y="1"/>
                </a:lnTo>
                <a:lnTo>
                  <a:pt x="15" y="2"/>
                </a:lnTo>
                <a:lnTo>
                  <a:pt x="10" y="5"/>
                </a:lnTo>
                <a:lnTo>
                  <a:pt x="7" y="7"/>
                </a:lnTo>
                <a:lnTo>
                  <a:pt x="4" y="10"/>
                </a:lnTo>
                <a:lnTo>
                  <a:pt x="2" y="14"/>
                </a:lnTo>
                <a:lnTo>
                  <a:pt x="1" y="19"/>
                </a:lnTo>
                <a:lnTo>
                  <a:pt x="0" y="23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1" y="20"/>
                </a:lnTo>
                <a:lnTo>
                  <a:pt x="2" y="16"/>
                </a:lnTo>
                <a:lnTo>
                  <a:pt x="4" y="13"/>
                </a:lnTo>
                <a:lnTo>
                  <a:pt x="7" y="9"/>
                </a:lnTo>
                <a:lnTo>
                  <a:pt x="10" y="7"/>
                </a:lnTo>
                <a:lnTo>
                  <a:pt x="15" y="5"/>
                </a:lnTo>
                <a:lnTo>
                  <a:pt x="18" y="4"/>
                </a:lnTo>
                <a:lnTo>
                  <a:pt x="23" y="4"/>
                </a:lnTo>
                <a:lnTo>
                  <a:pt x="23" y="4"/>
                </a:lnTo>
                <a:lnTo>
                  <a:pt x="27" y="4"/>
                </a:lnTo>
                <a:lnTo>
                  <a:pt x="32" y="5"/>
                </a:lnTo>
                <a:lnTo>
                  <a:pt x="35" y="7"/>
                </a:lnTo>
                <a:lnTo>
                  <a:pt x="39" y="9"/>
                </a:lnTo>
                <a:lnTo>
                  <a:pt x="42" y="13"/>
                </a:lnTo>
                <a:lnTo>
                  <a:pt x="45" y="16"/>
                </a:lnTo>
                <a:lnTo>
                  <a:pt x="46" y="20"/>
                </a:lnTo>
                <a:lnTo>
                  <a:pt x="46" y="24"/>
                </a:lnTo>
                <a:lnTo>
                  <a:pt x="46" y="24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8AF24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7296151" y="3152776"/>
            <a:ext cx="41275" cy="41275"/>
          </a:xfrm>
          <a:custGeom>
            <a:rect b="b" l="l" r="r" t="t"/>
            <a:pathLst>
              <a:path extrusionOk="0" h="52" w="52">
                <a:moveTo>
                  <a:pt x="0" y="25"/>
                </a:moveTo>
                <a:lnTo>
                  <a:pt x="0" y="25"/>
                </a:lnTo>
                <a:lnTo>
                  <a:pt x="0" y="31"/>
                </a:lnTo>
                <a:lnTo>
                  <a:pt x="2" y="36"/>
                </a:lnTo>
                <a:lnTo>
                  <a:pt x="4" y="40"/>
                </a:lnTo>
                <a:lnTo>
                  <a:pt x="7" y="44"/>
                </a:lnTo>
                <a:lnTo>
                  <a:pt x="11" y="47"/>
                </a:lnTo>
                <a:lnTo>
                  <a:pt x="16" y="49"/>
                </a:lnTo>
                <a:lnTo>
                  <a:pt x="20" y="50"/>
                </a:lnTo>
                <a:lnTo>
                  <a:pt x="25" y="52"/>
                </a:lnTo>
                <a:lnTo>
                  <a:pt x="25" y="52"/>
                </a:lnTo>
                <a:lnTo>
                  <a:pt x="31" y="50"/>
                </a:lnTo>
                <a:lnTo>
                  <a:pt x="35" y="49"/>
                </a:lnTo>
                <a:lnTo>
                  <a:pt x="40" y="47"/>
                </a:lnTo>
                <a:lnTo>
                  <a:pt x="44" y="44"/>
                </a:lnTo>
                <a:lnTo>
                  <a:pt x="47" y="40"/>
                </a:lnTo>
                <a:lnTo>
                  <a:pt x="49" y="36"/>
                </a:lnTo>
                <a:lnTo>
                  <a:pt x="50" y="31"/>
                </a:lnTo>
                <a:lnTo>
                  <a:pt x="52" y="25"/>
                </a:lnTo>
                <a:lnTo>
                  <a:pt x="52" y="25"/>
                </a:lnTo>
                <a:lnTo>
                  <a:pt x="50" y="21"/>
                </a:lnTo>
                <a:lnTo>
                  <a:pt x="49" y="16"/>
                </a:lnTo>
                <a:lnTo>
                  <a:pt x="47" y="11"/>
                </a:lnTo>
                <a:lnTo>
                  <a:pt x="44" y="7"/>
                </a:lnTo>
                <a:lnTo>
                  <a:pt x="40" y="4"/>
                </a:lnTo>
                <a:lnTo>
                  <a:pt x="35" y="2"/>
                </a:lnTo>
                <a:lnTo>
                  <a:pt x="31" y="0"/>
                </a:lnTo>
                <a:lnTo>
                  <a:pt x="25" y="0"/>
                </a:lnTo>
                <a:lnTo>
                  <a:pt x="25" y="0"/>
                </a:lnTo>
                <a:lnTo>
                  <a:pt x="20" y="0"/>
                </a:lnTo>
                <a:lnTo>
                  <a:pt x="16" y="2"/>
                </a:lnTo>
                <a:lnTo>
                  <a:pt x="11" y="4"/>
                </a:lnTo>
                <a:lnTo>
                  <a:pt x="7" y="7"/>
                </a:lnTo>
                <a:lnTo>
                  <a:pt x="4" y="11"/>
                </a:lnTo>
                <a:lnTo>
                  <a:pt x="2" y="16"/>
                </a:lnTo>
                <a:lnTo>
                  <a:pt x="0" y="21"/>
                </a:lnTo>
                <a:lnTo>
                  <a:pt x="0" y="25"/>
                </a:lnTo>
                <a:lnTo>
                  <a:pt x="0" y="25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7297738" y="3175001"/>
            <a:ext cx="36513" cy="19050"/>
          </a:xfrm>
          <a:custGeom>
            <a:rect b="b" l="l" r="r" t="t"/>
            <a:pathLst>
              <a:path extrusionOk="0" h="24" w="46">
                <a:moveTo>
                  <a:pt x="0" y="1"/>
                </a:moveTo>
                <a:lnTo>
                  <a:pt x="0" y="1"/>
                </a:lnTo>
                <a:lnTo>
                  <a:pt x="1" y="6"/>
                </a:lnTo>
                <a:lnTo>
                  <a:pt x="2" y="10"/>
                </a:lnTo>
                <a:lnTo>
                  <a:pt x="5" y="14"/>
                </a:lnTo>
                <a:lnTo>
                  <a:pt x="7" y="18"/>
                </a:lnTo>
                <a:lnTo>
                  <a:pt x="10" y="20"/>
                </a:lnTo>
                <a:lnTo>
                  <a:pt x="15" y="22"/>
                </a:lnTo>
                <a:lnTo>
                  <a:pt x="18" y="23"/>
                </a:lnTo>
                <a:lnTo>
                  <a:pt x="23" y="24"/>
                </a:lnTo>
                <a:lnTo>
                  <a:pt x="23" y="24"/>
                </a:lnTo>
                <a:lnTo>
                  <a:pt x="28" y="23"/>
                </a:lnTo>
                <a:lnTo>
                  <a:pt x="32" y="22"/>
                </a:lnTo>
                <a:lnTo>
                  <a:pt x="37" y="20"/>
                </a:lnTo>
                <a:lnTo>
                  <a:pt x="40" y="18"/>
                </a:lnTo>
                <a:lnTo>
                  <a:pt x="43" y="14"/>
                </a:lnTo>
                <a:lnTo>
                  <a:pt x="45" y="10"/>
                </a:lnTo>
                <a:lnTo>
                  <a:pt x="46" y="6"/>
                </a:lnTo>
                <a:lnTo>
                  <a:pt x="46" y="1"/>
                </a:lnTo>
                <a:lnTo>
                  <a:pt x="46" y="1"/>
                </a:lnTo>
                <a:lnTo>
                  <a:pt x="46" y="0"/>
                </a:lnTo>
                <a:lnTo>
                  <a:pt x="46" y="0"/>
                </a:lnTo>
                <a:lnTo>
                  <a:pt x="46" y="5"/>
                </a:lnTo>
                <a:lnTo>
                  <a:pt x="45" y="10"/>
                </a:lnTo>
                <a:lnTo>
                  <a:pt x="43" y="13"/>
                </a:lnTo>
                <a:lnTo>
                  <a:pt x="39" y="16"/>
                </a:lnTo>
                <a:lnTo>
                  <a:pt x="36" y="19"/>
                </a:lnTo>
                <a:lnTo>
                  <a:pt x="32" y="21"/>
                </a:lnTo>
                <a:lnTo>
                  <a:pt x="28" y="22"/>
                </a:lnTo>
                <a:lnTo>
                  <a:pt x="23" y="22"/>
                </a:lnTo>
                <a:lnTo>
                  <a:pt x="23" y="22"/>
                </a:lnTo>
                <a:lnTo>
                  <a:pt x="18" y="22"/>
                </a:lnTo>
                <a:lnTo>
                  <a:pt x="15" y="21"/>
                </a:lnTo>
                <a:lnTo>
                  <a:pt x="10" y="19"/>
                </a:lnTo>
                <a:lnTo>
                  <a:pt x="7" y="16"/>
                </a:lnTo>
                <a:lnTo>
                  <a:pt x="5" y="13"/>
                </a:lnTo>
                <a:lnTo>
                  <a:pt x="2" y="10"/>
                </a:lnTo>
                <a:lnTo>
                  <a:pt x="1" y="5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7297738" y="3155951"/>
            <a:ext cx="36513" cy="36513"/>
          </a:xfrm>
          <a:custGeom>
            <a:rect b="b" l="l" r="r" t="t"/>
            <a:pathLst>
              <a:path extrusionOk="0" h="46" w="46">
                <a:moveTo>
                  <a:pt x="0" y="23"/>
                </a:moveTo>
                <a:lnTo>
                  <a:pt x="0" y="23"/>
                </a:lnTo>
                <a:lnTo>
                  <a:pt x="1" y="28"/>
                </a:lnTo>
                <a:lnTo>
                  <a:pt x="2" y="32"/>
                </a:lnTo>
                <a:lnTo>
                  <a:pt x="5" y="36"/>
                </a:lnTo>
                <a:lnTo>
                  <a:pt x="7" y="39"/>
                </a:lnTo>
                <a:lnTo>
                  <a:pt x="10" y="43"/>
                </a:lnTo>
                <a:lnTo>
                  <a:pt x="15" y="45"/>
                </a:lnTo>
                <a:lnTo>
                  <a:pt x="18" y="46"/>
                </a:lnTo>
                <a:lnTo>
                  <a:pt x="23" y="46"/>
                </a:lnTo>
                <a:lnTo>
                  <a:pt x="23" y="46"/>
                </a:lnTo>
                <a:lnTo>
                  <a:pt x="28" y="46"/>
                </a:lnTo>
                <a:lnTo>
                  <a:pt x="32" y="45"/>
                </a:lnTo>
                <a:lnTo>
                  <a:pt x="37" y="43"/>
                </a:lnTo>
                <a:lnTo>
                  <a:pt x="40" y="39"/>
                </a:lnTo>
                <a:lnTo>
                  <a:pt x="43" y="36"/>
                </a:lnTo>
                <a:lnTo>
                  <a:pt x="45" y="32"/>
                </a:lnTo>
                <a:lnTo>
                  <a:pt x="46" y="28"/>
                </a:lnTo>
                <a:lnTo>
                  <a:pt x="46" y="23"/>
                </a:lnTo>
                <a:lnTo>
                  <a:pt x="46" y="23"/>
                </a:lnTo>
                <a:lnTo>
                  <a:pt x="46" y="19"/>
                </a:lnTo>
                <a:lnTo>
                  <a:pt x="45" y="14"/>
                </a:lnTo>
                <a:lnTo>
                  <a:pt x="43" y="10"/>
                </a:lnTo>
                <a:lnTo>
                  <a:pt x="40" y="7"/>
                </a:lnTo>
                <a:lnTo>
                  <a:pt x="37" y="5"/>
                </a:lnTo>
                <a:lnTo>
                  <a:pt x="32" y="2"/>
                </a:lnTo>
                <a:lnTo>
                  <a:pt x="28" y="1"/>
                </a:lnTo>
                <a:lnTo>
                  <a:pt x="23" y="0"/>
                </a:lnTo>
                <a:lnTo>
                  <a:pt x="23" y="0"/>
                </a:lnTo>
                <a:lnTo>
                  <a:pt x="18" y="1"/>
                </a:lnTo>
                <a:lnTo>
                  <a:pt x="15" y="2"/>
                </a:lnTo>
                <a:lnTo>
                  <a:pt x="10" y="5"/>
                </a:lnTo>
                <a:lnTo>
                  <a:pt x="7" y="7"/>
                </a:lnTo>
                <a:lnTo>
                  <a:pt x="5" y="10"/>
                </a:lnTo>
                <a:lnTo>
                  <a:pt x="2" y="14"/>
                </a:lnTo>
                <a:lnTo>
                  <a:pt x="1" y="19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EF503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297738" y="3155951"/>
            <a:ext cx="36513" cy="19050"/>
          </a:xfrm>
          <a:custGeom>
            <a:rect b="b" l="l" r="r" t="t"/>
            <a:pathLst>
              <a:path extrusionOk="0" h="24" w="46">
                <a:moveTo>
                  <a:pt x="0" y="23"/>
                </a:moveTo>
                <a:lnTo>
                  <a:pt x="0" y="23"/>
                </a:lnTo>
                <a:lnTo>
                  <a:pt x="1" y="19"/>
                </a:lnTo>
                <a:lnTo>
                  <a:pt x="2" y="14"/>
                </a:lnTo>
                <a:lnTo>
                  <a:pt x="5" y="10"/>
                </a:lnTo>
                <a:lnTo>
                  <a:pt x="7" y="7"/>
                </a:lnTo>
                <a:lnTo>
                  <a:pt x="10" y="5"/>
                </a:lnTo>
                <a:lnTo>
                  <a:pt x="15" y="2"/>
                </a:lnTo>
                <a:lnTo>
                  <a:pt x="18" y="1"/>
                </a:lnTo>
                <a:lnTo>
                  <a:pt x="23" y="0"/>
                </a:lnTo>
                <a:lnTo>
                  <a:pt x="23" y="0"/>
                </a:lnTo>
                <a:lnTo>
                  <a:pt x="28" y="1"/>
                </a:lnTo>
                <a:lnTo>
                  <a:pt x="32" y="2"/>
                </a:lnTo>
                <a:lnTo>
                  <a:pt x="37" y="5"/>
                </a:lnTo>
                <a:lnTo>
                  <a:pt x="40" y="7"/>
                </a:lnTo>
                <a:lnTo>
                  <a:pt x="43" y="10"/>
                </a:lnTo>
                <a:lnTo>
                  <a:pt x="45" y="14"/>
                </a:lnTo>
                <a:lnTo>
                  <a:pt x="46" y="19"/>
                </a:lnTo>
                <a:lnTo>
                  <a:pt x="46" y="23"/>
                </a:lnTo>
                <a:lnTo>
                  <a:pt x="46" y="23"/>
                </a:lnTo>
                <a:lnTo>
                  <a:pt x="46" y="24"/>
                </a:lnTo>
                <a:lnTo>
                  <a:pt x="46" y="24"/>
                </a:lnTo>
                <a:lnTo>
                  <a:pt x="46" y="20"/>
                </a:lnTo>
                <a:lnTo>
                  <a:pt x="45" y="16"/>
                </a:lnTo>
                <a:lnTo>
                  <a:pt x="43" y="13"/>
                </a:lnTo>
                <a:lnTo>
                  <a:pt x="39" y="9"/>
                </a:lnTo>
                <a:lnTo>
                  <a:pt x="36" y="7"/>
                </a:lnTo>
                <a:lnTo>
                  <a:pt x="32" y="5"/>
                </a:lnTo>
                <a:lnTo>
                  <a:pt x="28" y="4"/>
                </a:lnTo>
                <a:lnTo>
                  <a:pt x="23" y="4"/>
                </a:lnTo>
                <a:lnTo>
                  <a:pt x="23" y="4"/>
                </a:lnTo>
                <a:lnTo>
                  <a:pt x="18" y="4"/>
                </a:lnTo>
                <a:lnTo>
                  <a:pt x="15" y="5"/>
                </a:lnTo>
                <a:lnTo>
                  <a:pt x="10" y="7"/>
                </a:lnTo>
                <a:lnTo>
                  <a:pt x="7" y="9"/>
                </a:lnTo>
                <a:lnTo>
                  <a:pt x="5" y="13"/>
                </a:lnTo>
                <a:lnTo>
                  <a:pt x="2" y="16"/>
                </a:lnTo>
                <a:lnTo>
                  <a:pt x="1" y="20"/>
                </a:lnTo>
                <a:lnTo>
                  <a:pt x="0" y="24"/>
                </a:lnTo>
                <a:lnTo>
                  <a:pt x="0" y="24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EF6F5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4"/>
          <p:cNvCxnSpPr/>
          <p:nvPr/>
        </p:nvCxnSpPr>
        <p:spPr>
          <a:xfrm>
            <a:off x="7186613" y="3008313"/>
            <a:ext cx="180975" cy="0"/>
          </a:xfrm>
          <a:prstGeom prst="straightConnector1">
            <a:avLst/>
          </a:prstGeom>
          <a:noFill/>
          <a:ln cap="flat" cmpd="sng" w="9525">
            <a:solidFill>
              <a:srgbClr val="F6F7F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7186613" y="2982913"/>
            <a:ext cx="180975" cy="0"/>
          </a:xfrm>
          <a:prstGeom prst="straightConnector1">
            <a:avLst/>
          </a:prstGeom>
          <a:noFill/>
          <a:ln cap="flat" cmpd="sng" w="9525">
            <a:solidFill>
              <a:srgbClr val="F6F7F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4"/>
          <p:cNvCxnSpPr/>
          <p:nvPr/>
        </p:nvCxnSpPr>
        <p:spPr>
          <a:xfrm>
            <a:off x="7186613" y="2957513"/>
            <a:ext cx="180975" cy="0"/>
          </a:xfrm>
          <a:prstGeom prst="straightConnector1">
            <a:avLst/>
          </a:prstGeom>
          <a:noFill/>
          <a:ln cap="flat" cmpd="sng" w="9525">
            <a:solidFill>
              <a:srgbClr val="F6F7F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4"/>
          <p:cNvSpPr/>
          <p:nvPr/>
        </p:nvSpPr>
        <p:spPr>
          <a:xfrm>
            <a:off x="6983413" y="2227263"/>
            <a:ext cx="588963" cy="34925"/>
          </a:xfrm>
          <a:prstGeom prst="rect">
            <a:avLst/>
          </a:prstGeom>
          <a:solidFill>
            <a:srgbClr val="CDD0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4"/>
          <p:cNvCxnSpPr/>
          <p:nvPr/>
        </p:nvCxnSpPr>
        <p:spPr>
          <a:xfrm>
            <a:off x="6937376" y="4005263"/>
            <a:ext cx="0" cy="0"/>
          </a:xfrm>
          <a:prstGeom prst="straightConnector1">
            <a:avLst/>
          </a:prstGeom>
          <a:noFill/>
          <a:ln cap="flat" cmpd="sng" w="25400">
            <a:solidFill>
              <a:srgbClr val="646D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4"/>
          <p:cNvSpPr/>
          <p:nvPr/>
        </p:nvSpPr>
        <p:spPr>
          <a:xfrm>
            <a:off x="7162801" y="3362326"/>
            <a:ext cx="238125" cy="238125"/>
          </a:xfrm>
          <a:custGeom>
            <a:rect b="b" l="l" r="r" t="t"/>
            <a:pathLst>
              <a:path extrusionOk="0" h="299" w="299">
                <a:moveTo>
                  <a:pt x="299" y="149"/>
                </a:moveTo>
                <a:lnTo>
                  <a:pt x="299" y="149"/>
                </a:lnTo>
                <a:lnTo>
                  <a:pt x="298" y="164"/>
                </a:lnTo>
                <a:lnTo>
                  <a:pt x="296" y="179"/>
                </a:lnTo>
                <a:lnTo>
                  <a:pt x="292" y="194"/>
                </a:lnTo>
                <a:lnTo>
                  <a:pt x="288" y="208"/>
                </a:lnTo>
                <a:lnTo>
                  <a:pt x="281" y="221"/>
                </a:lnTo>
                <a:lnTo>
                  <a:pt x="274" y="234"/>
                </a:lnTo>
                <a:lnTo>
                  <a:pt x="265" y="245"/>
                </a:lnTo>
                <a:lnTo>
                  <a:pt x="255" y="255"/>
                </a:lnTo>
                <a:lnTo>
                  <a:pt x="245" y="265"/>
                </a:lnTo>
                <a:lnTo>
                  <a:pt x="233" y="274"/>
                </a:lnTo>
                <a:lnTo>
                  <a:pt x="221" y="281"/>
                </a:lnTo>
                <a:lnTo>
                  <a:pt x="208" y="288"/>
                </a:lnTo>
                <a:lnTo>
                  <a:pt x="194" y="292"/>
                </a:lnTo>
                <a:lnTo>
                  <a:pt x="179" y="296"/>
                </a:lnTo>
                <a:lnTo>
                  <a:pt x="164" y="298"/>
                </a:lnTo>
                <a:lnTo>
                  <a:pt x="149" y="299"/>
                </a:lnTo>
                <a:lnTo>
                  <a:pt x="149" y="299"/>
                </a:lnTo>
                <a:lnTo>
                  <a:pt x="134" y="298"/>
                </a:lnTo>
                <a:lnTo>
                  <a:pt x="119" y="296"/>
                </a:lnTo>
                <a:lnTo>
                  <a:pt x="104" y="292"/>
                </a:lnTo>
                <a:lnTo>
                  <a:pt x="91" y="288"/>
                </a:lnTo>
                <a:lnTo>
                  <a:pt x="78" y="281"/>
                </a:lnTo>
                <a:lnTo>
                  <a:pt x="65" y="274"/>
                </a:lnTo>
                <a:lnTo>
                  <a:pt x="54" y="265"/>
                </a:lnTo>
                <a:lnTo>
                  <a:pt x="43" y="255"/>
                </a:lnTo>
                <a:lnTo>
                  <a:pt x="34" y="245"/>
                </a:lnTo>
                <a:lnTo>
                  <a:pt x="25" y="234"/>
                </a:lnTo>
                <a:lnTo>
                  <a:pt x="18" y="221"/>
                </a:lnTo>
                <a:lnTo>
                  <a:pt x="11" y="208"/>
                </a:lnTo>
                <a:lnTo>
                  <a:pt x="7" y="194"/>
                </a:lnTo>
                <a:lnTo>
                  <a:pt x="3" y="179"/>
                </a:lnTo>
                <a:lnTo>
                  <a:pt x="1" y="164"/>
                </a:lnTo>
                <a:lnTo>
                  <a:pt x="0" y="149"/>
                </a:lnTo>
                <a:lnTo>
                  <a:pt x="0" y="149"/>
                </a:lnTo>
                <a:lnTo>
                  <a:pt x="1" y="134"/>
                </a:lnTo>
                <a:lnTo>
                  <a:pt x="3" y="119"/>
                </a:lnTo>
                <a:lnTo>
                  <a:pt x="7" y="105"/>
                </a:lnTo>
                <a:lnTo>
                  <a:pt x="11" y="91"/>
                </a:lnTo>
                <a:lnTo>
                  <a:pt x="18" y="78"/>
                </a:lnTo>
                <a:lnTo>
                  <a:pt x="25" y="65"/>
                </a:lnTo>
                <a:lnTo>
                  <a:pt x="34" y="54"/>
                </a:lnTo>
                <a:lnTo>
                  <a:pt x="43" y="43"/>
                </a:lnTo>
                <a:lnTo>
                  <a:pt x="54" y="34"/>
                </a:lnTo>
                <a:lnTo>
                  <a:pt x="65" y="25"/>
                </a:lnTo>
                <a:lnTo>
                  <a:pt x="78" y="18"/>
                </a:lnTo>
                <a:lnTo>
                  <a:pt x="91" y="11"/>
                </a:lnTo>
                <a:lnTo>
                  <a:pt x="104" y="7"/>
                </a:lnTo>
                <a:lnTo>
                  <a:pt x="119" y="3"/>
                </a:lnTo>
                <a:lnTo>
                  <a:pt x="134" y="1"/>
                </a:lnTo>
                <a:lnTo>
                  <a:pt x="149" y="0"/>
                </a:lnTo>
                <a:lnTo>
                  <a:pt x="149" y="0"/>
                </a:lnTo>
                <a:lnTo>
                  <a:pt x="164" y="1"/>
                </a:lnTo>
                <a:lnTo>
                  <a:pt x="179" y="3"/>
                </a:lnTo>
                <a:lnTo>
                  <a:pt x="194" y="7"/>
                </a:lnTo>
                <a:lnTo>
                  <a:pt x="208" y="11"/>
                </a:lnTo>
                <a:lnTo>
                  <a:pt x="221" y="18"/>
                </a:lnTo>
                <a:lnTo>
                  <a:pt x="233" y="25"/>
                </a:lnTo>
                <a:lnTo>
                  <a:pt x="245" y="34"/>
                </a:lnTo>
                <a:lnTo>
                  <a:pt x="255" y="43"/>
                </a:lnTo>
                <a:lnTo>
                  <a:pt x="265" y="54"/>
                </a:lnTo>
                <a:lnTo>
                  <a:pt x="274" y="65"/>
                </a:lnTo>
                <a:lnTo>
                  <a:pt x="281" y="78"/>
                </a:lnTo>
                <a:lnTo>
                  <a:pt x="288" y="91"/>
                </a:lnTo>
                <a:lnTo>
                  <a:pt x="292" y="105"/>
                </a:lnTo>
                <a:lnTo>
                  <a:pt x="296" y="119"/>
                </a:lnTo>
                <a:lnTo>
                  <a:pt x="298" y="134"/>
                </a:lnTo>
                <a:lnTo>
                  <a:pt x="299" y="149"/>
                </a:lnTo>
                <a:lnTo>
                  <a:pt x="299" y="149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7242176" y="3387726"/>
            <a:ext cx="77788" cy="195263"/>
          </a:xfrm>
          <a:custGeom>
            <a:rect b="b" l="l" r="r" t="t"/>
            <a:pathLst>
              <a:path extrusionOk="0" h="245" w="98">
                <a:moveTo>
                  <a:pt x="47" y="89"/>
                </a:moveTo>
                <a:lnTo>
                  <a:pt x="87" y="82"/>
                </a:lnTo>
                <a:lnTo>
                  <a:pt x="7" y="245"/>
                </a:lnTo>
                <a:lnTo>
                  <a:pt x="40" y="115"/>
                </a:lnTo>
                <a:lnTo>
                  <a:pt x="0" y="122"/>
                </a:lnTo>
                <a:lnTo>
                  <a:pt x="20" y="13"/>
                </a:lnTo>
                <a:lnTo>
                  <a:pt x="98" y="0"/>
                </a:lnTo>
                <a:lnTo>
                  <a:pt x="47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7597776" y="2886076"/>
            <a:ext cx="158750" cy="255588"/>
          </a:xfrm>
          <a:custGeom>
            <a:rect b="b" l="l" r="r" t="t"/>
            <a:pathLst>
              <a:path extrusionOk="0" h="322" w="200">
                <a:moveTo>
                  <a:pt x="200" y="293"/>
                </a:moveTo>
                <a:lnTo>
                  <a:pt x="200" y="293"/>
                </a:lnTo>
                <a:lnTo>
                  <a:pt x="199" y="299"/>
                </a:lnTo>
                <a:lnTo>
                  <a:pt x="198" y="302"/>
                </a:lnTo>
                <a:lnTo>
                  <a:pt x="197" y="307"/>
                </a:lnTo>
                <a:lnTo>
                  <a:pt x="193" y="310"/>
                </a:lnTo>
                <a:lnTo>
                  <a:pt x="191" y="314"/>
                </a:lnTo>
                <a:lnTo>
                  <a:pt x="188" y="317"/>
                </a:lnTo>
                <a:lnTo>
                  <a:pt x="183" y="320"/>
                </a:lnTo>
                <a:lnTo>
                  <a:pt x="178" y="321"/>
                </a:lnTo>
                <a:lnTo>
                  <a:pt x="178" y="321"/>
                </a:lnTo>
                <a:lnTo>
                  <a:pt x="173" y="321"/>
                </a:lnTo>
                <a:lnTo>
                  <a:pt x="158" y="322"/>
                </a:lnTo>
                <a:lnTo>
                  <a:pt x="150" y="322"/>
                </a:lnTo>
                <a:lnTo>
                  <a:pt x="150" y="322"/>
                </a:lnTo>
                <a:lnTo>
                  <a:pt x="146" y="321"/>
                </a:lnTo>
                <a:lnTo>
                  <a:pt x="143" y="318"/>
                </a:lnTo>
                <a:lnTo>
                  <a:pt x="141" y="316"/>
                </a:lnTo>
                <a:lnTo>
                  <a:pt x="140" y="313"/>
                </a:lnTo>
                <a:lnTo>
                  <a:pt x="139" y="152"/>
                </a:lnTo>
                <a:lnTo>
                  <a:pt x="139" y="152"/>
                </a:lnTo>
                <a:lnTo>
                  <a:pt x="138" y="148"/>
                </a:lnTo>
                <a:lnTo>
                  <a:pt x="137" y="143"/>
                </a:lnTo>
                <a:lnTo>
                  <a:pt x="135" y="139"/>
                </a:lnTo>
                <a:lnTo>
                  <a:pt x="131" y="135"/>
                </a:lnTo>
                <a:lnTo>
                  <a:pt x="128" y="133"/>
                </a:lnTo>
                <a:lnTo>
                  <a:pt x="123" y="131"/>
                </a:lnTo>
                <a:lnTo>
                  <a:pt x="118" y="129"/>
                </a:lnTo>
                <a:lnTo>
                  <a:pt x="114" y="128"/>
                </a:lnTo>
                <a:lnTo>
                  <a:pt x="21" y="129"/>
                </a:lnTo>
                <a:lnTo>
                  <a:pt x="21" y="129"/>
                </a:lnTo>
                <a:lnTo>
                  <a:pt x="14" y="127"/>
                </a:lnTo>
                <a:lnTo>
                  <a:pt x="8" y="122"/>
                </a:lnTo>
                <a:lnTo>
                  <a:pt x="8" y="122"/>
                </a:lnTo>
                <a:lnTo>
                  <a:pt x="4" y="119"/>
                </a:lnTo>
                <a:lnTo>
                  <a:pt x="2" y="114"/>
                </a:lnTo>
                <a:lnTo>
                  <a:pt x="1" y="110"/>
                </a:lnTo>
                <a:lnTo>
                  <a:pt x="0" y="105"/>
                </a:lnTo>
                <a:lnTo>
                  <a:pt x="0" y="58"/>
                </a:lnTo>
                <a:lnTo>
                  <a:pt x="0" y="58"/>
                </a:lnTo>
                <a:lnTo>
                  <a:pt x="1" y="46"/>
                </a:lnTo>
                <a:lnTo>
                  <a:pt x="4" y="35"/>
                </a:lnTo>
                <a:lnTo>
                  <a:pt x="9" y="26"/>
                </a:lnTo>
                <a:lnTo>
                  <a:pt x="17" y="16"/>
                </a:lnTo>
                <a:lnTo>
                  <a:pt x="17" y="16"/>
                </a:lnTo>
                <a:lnTo>
                  <a:pt x="16" y="16"/>
                </a:lnTo>
                <a:lnTo>
                  <a:pt x="16" y="16"/>
                </a:lnTo>
                <a:lnTo>
                  <a:pt x="24" y="11"/>
                </a:lnTo>
                <a:lnTo>
                  <a:pt x="34" y="5"/>
                </a:lnTo>
                <a:lnTo>
                  <a:pt x="45" y="2"/>
                </a:lnTo>
                <a:lnTo>
                  <a:pt x="55" y="0"/>
                </a:lnTo>
                <a:lnTo>
                  <a:pt x="118" y="0"/>
                </a:lnTo>
                <a:lnTo>
                  <a:pt x="118" y="0"/>
                </a:lnTo>
                <a:lnTo>
                  <a:pt x="124" y="2"/>
                </a:lnTo>
                <a:lnTo>
                  <a:pt x="129" y="4"/>
                </a:lnTo>
                <a:lnTo>
                  <a:pt x="192" y="66"/>
                </a:lnTo>
                <a:lnTo>
                  <a:pt x="192" y="66"/>
                </a:lnTo>
                <a:lnTo>
                  <a:pt x="194" y="68"/>
                </a:lnTo>
                <a:lnTo>
                  <a:pt x="196" y="72"/>
                </a:lnTo>
                <a:lnTo>
                  <a:pt x="196" y="72"/>
                </a:lnTo>
                <a:lnTo>
                  <a:pt x="197" y="75"/>
                </a:lnTo>
                <a:lnTo>
                  <a:pt x="198" y="79"/>
                </a:lnTo>
                <a:lnTo>
                  <a:pt x="200" y="293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6637338" y="3330576"/>
            <a:ext cx="217488" cy="231775"/>
          </a:xfrm>
          <a:custGeom>
            <a:rect b="b" l="l" r="r" t="t"/>
            <a:pathLst>
              <a:path extrusionOk="0" h="293" w="275">
                <a:moveTo>
                  <a:pt x="272" y="249"/>
                </a:moveTo>
                <a:lnTo>
                  <a:pt x="272" y="249"/>
                </a:lnTo>
                <a:lnTo>
                  <a:pt x="273" y="254"/>
                </a:lnTo>
                <a:lnTo>
                  <a:pt x="275" y="258"/>
                </a:lnTo>
                <a:lnTo>
                  <a:pt x="275" y="263"/>
                </a:lnTo>
                <a:lnTo>
                  <a:pt x="273" y="268"/>
                </a:lnTo>
                <a:lnTo>
                  <a:pt x="271" y="271"/>
                </a:lnTo>
                <a:lnTo>
                  <a:pt x="269" y="276"/>
                </a:lnTo>
                <a:lnTo>
                  <a:pt x="265" y="279"/>
                </a:lnTo>
                <a:lnTo>
                  <a:pt x="262" y="281"/>
                </a:lnTo>
                <a:lnTo>
                  <a:pt x="262" y="281"/>
                </a:lnTo>
                <a:lnTo>
                  <a:pt x="256" y="284"/>
                </a:lnTo>
                <a:lnTo>
                  <a:pt x="242" y="290"/>
                </a:lnTo>
                <a:lnTo>
                  <a:pt x="235" y="292"/>
                </a:lnTo>
                <a:lnTo>
                  <a:pt x="235" y="292"/>
                </a:lnTo>
                <a:lnTo>
                  <a:pt x="232" y="293"/>
                </a:lnTo>
                <a:lnTo>
                  <a:pt x="228" y="292"/>
                </a:lnTo>
                <a:lnTo>
                  <a:pt x="225" y="290"/>
                </a:lnTo>
                <a:lnTo>
                  <a:pt x="223" y="287"/>
                </a:lnTo>
                <a:lnTo>
                  <a:pt x="166" y="137"/>
                </a:lnTo>
                <a:lnTo>
                  <a:pt x="166" y="137"/>
                </a:lnTo>
                <a:lnTo>
                  <a:pt x="165" y="134"/>
                </a:lnTo>
                <a:lnTo>
                  <a:pt x="162" y="129"/>
                </a:lnTo>
                <a:lnTo>
                  <a:pt x="158" y="127"/>
                </a:lnTo>
                <a:lnTo>
                  <a:pt x="154" y="124"/>
                </a:lnTo>
                <a:lnTo>
                  <a:pt x="149" y="122"/>
                </a:lnTo>
                <a:lnTo>
                  <a:pt x="144" y="122"/>
                </a:lnTo>
                <a:lnTo>
                  <a:pt x="140" y="122"/>
                </a:lnTo>
                <a:lnTo>
                  <a:pt x="135" y="124"/>
                </a:lnTo>
                <a:lnTo>
                  <a:pt x="48" y="156"/>
                </a:lnTo>
                <a:lnTo>
                  <a:pt x="48" y="156"/>
                </a:lnTo>
                <a:lnTo>
                  <a:pt x="41" y="157"/>
                </a:lnTo>
                <a:lnTo>
                  <a:pt x="33" y="155"/>
                </a:lnTo>
                <a:lnTo>
                  <a:pt x="33" y="155"/>
                </a:lnTo>
                <a:lnTo>
                  <a:pt x="29" y="152"/>
                </a:lnTo>
                <a:lnTo>
                  <a:pt x="25" y="149"/>
                </a:lnTo>
                <a:lnTo>
                  <a:pt x="22" y="146"/>
                </a:lnTo>
                <a:lnTo>
                  <a:pt x="20" y="141"/>
                </a:lnTo>
                <a:lnTo>
                  <a:pt x="4" y="97"/>
                </a:lnTo>
                <a:lnTo>
                  <a:pt x="4" y="97"/>
                </a:lnTo>
                <a:lnTo>
                  <a:pt x="0" y="86"/>
                </a:lnTo>
                <a:lnTo>
                  <a:pt x="0" y="74"/>
                </a:lnTo>
                <a:lnTo>
                  <a:pt x="2" y="63"/>
                </a:lnTo>
                <a:lnTo>
                  <a:pt x="5" y="52"/>
                </a:lnTo>
                <a:lnTo>
                  <a:pt x="5" y="52"/>
                </a:lnTo>
                <a:lnTo>
                  <a:pt x="5" y="52"/>
                </a:lnTo>
                <a:lnTo>
                  <a:pt x="5" y="52"/>
                </a:lnTo>
                <a:lnTo>
                  <a:pt x="11" y="43"/>
                </a:lnTo>
                <a:lnTo>
                  <a:pt x="18" y="35"/>
                </a:lnTo>
                <a:lnTo>
                  <a:pt x="26" y="29"/>
                </a:lnTo>
                <a:lnTo>
                  <a:pt x="36" y="23"/>
                </a:lnTo>
                <a:lnTo>
                  <a:pt x="95" y="1"/>
                </a:lnTo>
                <a:lnTo>
                  <a:pt x="95" y="1"/>
                </a:lnTo>
                <a:lnTo>
                  <a:pt x="101" y="0"/>
                </a:lnTo>
                <a:lnTo>
                  <a:pt x="106" y="1"/>
                </a:lnTo>
                <a:lnTo>
                  <a:pt x="187" y="38"/>
                </a:lnTo>
                <a:lnTo>
                  <a:pt x="187" y="38"/>
                </a:lnTo>
                <a:lnTo>
                  <a:pt x="190" y="40"/>
                </a:lnTo>
                <a:lnTo>
                  <a:pt x="193" y="42"/>
                </a:lnTo>
                <a:lnTo>
                  <a:pt x="193" y="42"/>
                </a:lnTo>
                <a:lnTo>
                  <a:pt x="195" y="45"/>
                </a:lnTo>
                <a:lnTo>
                  <a:pt x="196" y="49"/>
                </a:lnTo>
                <a:lnTo>
                  <a:pt x="272" y="249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14"/>
          <p:cNvGrpSpPr/>
          <p:nvPr/>
        </p:nvGrpSpPr>
        <p:grpSpPr>
          <a:xfrm>
            <a:off x="2700338" y="2552701"/>
            <a:ext cx="3998913" cy="1874838"/>
            <a:chOff x="2700338" y="2552701"/>
            <a:chExt cx="3998913" cy="1874838"/>
          </a:xfrm>
        </p:grpSpPr>
        <p:sp>
          <p:nvSpPr>
            <p:cNvPr id="136" name="Google Shape;136;p14"/>
            <p:cNvSpPr/>
            <p:nvPr/>
          </p:nvSpPr>
          <p:spPr>
            <a:xfrm>
              <a:off x="2703513" y="4343401"/>
              <a:ext cx="3992563" cy="84138"/>
            </a:xfrm>
            <a:custGeom>
              <a:rect b="b" l="l" r="r" t="t"/>
              <a:pathLst>
                <a:path extrusionOk="0" h="106" w="5030">
                  <a:moveTo>
                    <a:pt x="5030" y="53"/>
                  </a:moveTo>
                  <a:lnTo>
                    <a:pt x="5030" y="53"/>
                  </a:lnTo>
                  <a:lnTo>
                    <a:pt x="5029" y="54"/>
                  </a:lnTo>
                  <a:lnTo>
                    <a:pt x="5027" y="56"/>
                  </a:lnTo>
                  <a:lnTo>
                    <a:pt x="5018" y="59"/>
                  </a:lnTo>
                  <a:lnTo>
                    <a:pt x="5002" y="61"/>
                  </a:lnTo>
                  <a:lnTo>
                    <a:pt x="4980" y="63"/>
                  </a:lnTo>
                  <a:lnTo>
                    <a:pt x="4917" y="69"/>
                  </a:lnTo>
                  <a:lnTo>
                    <a:pt x="4832" y="74"/>
                  </a:lnTo>
                  <a:lnTo>
                    <a:pt x="4726" y="78"/>
                  </a:lnTo>
                  <a:lnTo>
                    <a:pt x="4601" y="83"/>
                  </a:lnTo>
                  <a:lnTo>
                    <a:pt x="4456" y="86"/>
                  </a:lnTo>
                  <a:lnTo>
                    <a:pt x="4293" y="91"/>
                  </a:lnTo>
                  <a:lnTo>
                    <a:pt x="3921" y="97"/>
                  </a:lnTo>
                  <a:lnTo>
                    <a:pt x="3494" y="101"/>
                  </a:lnTo>
                  <a:lnTo>
                    <a:pt x="3022" y="105"/>
                  </a:lnTo>
                  <a:lnTo>
                    <a:pt x="2515" y="106"/>
                  </a:lnTo>
                  <a:lnTo>
                    <a:pt x="2515" y="106"/>
                  </a:lnTo>
                  <a:lnTo>
                    <a:pt x="2009" y="105"/>
                  </a:lnTo>
                  <a:lnTo>
                    <a:pt x="1536" y="101"/>
                  </a:lnTo>
                  <a:lnTo>
                    <a:pt x="1109" y="97"/>
                  </a:lnTo>
                  <a:lnTo>
                    <a:pt x="737" y="91"/>
                  </a:lnTo>
                  <a:lnTo>
                    <a:pt x="575" y="86"/>
                  </a:lnTo>
                  <a:lnTo>
                    <a:pt x="430" y="83"/>
                  </a:lnTo>
                  <a:lnTo>
                    <a:pt x="304" y="78"/>
                  </a:lnTo>
                  <a:lnTo>
                    <a:pt x="198" y="74"/>
                  </a:lnTo>
                  <a:lnTo>
                    <a:pt x="113" y="69"/>
                  </a:lnTo>
                  <a:lnTo>
                    <a:pt x="51" y="63"/>
                  </a:lnTo>
                  <a:lnTo>
                    <a:pt x="29" y="61"/>
                  </a:lnTo>
                  <a:lnTo>
                    <a:pt x="13" y="59"/>
                  </a:lnTo>
                  <a:lnTo>
                    <a:pt x="4" y="56"/>
                  </a:lnTo>
                  <a:lnTo>
                    <a:pt x="1" y="5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2"/>
                  </a:lnTo>
                  <a:lnTo>
                    <a:pt x="4" y="51"/>
                  </a:lnTo>
                  <a:lnTo>
                    <a:pt x="13" y="48"/>
                  </a:lnTo>
                  <a:lnTo>
                    <a:pt x="29" y="45"/>
                  </a:lnTo>
                  <a:lnTo>
                    <a:pt x="51" y="43"/>
                  </a:lnTo>
                  <a:lnTo>
                    <a:pt x="113" y="38"/>
                  </a:lnTo>
                  <a:lnTo>
                    <a:pt x="198" y="32"/>
                  </a:lnTo>
                  <a:lnTo>
                    <a:pt x="304" y="28"/>
                  </a:lnTo>
                  <a:lnTo>
                    <a:pt x="430" y="24"/>
                  </a:lnTo>
                  <a:lnTo>
                    <a:pt x="575" y="20"/>
                  </a:lnTo>
                  <a:lnTo>
                    <a:pt x="737" y="16"/>
                  </a:lnTo>
                  <a:lnTo>
                    <a:pt x="1109" y="9"/>
                  </a:lnTo>
                  <a:lnTo>
                    <a:pt x="1536" y="5"/>
                  </a:lnTo>
                  <a:lnTo>
                    <a:pt x="2009" y="1"/>
                  </a:lnTo>
                  <a:lnTo>
                    <a:pt x="2515" y="0"/>
                  </a:lnTo>
                  <a:lnTo>
                    <a:pt x="2515" y="0"/>
                  </a:lnTo>
                  <a:lnTo>
                    <a:pt x="3022" y="1"/>
                  </a:lnTo>
                  <a:lnTo>
                    <a:pt x="3494" y="5"/>
                  </a:lnTo>
                  <a:lnTo>
                    <a:pt x="3921" y="9"/>
                  </a:lnTo>
                  <a:lnTo>
                    <a:pt x="4293" y="16"/>
                  </a:lnTo>
                  <a:lnTo>
                    <a:pt x="4456" y="20"/>
                  </a:lnTo>
                  <a:lnTo>
                    <a:pt x="4601" y="24"/>
                  </a:lnTo>
                  <a:lnTo>
                    <a:pt x="4726" y="28"/>
                  </a:lnTo>
                  <a:lnTo>
                    <a:pt x="4832" y="32"/>
                  </a:lnTo>
                  <a:lnTo>
                    <a:pt x="4917" y="38"/>
                  </a:lnTo>
                  <a:lnTo>
                    <a:pt x="4980" y="43"/>
                  </a:lnTo>
                  <a:lnTo>
                    <a:pt x="5002" y="45"/>
                  </a:lnTo>
                  <a:lnTo>
                    <a:pt x="5018" y="48"/>
                  </a:lnTo>
                  <a:lnTo>
                    <a:pt x="5027" y="51"/>
                  </a:lnTo>
                  <a:lnTo>
                    <a:pt x="5029" y="52"/>
                  </a:lnTo>
                  <a:lnTo>
                    <a:pt x="5030" y="53"/>
                  </a:lnTo>
                  <a:lnTo>
                    <a:pt x="5030" y="53"/>
                  </a:lnTo>
                  <a:close/>
                </a:path>
              </a:pathLst>
            </a:custGeom>
            <a:solidFill>
              <a:srgbClr val="E1E2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2773363" y="3606801"/>
              <a:ext cx="866775" cy="558800"/>
            </a:xfrm>
            <a:custGeom>
              <a:rect b="b" l="l" r="r" t="t"/>
              <a:pathLst>
                <a:path extrusionOk="0" h="703" w="1091">
                  <a:moveTo>
                    <a:pt x="1091" y="703"/>
                  </a:moveTo>
                  <a:lnTo>
                    <a:pt x="0" y="543"/>
                  </a:lnTo>
                  <a:lnTo>
                    <a:pt x="0" y="543"/>
                  </a:lnTo>
                  <a:lnTo>
                    <a:pt x="0" y="515"/>
                  </a:lnTo>
                  <a:lnTo>
                    <a:pt x="2" y="488"/>
                  </a:lnTo>
                  <a:lnTo>
                    <a:pt x="5" y="461"/>
                  </a:lnTo>
                  <a:lnTo>
                    <a:pt x="10" y="435"/>
                  </a:lnTo>
                  <a:lnTo>
                    <a:pt x="16" y="409"/>
                  </a:lnTo>
                  <a:lnTo>
                    <a:pt x="24" y="383"/>
                  </a:lnTo>
                  <a:lnTo>
                    <a:pt x="32" y="359"/>
                  </a:lnTo>
                  <a:lnTo>
                    <a:pt x="41" y="333"/>
                  </a:lnTo>
                  <a:lnTo>
                    <a:pt x="51" y="310"/>
                  </a:lnTo>
                  <a:lnTo>
                    <a:pt x="64" y="286"/>
                  </a:lnTo>
                  <a:lnTo>
                    <a:pt x="77" y="264"/>
                  </a:lnTo>
                  <a:lnTo>
                    <a:pt x="91" y="241"/>
                  </a:lnTo>
                  <a:lnTo>
                    <a:pt x="106" y="220"/>
                  </a:lnTo>
                  <a:lnTo>
                    <a:pt x="121" y="200"/>
                  </a:lnTo>
                  <a:lnTo>
                    <a:pt x="138" y="180"/>
                  </a:lnTo>
                  <a:lnTo>
                    <a:pt x="155" y="160"/>
                  </a:lnTo>
                  <a:lnTo>
                    <a:pt x="174" y="143"/>
                  </a:lnTo>
                  <a:lnTo>
                    <a:pt x="193" y="126"/>
                  </a:lnTo>
                  <a:lnTo>
                    <a:pt x="214" y="110"/>
                  </a:lnTo>
                  <a:lnTo>
                    <a:pt x="235" y="94"/>
                  </a:lnTo>
                  <a:lnTo>
                    <a:pt x="256" y="80"/>
                  </a:lnTo>
                  <a:lnTo>
                    <a:pt x="278" y="66"/>
                  </a:lnTo>
                  <a:lnTo>
                    <a:pt x="301" y="54"/>
                  </a:lnTo>
                  <a:lnTo>
                    <a:pt x="324" y="43"/>
                  </a:lnTo>
                  <a:lnTo>
                    <a:pt x="349" y="34"/>
                  </a:lnTo>
                  <a:lnTo>
                    <a:pt x="374" y="24"/>
                  </a:lnTo>
                  <a:lnTo>
                    <a:pt x="399" y="18"/>
                  </a:lnTo>
                  <a:lnTo>
                    <a:pt x="425" y="11"/>
                  </a:lnTo>
                  <a:lnTo>
                    <a:pt x="451" y="6"/>
                  </a:lnTo>
                  <a:lnTo>
                    <a:pt x="478" y="3"/>
                  </a:lnTo>
                  <a:lnTo>
                    <a:pt x="505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59" y="0"/>
                  </a:lnTo>
                  <a:lnTo>
                    <a:pt x="587" y="3"/>
                  </a:lnTo>
                  <a:lnTo>
                    <a:pt x="615" y="6"/>
                  </a:lnTo>
                  <a:lnTo>
                    <a:pt x="641" y="11"/>
                  </a:lnTo>
                  <a:lnTo>
                    <a:pt x="668" y="18"/>
                  </a:lnTo>
                  <a:lnTo>
                    <a:pt x="693" y="24"/>
                  </a:lnTo>
                  <a:lnTo>
                    <a:pt x="718" y="34"/>
                  </a:lnTo>
                  <a:lnTo>
                    <a:pt x="744" y="44"/>
                  </a:lnTo>
                  <a:lnTo>
                    <a:pt x="769" y="56"/>
                  </a:lnTo>
                  <a:lnTo>
                    <a:pt x="792" y="68"/>
                  </a:lnTo>
                  <a:lnTo>
                    <a:pt x="816" y="83"/>
                  </a:lnTo>
                  <a:lnTo>
                    <a:pt x="838" y="99"/>
                  </a:lnTo>
                  <a:lnTo>
                    <a:pt x="861" y="117"/>
                  </a:lnTo>
                  <a:lnTo>
                    <a:pt x="882" y="135"/>
                  </a:lnTo>
                  <a:lnTo>
                    <a:pt x="903" y="155"/>
                  </a:lnTo>
                  <a:lnTo>
                    <a:pt x="922" y="177"/>
                  </a:lnTo>
                  <a:lnTo>
                    <a:pt x="941" y="198"/>
                  </a:lnTo>
                  <a:lnTo>
                    <a:pt x="959" y="223"/>
                  </a:lnTo>
                  <a:lnTo>
                    <a:pt x="976" y="248"/>
                  </a:lnTo>
                  <a:lnTo>
                    <a:pt x="992" y="275"/>
                  </a:lnTo>
                  <a:lnTo>
                    <a:pt x="1007" y="303"/>
                  </a:lnTo>
                  <a:lnTo>
                    <a:pt x="1021" y="333"/>
                  </a:lnTo>
                  <a:lnTo>
                    <a:pt x="1034" y="363"/>
                  </a:lnTo>
                  <a:lnTo>
                    <a:pt x="1045" y="396"/>
                  </a:lnTo>
                  <a:lnTo>
                    <a:pt x="1056" y="430"/>
                  </a:lnTo>
                  <a:lnTo>
                    <a:pt x="1065" y="465"/>
                  </a:lnTo>
                  <a:lnTo>
                    <a:pt x="1073" y="502"/>
                  </a:lnTo>
                  <a:lnTo>
                    <a:pt x="1079" y="538"/>
                  </a:lnTo>
                  <a:lnTo>
                    <a:pt x="1084" y="578"/>
                  </a:lnTo>
                  <a:lnTo>
                    <a:pt x="1088" y="618"/>
                  </a:lnTo>
                  <a:lnTo>
                    <a:pt x="1090" y="661"/>
                  </a:lnTo>
                  <a:lnTo>
                    <a:pt x="1091" y="703"/>
                  </a:lnTo>
                  <a:lnTo>
                    <a:pt x="1091" y="703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703888" y="3595688"/>
              <a:ext cx="865188" cy="547688"/>
            </a:xfrm>
            <a:custGeom>
              <a:rect b="b" l="l" r="r" t="t"/>
              <a:pathLst>
                <a:path extrusionOk="0" h="690" w="1089">
                  <a:moveTo>
                    <a:pt x="1089" y="545"/>
                  </a:moveTo>
                  <a:lnTo>
                    <a:pt x="1089" y="545"/>
                  </a:lnTo>
                  <a:lnTo>
                    <a:pt x="1087" y="567"/>
                  </a:lnTo>
                  <a:lnTo>
                    <a:pt x="1083" y="595"/>
                  </a:lnTo>
                  <a:lnTo>
                    <a:pt x="1076" y="639"/>
                  </a:lnTo>
                  <a:lnTo>
                    <a:pt x="1076" y="639"/>
                  </a:lnTo>
                  <a:lnTo>
                    <a:pt x="1044" y="640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1" y="647"/>
                  </a:lnTo>
                  <a:lnTo>
                    <a:pt x="3" y="605"/>
                  </a:lnTo>
                  <a:lnTo>
                    <a:pt x="7" y="566"/>
                  </a:lnTo>
                  <a:lnTo>
                    <a:pt x="12" y="527"/>
                  </a:lnTo>
                  <a:lnTo>
                    <a:pt x="19" y="490"/>
                  </a:lnTo>
                  <a:lnTo>
                    <a:pt x="27" y="454"/>
                  </a:lnTo>
                  <a:lnTo>
                    <a:pt x="37" y="420"/>
                  </a:lnTo>
                  <a:lnTo>
                    <a:pt x="48" y="386"/>
                  </a:lnTo>
                  <a:lnTo>
                    <a:pt x="60" y="354"/>
                  </a:lnTo>
                  <a:lnTo>
                    <a:pt x="73" y="324"/>
                  </a:lnTo>
                  <a:lnTo>
                    <a:pt x="87" y="295"/>
                  </a:lnTo>
                  <a:lnTo>
                    <a:pt x="103" y="268"/>
                  </a:lnTo>
                  <a:lnTo>
                    <a:pt x="119" y="241"/>
                  </a:lnTo>
                  <a:lnTo>
                    <a:pt x="137" y="217"/>
                  </a:lnTo>
                  <a:lnTo>
                    <a:pt x="154" y="193"/>
                  </a:lnTo>
                  <a:lnTo>
                    <a:pt x="174" y="171"/>
                  </a:lnTo>
                  <a:lnTo>
                    <a:pt x="193" y="150"/>
                  </a:lnTo>
                  <a:lnTo>
                    <a:pt x="214" y="131"/>
                  </a:lnTo>
                  <a:lnTo>
                    <a:pt x="235" y="113"/>
                  </a:lnTo>
                  <a:lnTo>
                    <a:pt x="256" y="96"/>
                  </a:lnTo>
                  <a:lnTo>
                    <a:pt x="278" y="81"/>
                  </a:lnTo>
                  <a:lnTo>
                    <a:pt x="301" y="67"/>
                  </a:lnTo>
                  <a:lnTo>
                    <a:pt x="324" y="54"/>
                  </a:lnTo>
                  <a:lnTo>
                    <a:pt x="349" y="43"/>
                  </a:lnTo>
                  <a:lnTo>
                    <a:pt x="373" y="33"/>
                  </a:lnTo>
                  <a:lnTo>
                    <a:pt x="397" y="25"/>
                  </a:lnTo>
                  <a:lnTo>
                    <a:pt x="421" y="18"/>
                  </a:lnTo>
                  <a:lnTo>
                    <a:pt x="445" y="12"/>
                  </a:lnTo>
                  <a:lnTo>
                    <a:pt x="470" y="7"/>
                  </a:lnTo>
                  <a:lnTo>
                    <a:pt x="495" y="4"/>
                  </a:lnTo>
                  <a:lnTo>
                    <a:pt x="519" y="1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71" y="1"/>
                  </a:lnTo>
                  <a:lnTo>
                    <a:pt x="599" y="4"/>
                  </a:lnTo>
                  <a:lnTo>
                    <a:pt x="625" y="7"/>
                  </a:lnTo>
                  <a:lnTo>
                    <a:pt x="651" y="12"/>
                  </a:lnTo>
                  <a:lnTo>
                    <a:pt x="677" y="18"/>
                  </a:lnTo>
                  <a:lnTo>
                    <a:pt x="702" y="25"/>
                  </a:lnTo>
                  <a:lnTo>
                    <a:pt x="727" y="34"/>
                  </a:lnTo>
                  <a:lnTo>
                    <a:pt x="752" y="43"/>
                  </a:lnTo>
                  <a:lnTo>
                    <a:pt x="776" y="54"/>
                  </a:lnTo>
                  <a:lnTo>
                    <a:pt x="799" y="66"/>
                  </a:lnTo>
                  <a:lnTo>
                    <a:pt x="822" y="79"/>
                  </a:lnTo>
                  <a:lnTo>
                    <a:pt x="844" y="92"/>
                  </a:lnTo>
                  <a:lnTo>
                    <a:pt x="866" y="107"/>
                  </a:lnTo>
                  <a:lnTo>
                    <a:pt x="886" y="124"/>
                  </a:lnTo>
                  <a:lnTo>
                    <a:pt x="906" y="141"/>
                  </a:lnTo>
                  <a:lnTo>
                    <a:pt x="926" y="159"/>
                  </a:lnTo>
                  <a:lnTo>
                    <a:pt x="944" y="178"/>
                  </a:lnTo>
                  <a:lnTo>
                    <a:pt x="961" y="197"/>
                  </a:lnTo>
                  <a:lnTo>
                    <a:pt x="977" y="218"/>
                  </a:lnTo>
                  <a:lnTo>
                    <a:pt x="994" y="240"/>
                  </a:lnTo>
                  <a:lnTo>
                    <a:pt x="1007" y="262"/>
                  </a:lnTo>
                  <a:lnTo>
                    <a:pt x="1021" y="285"/>
                  </a:lnTo>
                  <a:lnTo>
                    <a:pt x="1033" y="308"/>
                  </a:lnTo>
                  <a:lnTo>
                    <a:pt x="1044" y="332"/>
                  </a:lnTo>
                  <a:lnTo>
                    <a:pt x="1055" y="356"/>
                  </a:lnTo>
                  <a:lnTo>
                    <a:pt x="1064" y="383"/>
                  </a:lnTo>
                  <a:lnTo>
                    <a:pt x="1071" y="408"/>
                  </a:lnTo>
                  <a:lnTo>
                    <a:pt x="1078" y="435"/>
                  </a:lnTo>
                  <a:lnTo>
                    <a:pt x="1082" y="462"/>
                  </a:lnTo>
                  <a:lnTo>
                    <a:pt x="1086" y="489"/>
                  </a:lnTo>
                  <a:lnTo>
                    <a:pt x="1088" y="518"/>
                  </a:lnTo>
                  <a:lnTo>
                    <a:pt x="1089" y="545"/>
                  </a:lnTo>
                  <a:lnTo>
                    <a:pt x="1089" y="54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2700338" y="2552701"/>
              <a:ext cx="3998913" cy="1612900"/>
            </a:xfrm>
            <a:custGeom>
              <a:rect b="b" l="l" r="r" t="t"/>
              <a:pathLst>
                <a:path extrusionOk="0" h="2030" w="5037">
                  <a:moveTo>
                    <a:pt x="5028" y="1469"/>
                  </a:moveTo>
                  <a:lnTo>
                    <a:pt x="5028" y="1469"/>
                  </a:lnTo>
                  <a:lnTo>
                    <a:pt x="5031" y="1479"/>
                  </a:lnTo>
                  <a:lnTo>
                    <a:pt x="5034" y="1490"/>
                  </a:lnTo>
                  <a:lnTo>
                    <a:pt x="5037" y="1501"/>
                  </a:lnTo>
                  <a:lnTo>
                    <a:pt x="5037" y="1513"/>
                  </a:lnTo>
                  <a:lnTo>
                    <a:pt x="5037" y="1668"/>
                  </a:lnTo>
                  <a:lnTo>
                    <a:pt x="5037" y="1668"/>
                  </a:lnTo>
                  <a:lnTo>
                    <a:pt x="5036" y="1674"/>
                  </a:lnTo>
                  <a:lnTo>
                    <a:pt x="5033" y="1680"/>
                  </a:lnTo>
                  <a:lnTo>
                    <a:pt x="5029" y="1684"/>
                  </a:lnTo>
                  <a:lnTo>
                    <a:pt x="5023" y="1687"/>
                  </a:lnTo>
                  <a:lnTo>
                    <a:pt x="5023" y="1687"/>
                  </a:lnTo>
                  <a:lnTo>
                    <a:pt x="5010" y="1690"/>
                  </a:lnTo>
                  <a:lnTo>
                    <a:pt x="5005" y="1693"/>
                  </a:lnTo>
                  <a:lnTo>
                    <a:pt x="4998" y="1697"/>
                  </a:lnTo>
                  <a:lnTo>
                    <a:pt x="4992" y="1702"/>
                  </a:lnTo>
                  <a:lnTo>
                    <a:pt x="4987" y="1706"/>
                  </a:lnTo>
                  <a:lnTo>
                    <a:pt x="4984" y="1713"/>
                  </a:lnTo>
                  <a:lnTo>
                    <a:pt x="4981" y="1721"/>
                  </a:lnTo>
                  <a:lnTo>
                    <a:pt x="4981" y="1721"/>
                  </a:lnTo>
                  <a:lnTo>
                    <a:pt x="4980" y="1736"/>
                  </a:lnTo>
                  <a:lnTo>
                    <a:pt x="4979" y="1757"/>
                  </a:lnTo>
                  <a:lnTo>
                    <a:pt x="4977" y="1808"/>
                  </a:lnTo>
                  <a:lnTo>
                    <a:pt x="4976" y="1834"/>
                  </a:lnTo>
                  <a:lnTo>
                    <a:pt x="4972" y="1857"/>
                  </a:lnTo>
                  <a:lnTo>
                    <a:pt x="4970" y="1868"/>
                  </a:lnTo>
                  <a:lnTo>
                    <a:pt x="4967" y="1877"/>
                  </a:lnTo>
                  <a:lnTo>
                    <a:pt x="4963" y="1885"/>
                  </a:lnTo>
                  <a:lnTo>
                    <a:pt x="4958" y="1891"/>
                  </a:lnTo>
                  <a:lnTo>
                    <a:pt x="4958" y="1891"/>
                  </a:lnTo>
                  <a:lnTo>
                    <a:pt x="4950" y="1901"/>
                  </a:lnTo>
                  <a:lnTo>
                    <a:pt x="4942" y="1911"/>
                  </a:lnTo>
                  <a:lnTo>
                    <a:pt x="4930" y="1933"/>
                  </a:lnTo>
                  <a:lnTo>
                    <a:pt x="4923" y="1943"/>
                  </a:lnTo>
                  <a:lnTo>
                    <a:pt x="4916" y="1949"/>
                  </a:lnTo>
                  <a:lnTo>
                    <a:pt x="4909" y="1955"/>
                  </a:lnTo>
                  <a:lnTo>
                    <a:pt x="4905" y="1956"/>
                  </a:lnTo>
                  <a:lnTo>
                    <a:pt x="4902" y="1956"/>
                  </a:lnTo>
                  <a:lnTo>
                    <a:pt x="4859" y="1956"/>
                  </a:lnTo>
                  <a:lnTo>
                    <a:pt x="4859" y="1956"/>
                  </a:lnTo>
                  <a:lnTo>
                    <a:pt x="4857" y="1956"/>
                  </a:lnTo>
                  <a:lnTo>
                    <a:pt x="4855" y="1954"/>
                  </a:lnTo>
                  <a:lnTo>
                    <a:pt x="4855" y="1954"/>
                  </a:lnTo>
                  <a:lnTo>
                    <a:pt x="4854" y="1952"/>
                  </a:lnTo>
                  <a:lnTo>
                    <a:pt x="4854" y="1949"/>
                  </a:lnTo>
                  <a:lnTo>
                    <a:pt x="4854" y="1949"/>
                  </a:lnTo>
                  <a:lnTo>
                    <a:pt x="4857" y="1913"/>
                  </a:lnTo>
                  <a:lnTo>
                    <a:pt x="4858" y="1890"/>
                  </a:lnTo>
                  <a:lnTo>
                    <a:pt x="4859" y="1870"/>
                  </a:lnTo>
                  <a:lnTo>
                    <a:pt x="4859" y="1870"/>
                  </a:lnTo>
                  <a:lnTo>
                    <a:pt x="4858" y="1841"/>
                  </a:lnTo>
                  <a:lnTo>
                    <a:pt x="4856" y="1814"/>
                  </a:lnTo>
                  <a:lnTo>
                    <a:pt x="4853" y="1786"/>
                  </a:lnTo>
                  <a:lnTo>
                    <a:pt x="4848" y="1758"/>
                  </a:lnTo>
                  <a:lnTo>
                    <a:pt x="4842" y="1732"/>
                  </a:lnTo>
                  <a:lnTo>
                    <a:pt x="4835" y="1706"/>
                  </a:lnTo>
                  <a:lnTo>
                    <a:pt x="4827" y="1680"/>
                  </a:lnTo>
                  <a:lnTo>
                    <a:pt x="4818" y="1656"/>
                  </a:lnTo>
                  <a:lnTo>
                    <a:pt x="4806" y="1631"/>
                  </a:lnTo>
                  <a:lnTo>
                    <a:pt x="4795" y="1607"/>
                  </a:lnTo>
                  <a:lnTo>
                    <a:pt x="4782" y="1584"/>
                  </a:lnTo>
                  <a:lnTo>
                    <a:pt x="4768" y="1562"/>
                  </a:lnTo>
                  <a:lnTo>
                    <a:pt x="4755" y="1540"/>
                  </a:lnTo>
                  <a:lnTo>
                    <a:pt x="4739" y="1520"/>
                  </a:lnTo>
                  <a:lnTo>
                    <a:pt x="4722" y="1499"/>
                  </a:lnTo>
                  <a:lnTo>
                    <a:pt x="4705" y="1481"/>
                  </a:lnTo>
                  <a:lnTo>
                    <a:pt x="4687" y="1462"/>
                  </a:lnTo>
                  <a:lnTo>
                    <a:pt x="4667" y="1445"/>
                  </a:lnTo>
                  <a:lnTo>
                    <a:pt x="4648" y="1429"/>
                  </a:lnTo>
                  <a:lnTo>
                    <a:pt x="4627" y="1413"/>
                  </a:lnTo>
                  <a:lnTo>
                    <a:pt x="4605" y="1399"/>
                  </a:lnTo>
                  <a:lnTo>
                    <a:pt x="4583" y="1385"/>
                  </a:lnTo>
                  <a:lnTo>
                    <a:pt x="4560" y="1373"/>
                  </a:lnTo>
                  <a:lnTo>
                    <a:pt x="4537" y="1362"/>
                  </a:lnTo>
                  <a:lnTo>
                    <a:pt x="4513" y="1353"/>
                  </a:lnTo>
                  <a:lnTo>
                    <a:pt x="4489" y="1343"/>
                  </a:lnTo>
                  <a:lnTo>
                    <a:pt x="4463" y="1337"/>
                  </a:lnTo>
                  <a:lnTo>
                    <a:pt x="4438" y="1330"/>
                  </a:lnTo>
                  <a:lnTo>
                    <a:pt x="4413" y="1325"/>
                  </a:lnTo>
                  <a:lnTo>
                    <a:pt x="4386" y="1322"/>
                  </a:lnTo>
                  <a:lnTo>
                    <a:pt x="4360" y="1319"/>
                  </a:lnTo>
                  <a:lnTo>
                    <a:pt x="4332" y="1319"/>
                  </a:lnTo>
                  <a:lnTo>
                    <a:pt x="4332" y="1319"/>
                  </a:lnTo>
                  <a:lnTo>
                    <a:pt x="4308" y="1319"/>
                  </a:lnTo>
                  <a:lnTo>
                    <a:pt x="4282" y="1322"/>
                  </a:lnTo>
                  <a:lnTo>
                    <a:pt x="4258" y="1325"/>
                  </a:lnTo>
                  <a:lnTo>
                    <a:pt x="4233" y="1330"/>
                  </a:lnTo>
                  <a:lnTo>
                    <a:pt x="4209" y="1335"/>
                  </a:lnTo>
                  <a:lnTo>
                    <a:pt x="4185" y="1342"/>
                  </a:lnTo>
                  <a:lnTo>
                    <a:pt x="4160" y="1350"/>
                  </a:lnTo>
                  <a:lnTo>
                    <a:pt x="4136" y="1361"/>
                  </a:lnTo>
                  <a:lnTo>
                    <a:pt x="4113" y="1371"/>
                  </a:lnTo>
                  <a:lnTo>
                    <a:pt x="4090" y="1384"/>
                  </a:lnTo>
                  <a:lnTo>
                    <a:pt x="4067" y="1398"/>
                  </a:lnTo>
                  <a:lnTo>
                    <a:pt x="4044" y="1413"/>
                  </a:lnTo>
                  <a:lnTo>
                    <a:pt x="4023" y="1429"/>
                  </a:lnTo>
                  <a:lnTo>
                    <a:pt x="4001" y="1447"/>
                  </a:lnTo>
                  <a:lnTo>
                    <a:pt x="3981" y="1466"/>
                  </a:lnTo>
                  <a:lnTo>
                    <a:pt x="3961" y="1486"/>
                  </a:lnTo>
                  <a:lnTo>
                    <a:pt x="3943" y="1508"/>
                  </a:lnTo>
                  <a:lnTo>
                    <a:pt x="3924" y="1531"/>
                  </a:lnTo>
                  <a:lnTo>
                    <a:pt x="3907" y="1555"/>
                  </a:lnTo>
                  <a:lnTo>
                    <a:pt x="3891" y="1582"/>
                  </a:lnTo>
                  <a:lnTo>
                    <a:pt x="3876" y="1608"/>
                  </a:lnTo>
                  <a:lnTo>
                    <a:pt x="3861" y="1637"/>
                  </a:lnTo>
                  <a:lnTo>
                    <a:pt x="3848" y="1667"/>
                  </a:lnTo>
                  <a:lnTo>
                    <a:pt x="3836" y="1699"/>
                  </a:lnTo>
                  <a:lnTo>
                    <a:pt x="3825" y="1732"/>
                  </a:lnTo>
                  <a:lnTo>
                    <a:pt x="3815" y="1766"/>
                  </a:lnTo>
                  <a:lnTo>
                    <a:pt x="3807" y="1802"/>
                  </a:lnTo>
                  <a:lnTo>
                    <a:pt x="3800" y="1839"/>
                  </a:lnTo>
                  <a:lnTo>
                    <a:pt x="3795" y="1878"/>
                  </a:lnTo>
                  <a:lnTo>
                    <a:pt x="3791" y="1917"/>
                  </a:lnTo>
                  <a:lnTo>
                    <a:pt x="3788" y="1959"/>
                  </a:lnTo>
                  <a:lnTo>
                    <a:pt x="3787" y="2002"/>
                  </a:lnTo>
                  <a:lnTo>
                    <a:pt x="3787" y="2002"/>
                  </a:lnTo>
                  <a:lnTo>
                    <a:pt x="1888" y="2002"/>
                  </a:lnTo>
                  <a:lnTo>
                    <a:pt x="1888" y="2002"/>
                  </a:lnTo>
                  <a:lnTo>
                    <a:pt x="1727" y="2004"/>
                  </a:lnTo>
                  <a:lnTo>
                    <a:pt x="1587" y="2006"/>
                  </a:lnTo>
                  <a:lnTo>
                    <a:pt x="1465" y="2011"/>
                  </a:lnTo>
                  <a:lnTo>
                    <a:pt x="1364" y="2016"/>
                  </a:lnTo>
                  <a:lnTo>
                    <a:pt x="1286" y="2021"/>
                  </a:lnTo>
                  <a:lnTo>
                    <a:pt x="1228" y="2026"/>
                  </a:lnTo>
                  <a:lnTo>
                    <a:pt x="1182" y="2030"/>
                  </a:lnTo>
                  <a:lnTo>
                    <a:pt x="1182" y="2030"/>
                  </a:lnTo>
                  <a:lnTo>
                    <a:pt x="1181" y="1988"/>
                  </a:lnTo>
                  <a:lnTo>
                    <a:pt x="1179" y="1945"/>
                  </a:lnTo>
                  <a:lnTo>
                    <a:pt x="1175" y="1905"/>
                  </a:lnTo>
                  <a:lnTo>
                    <a:pt x="1171" y="1867"/>
                  </a:lnTo>
                  <a:lnTo>
                    <a:pt x="1164" y="1829"/>
                  </a:lnTo>
                  <a:lnTo>
                    <a:pt x="1156" y="1793"/>
                  </a:lnTo>
                  <a:lnTo>
                    <a:pt x="1148" y="1758"/>
                  </a:lnTo>
                  <a:lnTo>
                    <a:pt x="1137" y="1725"/>
                  </a:lnTo>
                  <a:lnTo>
                    <a:pt x="1126" y="1693"/>
                  </a:lnTo>
                  <a:lnTo>
                    <a:pt x="1113" y="1661"/>
                  </a:lnTo>
                  <a:lnTo>
                    <a:pt x="1099" y="1633"/>
                  </a:lnTo>
                  <a:lnTo>
                    <a:pt x="1084" y="1605"/>
                  </a:lnTo>
                  <a:lnTo>
                    <a:pt x="1068" y="1578"/>
                  </a:lnTo>
                  <a:lnTo>
                    <a:pt x="1052" y="1554"/>
                  </a:lnTo>
                  <a:lnTo>
                    <a:pt x="1034" y="1530"/>
                  </a:lnTo>
                  <a:lnTo>
                    <a:pt x="1015" y="1508"/>
                  </a:lnTo>
                  <a:lnTo>
                    <a:pt x="996" y="1487"/>
                  </a:lnTo>
                  <a:lnTo>
                    <a:pt x="976" y="1468"/>
                  </a:lnTo>
                  <a:lnTo>
                    <a:pt x="954" y="1449"/>
                  </a:lnTo>
                  <a:lnTo>
                    <a:pt x="932" y="1432"/>
                  </a:lnTo>
                  <a:lnTo>
                    <a:pt x="911" y="1417"/>
                  </a:lnTo>
                  <a:lnTo>
                    <a:pt x="888" y="1403"/>
                  </a:lnTo>
                  <a:lnTo>
                    <a:pt x="863" y="1391"/>
                  </a:lnTo>
                  <a:lnTo>
                    <a:pt x="839" y="1379"/>
                  </a:lnTo>
                  <a:lnTo>
                    <a:pt x="814" y="1369"/>
                  </a:lnTo>
                  <a:lnTo>
                    <a:pt x="789" y="1361"/>
                  </a:lnTo>
                  <a:lnTo>
                    <a:pt x="763" y="1353"/>
                  </a:lnTo>
                  <a:lnTo>
                    <a:pt x="737" y="1347"/>
                  </a:lnTo>
                  <a:lnTo>
                    <a:pt x="710" y="1342"/>
                  </a:lnTo>
                  <a:lnTo>
                    <a:pt x="683" y="1339"/>
                  </a:lnTo>
                  <a:lnTo>
                    <a:pt x="656" y="1338"/>
                  </a:lnTo>
                  <a:lnTo>
                    <a:pt x="628" y="1337"/>
                  </a:lnTo>
                  <a:lnTo>
                    <a:pt x="628" y="1337"/>
                  </a:lnTo>
                  <a:lnTo>
                    <a:pt x="601" y="1338"/>
                  </a:lnTo>
                  <a:lnTo>
                    <a:pt x="574" y="1339"/>
                  </a:lnTo>
                  <a:lnTo>
                    <a:pt x="547" y="1342"/>
                  </a:lnTo>
                  <a:lnTo>
                    <a:pt x="521" y="1347"/>
                  </a:lnTo>
                  <a:lnTo>
                    <a:pt x="495" y="1354"/>
                  </a:lnTo>
                  <a:lnTo>
                    <a:pt x="470" y="1361"/>
                  </a:lnTo>
                  <a:lnTo>
                    <a:pt x="445" y="1369"/>
                  </a:lnTo>
                  <a:lnTo>
                    <a:pt x="421" y="1378"/>
                  </a:lnTo>
                  <a:lnTo>
                    <a:pt x="397" y="1390"/>
                  </a:lnTo>
                  <a:lnTo>
                    <a:pt x="374" y="1401"/>
                  </a:lnTo>
                  <a:lnTo>
                    <a:pt x="352" y="1414"/>
                  </a:lnTo>
                  <a:lnTo>
                    <a:pt x="330" y="1428"/>
                  </a:lnTo>
                  <a:lnTo>
                    <a:pt x="309" y="1443"/>
                  </a:lnTo>
                  <a:lnTo>
                    <a:pt x="290" y="1459"/>
                  </a:lnTo>
                  <a:lnTo>
                    <a:pt x="270" y="1475"/>
                  </a:lnTo>
                  <a:lnTo>
                    <a:pt x="252" y="1492"/>
                  </a:lnTo>
                  <a:lnTo>
                    <a:pt x="233" y="1512"/>
                  </a:lnTo>
                  <a:lnTo>
                    <a:pt x="217" y="1530"/>
                  </a:lnTo>
                  <a:lnTo>
                    <a:pt x="201" y="1551"/>
                  </a:lnTo>
                  <a:lnTo>
                    <a:pt x="186" y="1572"/>
                  </a:lnTo>
                  <a:lnTo>
                    <a:pt x="172" y="1593"/>
                  </a:lnTo>
                  <a:lnTo>
                    <a:pt x="160" y="1615"/>
                  </a:lnTo>
                  <a:lnTo>
                    <a:pt x="148" y="1638"/>
                  </a:lnTo>
                  <a:lnTo>
                    <a:pt x="138" y="1663"/>
                  </a:lnTo>
                  <a:lnTo>
                    <a:pt x="128" y="1687"/>
                  </a:lnTo>
                  <a:lnTo>
                    <a:pt x="119" y="1711"/>
                  </a:lnTo>
                  <a:lnTo>
                    <a:pt x="113" y="1736"/>
                  </a:lnTo>
                  <a:lnTo>
                    <a:pt x="107" y="1763"/>
                  </a:lnTo>
                  <a:lnTo>
                    <a:pt x="102" y="1788"/>
                  </a:lnTo>
                  <a:lnTo>
                    <a:pt x="99" y="1815"/>
                  </a:lnTo>
                  <a:lnTo>
                    <a:pt x="96" y="1842"/>
                  </a:lnTo>
                  <a:lnTo>
                    <a:pt x="95" y="1870"/>
                  </a:lnTo>
                  <a:lnTo>
                    <a:pt x="49" y="1865"/>
                  </a:lnTo>
                  <a:lnTo>
                    <a:pt x="49" y="1865"/>
                  </a:lnTo>
                  <a:lnTo>
                    <a:pt x="47" y="1864"/>
                  </a:lnTo>
                  <a:lnTo>
                    <a:pt x="46" y="1863"/>
                  </a:lnTo>
                  <a:lnTo>
                    <a:pt x="45" y="1862"/>
                  </a:lnTo>
                  <a:lnTo>
                    <a:pt x="43" y="1860"/>
                  </a:lnTo>
                  <a:lnTo>
                    <a:pt x="0" y="1357"/>
                  </a:lnTo>
                  <a:lnTo>
                    <a:pt x="0" y="1357"/>
                  </a:lnTo>
                  <a:lnTo>
                    <a:pt x="0" y="1346"/>
                  </a:lnTo>
                  <a:lnTo>
                    <a:pt x="0" y="1335"/>
                  </a:lnTo>
                  <a:lnTo>
                    <a:pt x="1" y="1325"/>
                  </a:lnTo>
                  <a:lnTo>
                    <a:pt x="3" y="1313"/>
                  </a:lnTo>
                  <a:lnTo>
                    <a:pt x="7" y="1304"/>
                  </a:lnTo>
                  <a:lnTo>
                    <a:pt x="10" y="1294"/>
                  </a:lnTo>
                  <a:lnTo>
                    <a:pt x="15" y="1285"/>
                  </a:lnTo>
                  <a:lnTo>
                    <a:pt x="20" y="1275"/>
                  </a:lnTo>
                  <a:lnTo>
                    <a:pt x="109" y="1144"/>
                  </a:lnTo>
                  <a:lnTo>
                    <a:pt x="109" y="1144"/>
                  </a:lnTo>
                  <a:lnTo>
                    <a:pt x="110" y="1142"/>
                  </a:lnTo>
                  <a:lnTo>
                    <a:pt x="110" y="1138"/>
                  </a:lnTo>
                  <a:lnTo>
                    <a:pt x="110" y="1136"/>
                  </a:lnTo>
                  <a:lnTo>
                    <a:pt x="109" y="1133"/>
                  </a:lnTo>
                  <a:lnTo>
                    <a:pt x="109" y="1133"/>
                  </a:lnTo>
                  <a:lnTo>
                    <a:pt x="108" y="1130"/>
                  </a:lnTo>
                  <a:lnTo>
                    <a:pt x="101" y="1122"/>
                  </a:lnTo>
                  <a:lnTo>
                    <a:pt x="101" y="1122"/>
                  </a:lnTo>
                  <a:lnTo>
                    <a:pt x="96" y="1115"/>
                  </a:lnTo>
                  <a:lnTo>
                    <a:pt x="92" y="1108"/>
                  </a:lnTo>
                  <a:lnTo>
                    <a:pt x="88" y="1101"/>
                  </a:lnTo>
                  <a:lnTo>
                    <a:pt x="86" y="1093"/>
                  </a:lnTo>
                  <a:lnTo>
                    <a:pt x="85" y="1085"/>
                  </a:lnTo>
                  <a:lnTo>
                    <a:pt x="84" y="1077"/>
                  </a:lnTo>
                  <a:lnTo>
                    <a:pt x="84" y="1069"/>
                  </a:lnTo>
                  <a:lnTo>
                    <a:pt x="84" y="1061"/>
                  </a:lnTo>
                  <a:lnTo>
                    <a:pt x="84" y="1061"/>
                  </a:lnTo>
                  <a:lnTo>
                    <a:pt x="96" y="982"/>
                  </a:lnTo>
                  <a:lnTo>
                    <a:pt x="111" y="884"/>
                  </a:lnTo>
                  <a:lnTo>
                    <a:pt x="121" y="835"/>
                  </a:lnTo>
                  <a:lnTo>
                    <a:pt x="129" y="794"/>
                  </a:lnTo>
                  <a:lnTo>
                    <a:pt x="138" y="762"/>
                  </a:lnTo>
                  <a:lnTo>
                    <a:pt x="141" y="749"/>
                  </a:lnTo>
                  <a:lnTo>
                    <a:pt x="145" y="741"/>
                  </a:lnTo>
                  <a:lnTo>
                    <a:pt x="145" y="741"/>
                  </a:lnTo>
                  <a:lnTo>
                    <a:pt x="146" y="739"/>
                  </a:lnTo>
                  <a:lnTo>
                    <a:pt x="146" y="739"/>
                  </a:lnTo>
                  <a:lnTo>
                    <a:pt x="154" y="727"/>
                  </a:lnTo>
                  <a:lnTo>
                    <a:pt x="164" y="715"/>
                  </a:lnTo>
                  <a:lnTo>
                    <a:pt x="164" y="715"/>
                  </a:lnTo>
                  <a:lnTo>
                    <a:pt x="192" y="684"/>
                  </a:lnTo>
                  <a:lnTo>
                    <a:pt x="222" y="653"/>
                  </a:lnTo>
                  <a:lnTo>
                    <a:pt x="254" y="622"/>
                  </a:lnTo>
                  <a:lnTo>
                    <a:pt x="567" y="185"/>
                  </a:lnTo>
                  <a:lnTo>
                    <a:pt x="567" y="138"/>
                  </a:lnTo>
                  <a:lnTo>
                    <a:pt x="567" y="138"/>
                  </a:lnTo>
                  <a:lnTo>
                    <a:pt x="567" y="134"/>
                  </a:lnTo>
                  <a:lnTo>
                    <a:pt x="570" y="130"/>
                  </a:lnTo>
                  <a:lnTo>
                    <a:pt x="573" y="128"/>
                  </a:lnTo>
                  <a:lnTo>
                    <a:pt x="577" y="127"/>
                  </a:lnTo>
                  <a:lnTo>
                    <a:pt x="577" y="127"/>
                  </a:lnTo>
                  <a:lnTo>
                    <a:pt x="594" y="123"/>
                  </a:lnTo>
                  <a:lnTo>
                    <a:pt x="594" y="123"/>
                  </a:lnTo>
                  <a:lnTo>
                    <a:pt x="647" y="113"/>
                  </a:lnTo>
                  <a:lnTo>
                    <a:pt x="672" y="109"/>
                  </a:lnTo>
                  <a:lnTo>
                    <a:pt x="691" y="108"/>
                  </a:lnTo>
                  <a:lnTo>
                    <a:pt x="691" y="108"/>
                  </a:lnTo>
                  <a:lnTo>
                    <a:pt x="726" y="104"/>
                  </a:lnTo>
                  <a:lnTo>
                    <a:pt x="808" y="91"/>
                  </a:lnTo>
                  <a:lnTo>
                    <a:pt x="928" y="74"/>
                  </a:lnTo>
                  <a:lnTo>
                    <a:pt x="1075" y="54"/>
                  </a:lnTo>
                  <a:lnTo>
                    <a:pt x="1158" y="44"/>
                  </a:lnTo>
                  <a:lnTo>
                    <a:pt x="1246" y="35"/>
                  </a:lnTo>
                  <a:lnTo>
                    <a:pt x="1336" y="25"/>
                  </a:lnTo>
                  <a:lnTo>
                    <a:pt x="1428" y="17"/>
                  </a:lnTo>
                  <a:lnTo>
                    <a:pt x="1521" y="10"/>
                  </a:lnTo>
                  <a:lnTo>
                    <a:pt x="1614" y="5"/>
                  </a:lnTo>
                  <a:lnTo>
                    <a:pt x="1706" y="1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2116" y="0"/>
                  </a:lnTo>
                  <a:lnTo>
                    <a:pt x="2249" y="1"/>
                  </a:lnTo>
                  <a:lnTo>
                    <a:pt x="2365" y="2"/>
                  </a:lnTo>
                  <a:lnTo>
                    <a:pt x="2466" y="6"/>
                  </a:lnTo>
                  <a:lnTo>
                    <a:pt x="2512" y="9"/>
                  </a:lnTo>
                  <a:lnTo>
                    <a:pt x="2554" y="11"/>
                  </a:lnTo>
                  <a:lnTo>
                    <a:pt x="2593" y="16"/>
                  </a:lnTo>
                  <a:lnTo>
                    <a:pt x="2629" y="21"/>
                  </a:lnTo>
                  <a:lnTo>
                    <a:pt x="2662" y="26"/>
                  </a:lnTo>
                  <a:lnTo>
                    <a:pt x="2692" y="32"/>
                  </a:lnTo>
                  <a:lnTo>
                    <a:pt x="2692" y="32"/>
                  </a:lnTo>
                  <a:lnTo>
                    <a:pt x="2750" y="46"/>
                  </a:lnTo>
                  <a:lnTo>
                    <a:pt x="2808" y="61"/>
                  </a:lnTo>
                  <a:lnTo>
                    <a:pt x="2840" y="69"/>
                  </a:lnTo>
                  <a:lnTo>
                    <a:pt x="2872" y="78"/>
                  </a:lnTo>
                  <a:lnTo>
                    <a:pt x="2904" y="90"/>
                  </a:lnTo>
                  <a:lnTo>
                    <a:pt x="2940" y="101"/>
                  </a:lnTo>
                  <a:lnTo>
                    <a:pt x="2975" y="116"/>
                  </a:lnTo>
                  <a:lnTo>
                    <a:pt x="3015" y="132"/>
                  </a:lnTo>
                  <a:lnTo>
                    <a:pt x="3055" y="151"/>
                  </a:lnTo>
                  <a:lnTo>
                    <a:pt x="3099" y="173"/>
                  </a:lnTo>
                  <a:lnTo>
                    <a:pt x="3146" y="197"/>
                  </a:lnTo>
                  <a:lnTo>
                    <a:pt x="3195" y="225"/>
                  </a:lnTo>
                  <a:lnTo>
                    <a:pt x="3248" y="255"/>
                  </a:lnTo>
                  <a:lnTo>
                    <a:pt x="3305" y="289"/>
                  </a:lnTo>
                  <a:lnTo>
                    <a:pt x="3305" y="289"/>
                  </a:lnTo>
                  <a:lnTo>
                    <a:pt x="3446" y="379"/>
                  </a:lnTo>
                  <a:lnTo>
                    <a:pt x="3578" y="462"/>
                  </a:lnTo>
                  <a:lnTo>
                    <a:pt x="3786" y="598"/>
                  </a:lnTo>
                  <a:lnTo>
                    <a:pt x="3786" y="598"/>
                  </a:lnTo>
                  <a:lnTo>
                    <a:pt x="3815" y="615"/>
                  </a:lnTo>
                  <a:lnTo>
                    <a:pt x="3845" y="633"/>
                  </a:lnTo>
                  <a:lnTo>
                    <a:pt x="3875" y="649"/>
                  </a:lnTo>
                  <a:lnTo>
                    <a:pt x="3906" y="664"/>
                  </a:lnTo>
                  <a:lnTo>
                    <a:pt x="3937" y="677"/>
                  </a:lnTo>
                  <a:lnTo>
                    <a:pt x="3969" y="690"/>
                  </a:lnTo>
                  <a:lnTo>
                    <a:pt x="4001" y="703"/>
                  </a:lnTo>
                  <a:lnTo>
                    <a:pt x="4034" y="713"/>
                  </a:lnTo>
                  <a:lnTo>
                    <a:pt x="4034" y="713"/>
                  </a:lnTo>
                  <a:lnTo>
                    <a:pt x="4057" y="719"/>
                  </a:lnTo>
                  <a:lnTo>
                    <a:pt x="4068" y="722"/>
                  </a:lnTo>
                  <a:lnTo>
                    <a:pt x="4068" y="722"/>
                  </a:lnTo>
                  <a:lnTo>
                    <a:pt x="4139" y="729"/>
                  </a:lnTo>
                  <a:lnTo>
                    <a:pt x="4239" y="741"/>
                  </a:lnTo>
                  <a:lnTo>
                    <a:pt x="4338" y="753"/>
                  </a:lnTo>
                  <a:lnTo>
                    <a:pt x="4403" y="760"/>
                  </a:lnTo>
                  <a:lnTo>
                    <a:pt x="4403" y="760"/>
                  </a:lnTo>
                  <a:lnTo>
                    <a:pt x="4418" y="763"/>
                  </a:lnTo>
                  <a:lnTo>
                    <a:pt x="4440" y="766"/>
                  </a:lnTo>
                  <a:lnTo>
                    <a:pt x="4498" y="778"/>
                  </a:lnTo>
                  <a:lnTo>
                    <a:pt x="4531" y="786"/>
                  </a:lnTo>
                  <a:lnTo>
                    <a:pt x="4568" y="795"/>
                  </a:lnTo>
                  <a:lnTo>
                    <a:pt x="4607" y="805"/>
                  </a:lnTo>
                  <a:lnTo>
                    <a:pt x="4646" y="818"/>
                  </a:lnTo>
                  <a:lnTo>
                    <a:pt x="4686" y="831"/>
                  </a:lnTo>
                  <a:lnTo>
                    <a:pt x="4724" y="845"/>
                  </a:lnTo>
                  <a:lnTo>
                    <a:pt x="4760" y="858"/>
                  </a:lnTo>
                  <a:lnTo>
                    <a:pt x="4794" y="874"/>
                  </a:lnTo>
                  <a:lnTo>
                    <a:pt x="4824" y="891"/>
                  </a:lnTo>
                  <a:lnTo>
                    <a:pt x="4838" y="899"/>
                  </a:lnTo>
                  <a:lnTo>
                    <a:pt x="4850" y="908"/>
                  </a:lnTo>
                  <a:lnTo>
                    <a:pt x="4861" y="916"/>
                  </a:lnTo>
                  <a:lnTo>
                    <a:pt x="4871" y="925"/>
                  </a:lnTo>
                  <a:lnTo>
                    <a:pt x="4879" y="934"/>
                  </a:lnTo>
                  <a:lnTo>
                    <a:pt x="4886" y="942"/>
                  </a:lnTo>
                  <a:lnTo>
                    <a:pt x="4886" y="942"/>
                  </a:lnTo>
                  <a:lnTo>
                    <a:pt x="4887" y="946"/>
                  </a:lnTo>
                  <a:lnTo>
                    <a:pt x="4887" y="946"/>
                  </a:lnTo>
                  <a:lnTo>
                    <a:pt x="4916" y="994"/>
                  </a:lnTo>
                  <a:lnTo>
                    <a:pt x="4946" y="1050"/>
                  </a:lnTo>
                  <a:lnTo>
                    <a:pt x="4960" y="1080"/>
                  </a:lnTo>
                  <a:lnTo>
                    <a:pt x="4973" y="1108"/>
                  </a:lnTo>
                  <a:lnTo>
                    <a:pt x="4986" y="1138"/>
                  </a:lnTo>
                  <a:lnTo>
                    <a:pt x="4998" y="1167"/>
                  </a:lnTo>
                  <a:lnTo>
                    <a:pt x="4998" y="1167"/>
                  </a:lnTo>
                  <a:lnTo>
                    <a:pt x="5011" y="1205"/>
                  </a:lnTo>
                  <a:lnTo>
                    <a:pt x="5016" y="1224"/>
                  </a:lnTo>
                  <a:lnTo>
                    <a:pt x="5021" y="1240"/>
                  </a:lnTo>
                  <a:lnTo>
                    <a:pt x="5023" y="1256"/>
                  </a:lnTo>
                  <a:lnTo>
                    <a:pt x="5025" y="1271"/>
                  </a:lnTo>
                  <a:lnTo>
                    <a:pt x="5025" y="1285"/>
                  </a:lnTo>
                  <a:lnTo>
                    <a:pt x="5024" y="1296"/>
                  </a:lnTo>
                  <a:lnTo>
                    <a:pt x="5024" y="1296"/>
                  </a:lnTo>
                  <a:lnTo>
                    <a:pt x="5016" y="1348"/>
                  </a:lnTo>
                  <a:lnTo>
                    <a:pt x="5010" y="1390"/>
                  </a:lnTo>
                  <a:lnTo>
                    <a:pt x="5009" y="1406"/>
                  </a:lnTo>
                  <a:lnTo>
                    <a:pt x="5009" y="1419"/>
                  </a:lnTo>
                  <a:lnTo>
                    <a:pt x="5009" y="1430"/>
                  </a:lnTo>
                  <a:lnTo>
                    <a:pt x="5011" y="1437"/>
                  </a:lnTo>
                  <a:lnTo>
                    <a:pt x="5011" y="1437"/>
                  </a:lnTo>
                  <a:lnTo>
                    <a:pt x="5028" y="1469"/>
                  </a:lnTo>
                  <a:lnTo>
                    <a:pt x="5028" y="146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3638551" y="4110038"/>
              <a:ext cx="2070100" cy="55563"/>
            </a:xfrm>
            <a:custGeom>
              <a:rect b="b" l="l" r="r" t="t"/>
              <a:pathLst>
                <a:path extrusionOk="0" h="69" w="2608">
                  <a:moveTo>
                    <a:pt x="2608" y="0"/>
                  </a:moveTo>
                  <a:lnTo>
                    <a:pt x="2608" y="0"/>
                  </a:lnTo>
                  <a:lnTo>
                    <a:pt x="2607" y="41"/>
                  </a:lnTo>
                  <a:lnTo>
                    <a:pt x="2607" y="41"/>
                  </a:lnTo>
                  <a:lnTo>
                    <a:pt x="708" y="41"/>
                  </a:lnTo>
                  <a:lnTo>
                    <a:pt x="708" y="41"/>
                  </a:lnTo>
                  <a:lnTo>
                    <a:pt x="547" y="43"/>
                  </a:lnTo>
                  <a:lnTo>
                    <a:pt x="407" y="45"/>
                  </a:lnTo>
                  <a:lnTo>
                    <a:pt x="285" y="50"/>
                  </a:lnTo>
                  <a:lnTo>
                    <a:pt x="184" y="55"/>
                  </a:lnTo>
                  <a:lnTo>
                    <a:pt x="106" y="60"/>
                  </a:lnTo>
                  <a:lnTo>
                    <a:pt x="48" y="65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1" y="35"/>
                  </a:lnTo>
                  <a:lnTo>
                    <a:pt x="0" y="0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767013" y="3167063"/>
              <a:ext cx="109538" cy="284163"/>
            </a:xfrm>
            <a:custGeom>
              <a:rect b="b" l="l" r="r" t="t"/>
              <a:pathLst>
                <a:path extrusionOk="0" h="358" w="138">
                  <a:moveTo>
                    <a:pt x="82" y="13"/>
                  </a:moveTo>
                  <a:lnTo>
                    <a:pt x="82" y="13"/>
                  </a:lnTo>
                  <a:lnTo>
                    <a:pt x="88" y="16"/>
                  </a:lnTo>
                  <a:lnTo>
                    <a:pt x="95" y="20"/>
                  </a:lnTo>
                  <a:lnTo>
                    <a:pt x="108" y="29"/>
                  </a:lnTo>
                  <a:lnTo>
                    <a:pt x="118" y="40"/>
                  </a:lnTo>
                  <a:lnTo>
                    <a:pt x="126" y="53"/>
                  </a:lnTo>
                  <a:lnTo>
                    <a:pt x="133" y="66"/>
                  </a:lnTo>
                  <a:lnTo>
                    <a:pt x="137" y="81"/>
                  </a:lnTo>
                  <a:lnTo>
                    <a:pt x="138" y="97"/>
                  </a:lnTo>
                  <a:lnTo>
                    <a:pt x="137" y="104"/>
                  </a:lnTo>
                  <a:lnTo>
                    <a:pt x="136" y="112"/>
                  </a:lnTo>
                  <a:lnTo>
                    <a:pt x="102" y="287"/>
                  </a:lnTo>
                  <a:lnTo>
                    <a:pt x="102" y="287"/>
                  </a:lnTo>
                  <a:lnTo>
                    <a:pt x="99" y="301"/>
                  </a:lnTo>
                  <a:lnTo>
                    <a:pt x="93" y="313"/>
                  </a:lnTo>
                  <a:lnTo>
                    <a:pt x="85" y="325"/>
                  </a:lnTo>
                  <a:lnTo>
                    <a:pt x="76" y="335"/>
                  </a:lnTo>
                  <a:lnTo>
                    <a:pt x="65" y="343"/>
                  </a:lnTo>
                  <a:lnTo>
                    <a:pt x="53" y="350"/>
                  </a:lnTo>
                  <a:lnTo>
                    <a:pt x="40" y="356"/>
                  </a:lnTo>
                  <a:lnTo>
                    <a:pt x="26" y="358"/>
                  </a:lnTo>
                  <a:lnTo>
                    <a:pt x="26" y="358"/>
                  </a:lnTo>
                  <a:lnTo>
                    <a:pt x="25" y="358"/>
                  </a:lnTo>
                  <a:lnTo>
                    <a:pt x="25" y="358"/>
                  </a:lnTo>
                  <a:lnTo>
                    <a:pt x="24" y="357"/>
                  </a:lnTo>
                  <a:lnTo>
                    <a:pt x="17" y="349"/>
                  </a:lnTo>
                  <a:lnTo>
                    <a:pt x="17" y="349"/>
                  </a:lnTo>
                  <a:lnTo>
                    <a:pt x="12" y="342"/>
                  </a:lnTo>
                  <a:lnTo>
                    <a:pt x="8" y="335"/>
                  </a:lnTo>
                  <a:lnTo>
                    <a:pt x="4" y="328"/>
                  </a:lnTo>
                  <a:lnTo>
                    <a:pt x="2" y="320"/>
                  </a:lnTo>
                  <a:lnTo>
                    <a:pt x="1" y="312"/>
                  </a:lnTo>
                  <a:lnTo>
                    <a:pt x="0" y="304"/>
                  </a:lnTo>
                  <a:lnTo>
                    <a:pt x="0" y="296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9" y="225"/>
                  </a:lnTo>
                  <a:lnTo>
                    <a:pt x="22" y="145"/>
                  </a:lnTo>
                  <a:lnTo>
                    <a:pt x="35" y="66"/>
                  </a:lnTo>
                  <a:lnTo>
                    <a:pt x="44" y="3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2927351" y="3763963"/>
              <a:ext cx="536575" cy="536575"/>
            </a:xfrm>
            <a:custGeom>
              <a:rect b="b" l="l" r="r" t="t"/>
              <a:pathLst>
                <a:path extrusionOk="0" h="677" w="676">
                  <a:moveTo>
                    <a:pt x="337" y="677"/>
                  </a:moveTo>
                  <a:lnTo>
                    <a:pt x="337" y="677"/>
                  </a:lnTo>
                  <a:lnTo>
                    <a:pt x="319" y="676"/>
                  </a:lnTo>
                  <a:lnTo>
                    <a:pt x="302" y="674"/>
                  </a:lnTo>
                  <a:lnTo>
                    <a:pt x="286" y="672"/>
                  </a:lnTo>
                  <a:lnTo>
                    <a:pt x="269" y="670"/>
                  </a:lnTo>
                  <a:lnTo>
                    <a:pt x="252" y="665"/>
                  </a:lnTo>
                  <a:lnTo>
                    <a:pt x="236" y="661"/>
                  </a:lnTo>
                  <a:lnTo>
                    <a:pt x="221" y="656"/>
                  </a:lnTo>
                  <a:lnTo>
                    <a:pt x="205" y="649"/>
                  </a:lnTo>
                  <a:lnTo>
                    <a:pt x="190" y="642"/>
                  </a:lnTo>
                  <a:lnTo>
                    <a:pt x="176" y="635"/>
                  </a:lnTo>
                  <a:lnTo>
                    <a:pt x="161" y="627"/>
                  </a:lnTo>
                  <a:lnTo>
                    <a:pt x="149" y="618"/>
                  </a:lnTo>
                  <a:lnTo>
                    <a:pt x="135" y="609"/>
                  </a:lnTo>
                  <a:lnTo>
                    <a:pt x="122" y="598"/>
                  </a:lnTo>
                  <a:lnTo>
                    <a:pt x="110" y="588"/>
                  </a:lnTo>
                  <a:lnTo>
                    <a:pt x="98" y="576"/>
                  </a:lnTo>
                  <a:lnTo>
                    <a:pt x="88" y="565"/>
                  </a:lnTo>
                  <a:lnTo>
                    <a:pt x="76" y="552"/>
                  </a:lnTo>
                  <a:lnTo>
                    <a:pt x="67" y="540"/>
                  </a:lnTo>
                  <a:lnTo>
                    <a:pt x="58" y="527"/>
                  </a:lnTo>
                  <a:lnTo>
                    <a:pt x="49" y="513"/>
                  </a:lnTo>
                  <a:lnTo>
                    <a:pt x="41" y="498"/>
                  </a:lnTo>
                  <a:lnTo>
                    <a:pt x="34" y="484"/>
                  </a:lnTo>
                  <a:lnTo>
                    <a:pt x="27" y="469"/>
                  </a:lnTo>
                  <a:lnTo>
                    <a:pt x="21" y="453"/>
                  </a:lnTo>
                  <a:lnTo>
                    <a:pt x="15" y="438"/>
                  </a:lnTo>
                  <a:lnTo>
                    <a:pt x="11" y="422"/>
                  </a:lnTo>
                  <a:lnTo>
                    <a:pt x="7" y="405"/>
                  </a:lnTo>
                  <a:lnTo>
                    <a:pt x="4" y="389"/>
                  </a:lnTo>
                  <a:lnTo>
                    <a:pt x="3" y="371"/>
                  </a:lnTo>
                  <a:lnTo>
                    <a:pt x="1" y="354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" y="319"/>
                  </a:lnTo>
                  <a:lnTo>
                    <a:pt x="3" y="302"/>
                  </a:lnTo>
                  <a:lnTo>
                    <a:pt x="5" y="286"/>
                  </a:lnTo>
                  <a:lnTo>
                    <a:pt x="7" y="269"/>
                  </a:lnTo>
                  <a:lnTo>
                    <a:pt x="12" y="253"/>
                  </a:lnTo>
                  <a:lnTo>
                    <a:pt x="16" y="237"/>
                  </a:lnTo>
                  <a:lnTo>
                    <a:pt x="21" y="220"/>
                  </a:lnTo>
                  <a:lnTo>
                    <a:pt x="28" y="205"/>
                  </a:lnTo>
                  <a:lnTo>
                    <a:pt x="35" y="190"/>
                  </a:lnTo>
                  <a:lnTo>
                    <a:pt x="42" y="177"/>
                  </a:lnTo>
                  <a:lnTo>
                    <a:pt x="50" y="162"/>
                  </a:lnTo>
                  <a:lnTo>
                    <a:pt x="59" y="148"/>
                  </a:lnTo>
                  <a:lnTo>
                    <a:pt x="68" y="135"/>
                  </a:lnTo>
                  <a:lnTo>
                    <a:pt x="79" y="122"/>
                  </a:lnTo>
                  <a:lnTo>
                    <a:pt x="89" y="110"/>
                  </a:lnTo>
                  <a:lnTo>
                    <a:pt x="100" y="98"/>
                  </a:lnTo>
                  <a:lnTo>
                    <a:pt x="112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51" y="58"/>
                  </a:lnTo>
                  <a:lnTo>
                    <a:pt x="165" y="49"/>
                  </a:lnTo>
                  <a:lnTo>
                    <a:pt x="179" y="41"/>
                  </a:lnTo>
                  <a:lnTo>
                    <a:pt x="193" y="33"/>
                  </a:lnTo>
                  <a:lnTo>
                    <a:pt x="209" y="27"/>
                  </a:lnTo>
                  <a:lnTo>
                    <a:pt x="224" y="20"/>
                  </a:lnTo>
                  <a:lnTo>
                    <a:pt x="240" y="15"/>
                  </a:lnTo>
                  <a:lnTo>
                    <a:pt x="255" y="11"/>
                  </a:lnTo>
                  <a:lnTo>
                    <a:pt x="272" y="7"/>
                  </a:lnTo>
                  <a:lnTo>
                    <a:pt x="288" y="4"/>
                  </a:lnTo>
                  <a:lnTo>
                    <a:pt x="305" y="1"/>
                  </a:lnTo>
                  <a:lnTo>
                    <a:pt x="323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57" y="1"/>
                  </a:lnTo>
                  <a:lnTo>
                    <a:pt x="375" y="3"/>
                  </a:lnTo>
                  <a:lnTo>
                    <a:pt x="391" y="5"/>
                  </a:lnTo>
                  <a:lnTo>
                    <a:pt x="408" y="7"/>
                  </a:lnTo>
                  <a:lnTo>
                    <a:pt x="424" y="12"/>
                  </a:lnTo>
                  <a:lnTo>
                    <a:pt x="440" y="16"/>
                  </a:lnTo>
                  <a:lnTo>
                    <a:pt x="456" y="21"/>
                  </a:lnTo>
                  <a:lnTo>
                    <a:pt x="471" y="28"/>
                  </a:lnTo>
                  <a:lnTo>
                    <a:pt x="486" y="35"/>
                  </a:lnTo>
                  <a:lnTo>
                    <a:pt x="501" y="42"/>
                  </a:lnTo>
                  <a:lnTo>
                    <a:pt x="515" y="50"/>
                  </a:lnTo>
                  <a:lnTo>
                    <a:pt x="529" y="59"/>
                  </a:lnTo>
                  <a:lnTo>
                    <a:pt x="542" y="68"/>
                  </a:lnTo>
                  <a:lnTo>
                    <a:pt x="554" y="79"/>
                  </a:lnTo>
                  <a:lnTo>
                    <a:pt x="567" y="89"/>
                  </a:lnTo>
                  <a:lnTo>
                    <a:pt x="578" y="101"/>
                  </a:lnTo>
                  <a:lnTo>
                    <a:pt x="590" y="112"/>
                  </a:lnTo>
                  <a:lnTo>
                    <a:pt x="600" y="125"/>
                  </a:lnTo>
                  <a:lnTo>
                    <a:pt x="609" y="137"/>
                  </a:lnTo>
                  <a:lnTo>
                    <a:pt x="620" y="150"/>
                  </a:lnTo>
                  <a:lnTo>
                    <a:pt x="628" y="164"/>
                  </a:lnTo>
                  <a:lnTo>
                    <a:pt x="636" y="179"/>
                  </a:lnTo>
                  <a:lnTo>
                    <a:pt x="644" y="193"/>
                  </a:lnTo>
                  <a:lnTo>
                    <a:pt x="650" y="208"/>
                  </a:lnTo>
                  <a:lnTo>
                    <a:pt x="657" y="224"/>
                  </a:lnTo>
                  <a:lnTo>
                    <a:pt x="661" y="239"/>
                  </a:lnTo>
                  <a:lnTo>
                    <a:pt x="666" y="255"/>
                  </a:lnTo>
                  <a:lnTo>
                    <a:pt x="669" y="272"/>
                  </a:lnTo>
                  <a:lnTo>
                    <a:pt x="673" y="288"/>
                  </a:lnTo>
                  <a:lnTo>
                    <a:pt x="675" y="306"/>
                  </a:lnTo>
                  <a:lnTo>
                    <a:pt x="676" y="323"/>
                  </a:lnTo>
                  <a:lnTo>
                    <a:pt x="676" y="340"/>
                  </a:lnTo>
                  <a:lnTo>
                    <a:pt x="676" y="340"/>
                  </a:lnTo>
                  <a:lnTo>
                    <a:pt x="676" y="358"/>
                  </a:lnTo>
                  <a:lnTo>
                    <a:pt x="674" y="375"/>
                  </a:lnTo>
                  <a:lnTo>
                    <a:pt x="672" y="391"/>
                  </a:lnTo>
                  <a:lnTo>
                    <a:pt x="669" y="408"/>
                  </a:lnTo>
                  <a:lnTo>
                    <a:pt x="665" y="424"/>
                  </a:lnTo>
                  <a:lnTo>
                    <a:pt x="660" y="440"/>
                  </a:lnTo>
                  <a:lnTo>
                    <a:pt x="656" y="457"/>
                  </a:lnTo>
                  <a:lnTo>
                    <a:pt x="649" y="472"/>
                  </a:lnTo>
                  <a:lnTo>
                    <a:pt x="643" y="487"/>
                  </a:lnTo>
                  <a:lnTo>
                    <a:pt x="635" y="500"/>
                  </a:lnTo>
                  <a:lnTo>
                    <a:pt x="627" y="515"/>
                  </a:lnTo>
                  <a:lnTo>
                    <a:pt x="618" y="529"/>
                  </a:lnTo>
                  <a:lnTo>
                    <a:pt x="608" y="542"/>
                  </a:lnTo>
                  <a:lnTo>
                    <a:pt x="598" y="555"/>
                  </a:lnTo>
                  <a:lnTo>
                    <a:pt x="588" y="567"/>
                  </a:lnTo>
                  <a:lnTo>
                    <a:pt x="576" y="579"/>
                  </a:lnTo>
                  <a:lnTo>
                    <a:pt x="565" y="589"/>
                  </a:lnTo>
                  <a:lnTo>
                    <a:pt x="552" y="601"/>
                  </a:lnTo>
                  <a:lnTo>
                    <a:pt x="539" y="610"/>
                  </a:lnTo>
                  <a:lnTo>
                    <a:pt x="527" y="619"/>
                  </a:lnTo>
                  <a:lnTo>
                    <a:pt x="513" y="628"/>
                  </a:lnTo>
                  <a:lnTo>
                    <a:pt x="498" y="636"/>
                  </a:lnTo>
                  <a:lnTo>
                    <a:pt x="484" y="643"/>
                  </a:lnTo>
                  <a:lnTo>
                    <a:pt x="469" y="650"/>
                  </a:lnTo>
                  <a:lnTo>
                    <a:pt x="453" y="656"/>
                  </a:lnTo>
                  <a:lnTo>
                    <a:pt x="438" y="662"/>
                  </a:lnTo>
                  <a:lnTo>
                    <a:pt x="422" y="666"/>
                  </a:lnTo>
                  <a:lnTo>
                    <a:pt x="406" y="670"/>
                  </a:lnTo>
                  <a:lnTo>
                    <a:pt x="388" y="673"/>
                  </a:lnTo>
                  <a:lnTo>
                    <a:pt x="371" y="674"/>
                  </a:lnTo>
                  <a:lnTo>
                    <a:pt x="354" y="677"/>
                  </a:lnTo>
                  <a:lnTo>
                    <a:pt x="337" y="677"/>
                  </a:lnTo>
                  <a:lnTo>
                    <a:pt x="337" y="677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3043238" y="3879851"/>
              <a:ext cx="304800" cy="304800"/>
            </a:xfrm>
            <a:custGeom>
              <a:rect b="b" l="l" r="r" t="t"/>
              <a:pathLst>
                <a:path extrusionOk="0" h="383" w="383">
                  <a:moveTo>
                    <a:pt x="191" y="383"/>
                  </a:moveTo>
                  <a:lnTo>
                    <a:pt x="191" y="383"/>
                  </a:lnTo>
                  <a:lnTo>
                    <a:pt x="171" y="382"/>
                  </a:lnTo>
                  <a:lnTo>
                    <a:pt x="152" y="379"/>
                  </a:lnTo>
                  <a:lnTo>
                    <a:pt x="133" y="374"/>
                  </a:lnTo>
                  <a:lnTo>
                    <a:pt x="116" y="368"/>
                  </a:lnTo>
                  <a:lnTo>
                    <a:pt x="100" y="360"/>
                  </a:lnTo>
                  <a:lnTo>
                    <a:pt x="84" y="350"/>
                  </a:lnTo>
                  <a:lnTo>
                    <a:pt x="69" y="340"/>
                  </a:lnTo>
                  <a:lnTo>
                    <a:pt x="55" y="327"/>
                  </a:lnTo>
                  <a:lnTo>
                    <a:pt x="43" y="313"/>
                  </a:lnTo>
                  <a:lnTo>
                    <a:pt x="32" y="298"/>
                  </a:lnTo>
                  <a:lnTo>
                    <a:pt x="23" y="282"/>
                  </a:lnTo>
                  <a:lnTo>
                    <a:pt x="14" y="266"/>
                  </a:lnTo>
                  <a:lnTo>
                    <a:pt x="8" y="247"/>
                  </a:lnTo>
                  <a:lnTo>
                    <a:pt x="3" y="229"/>
                  </a:lnTo>
                  <a:lnTo>
                    <a:pt x="1" y="211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1" y="171"/>
                  </a:lnTo>
                  <a:lnTo>
                    <a:pt x="4" y="152"/>
                  </a:lnTo>
                  <a:lnTo>
                    <a:pt x="9" y="133"/>
                  </a:lnTo>
                  <a:lnTo>
                    <a:pt x="14" y="116"/>
                  </a:lnTo>
                  <a:lnTo>
                    <a:pt x="24" y="100"/>
                  </a:lnTo>
                  <a:lnTo>
                    <a:pt x="33" y="84"/>
                  </a:lnTo>
                  <a:lnTo>
                    <a:pt x="44" y="69"/>
                  </a:lnTo>
                  <a:lnTo>
                    <a:pt x="56" y="55"/>
                  </a:lnTo>
                  <a:lnTo>
                    <a:pt x="70" y="43"/>
                  </a:lnTo>
                  <a:lnTo>
                    <a:pt x="85" y="32"/>
                  </a:lnTo>
                  <a:lnTo>
                    <a:pt x="101" y="23"/>
                  </a:lnTo>
                  <a:lnTo>
                    <a:pt x="117" y="15"/>
                  </a:lnTo>
                  <a:lnTo>
                    <a:pt x="135" y="8"/>
                  </a:lnTo>
                  <a:lnTo>
                    <a:pt x="154" y="3"/>
                  </a:lnTo>
                  <a:lnTo>
                    <a:pt x="172" y="1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11" y="1"/>
                  </a:lnTo>
                  <a:lnTo>
                    <a:pt x="231" y="3"/>
                  </a:lnTo>
                  <a:lnTo>
                    <a:pt x="249" y="9"/>
                  </a:lnTo>
                  <a:lnTo>
                    <a:pt x="267" y="15"/>
                  </a:lnTo>
                  <a:lnTo>
                    <a:pt x="284" y="23"/>
                  </a:lnTo>
                  <a:lnTo>
                    <a:pt x="299" y="33"/>
                  </a:lnTo>
                  <a:lnTo>
                    <a:pt x="314" y="43"/>
                  </a:lnTo>
                  <a:lnTo>
                    <a:pt x="328" y="56"/>
                  </a:lnTo>
                  <a:lnTo>
                    <a:pt x="340" y="70"/>
                  </a:lnTo>
                  <a:lnTo>
                    <a:pt x="351" y="85"/>
                  </a:lnTo>
                  <a:lnTo>
                    <a:pt x="360" y="101"/>
                  </a:lnTo>
                  <a:lnTo>
                    <a:pt x="368" y="117"/>
                  </a:lnTo>
                  <a:lnTo>
                    <a:pt x="375" y="136"/>
                  </a:lnTo>
                  <a:lnTo>
                    <a:pt x="380" y="154"/>
                  </a:lnTo>
                  <a:lnTo>
                    <a:pt x="382" y="172"/>
                  </a:lnTo>
                  <a:lnTo>
                    <a:pt x="383" y="192"/>
                  </a:lnTo>
                  <a:lnTo>
                    <a:pt x="383" y="192"/>
                  </a:lnTo>
                  <a:lnTo>
                    <a:pt x="382" y="212"/>
                  </a:lnTo>
                  <a:lnTo>
                    <a:pt x="380" y="231"/>
                  </a:lnTo>
                  <a:lnTo>
                    <a:pt x="374" y="250"/>
                  </a:lnTo>
                  <a:lnTo>
                    <a:pt x="368" y="267"/>
                  </a:lnTo>
                  <a:lnTo>
                    <a:pt x="360" y="283"/>
                  </a:lnTo>
                  <a:lnTo>
                    <a:pt x="350" y="299"/>
                  </a:lnTo>
                  <a:lnTo>
                    <a:pt x="339" y="314"/>
                  </a:lnTo>
                  <a:lnTo>
                    <a:pt x="327" y="328"/>
                  </a:lnTo>
                  <a:lnTo>
                    <a:pt x="313" y="340"/>
                  </a:lnTo>
                  <a:lnTo>
                    <a:pt x="298" y="351"/>
                  </a:lnTo>
                  <a:lnTo>
                    <a:pt x="282" y="360"/>
                  </a:lnTo>
                  <a:lnTo>
                    <a:pt x="266" y="368"/>
                  </a:lnTo>
                  <a:lnTo>
                    <a:pt x="247" y="375"/>
                  </a:lnTo>
                  <a:lnTo>
                    <a:pt x="229" y="380"/>
                  </a:lnTo>
                  <a:lnTo>
                    <a:pt x="210" y="382"/>
                  </a:lnTo>
                  <a:lnTo>
                    <a:pt x="191" y="383"/>
                  </a:lnTo>
                  <a:lnTo>
                    <a:pt x="191" y="38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841626" y="3678238"/>
              <a:ext cx="708025" cy="708025"/>
            </a:xfrm>
            <a:custGeom>
              <a:rect b="b" l="l" r="r" t="t"/>
              <a:pathLst>
                <a:path extrusionOk="0" h="893" w="893">
                  <a:moveTo>
                    <a:pt x="893" y="448"/>
                  </a:moveTo>
                  <a:lnTo>
                    <a:pt x="893" y="448"/>
                  </a:lnTo>
                  <a:lnTo>
                    <a:pt x="893" y="425"/>
                  </a:lnTo>
                  <a:lnTo>
                    <a:pt x="890" y="402"/>
                  </a:lnTo>
                  <a:lnTo>
                    <a:pt x="888" y="380"/>
                  </a:lnTo>
                  <a:lnTo>
                    <a:pt x="884" y="358"/>
                  </a:lnTo>
                  <a:lnTo>
                    <a:pt x="879" y="336"/>
                  </a:lnTo>
                  <a:lnTo>
                    <a:pt x="873" y="316"/>
                  </a:lnTo>
                  <a:lnTo>
                    <a:pt x="866" y="295"/>
                  </a:lnTo>
                  <a:lnTo>
                    <a:pt x="858" y="274"/>
                  </a:lnTo>
                  <a:lnTo>
                    <a:pt x="850" y="255"/>
                  </a:lnTo>
                  <a:lnTo>
                    <a:pt x="840" y="235"/>
                  </a:lnTo>
                  <a:lnTo>
                    <a:pt x="829" y="217"/>
                  </a:lnTo>
                  <a:lnTo>
                    <a:pt x="818" y="198"/>
                  </a:lnTo>
                  <a:lnTo>
                    <a:pt x="805" y="181"/>
                  </a:lnTo>
                  <a:lnTo>
                    <a:pt x="792" y="164"/>
                  </a:lnTo>
                  <a:lnTo>
                    <a:pt x="779" y="147"/>
                  </a:lnTo>
                  <a:lnTo>
                    <a:pt x="764" y="131"/>
                  </a:lnTo>
                  <a:lnTo>
                    <a:pt x="747" y="118"/>
                  </a:lnTo>
                  <a:lnTo>
                    <a:pt x="731" y="103"/>
                  </a:lnTo>
                  <a:lnTo>
                    <a:pt x="715" y="90"/>
                  </a:lnTo>
                  <a:lnTo>
                    <a:pt x="698" y="77"/>
                  </a:lnTo>
                  <a:lnTo>
                    <a:pt x="679" y="66"/>
                  </a:lnTo>
                  <a:lnTo>
                    <a:pt x="661" y="54"/>
                  </a:lnTo>
                  <a:lnTo>
                    <a:pt x="641" y="45"/>
                  </a:lnTo>
                  <a:lnTo>
                    <a:pt x="622" y="36"/>
                  </a:lnTo>
                  <a:lnTo>
                    <a:pt x="601" y="28"/>
                  </a:lnTo>
                  <a:lnTo>
                    <a:pt x="580" y="21"/>
                  </a:lnTo>
                  <a:lnTo>
                    <a:pt x="560" y="14"/>
                  </a:lnTo>
                  <a:lnTo>
                    <a:pt x="538" y="9"/>
                  </a:lnTo>
                  <a:lnTo>
                    <a:pt x="516" y="6"/>
                  </a:lnTo>
                  <a:lnTo>
                    <a:pt x="494" y="2"/>
                  </a:lnTo>
                  <a:lnTo>
                    <a:pt x="471" y="0"/>
                  </a:lnTo>
                  <a:lnTo>
                    <a:pt x="448" y="0"/>
                  </a:lnTo>
                  <a:lnTo>
                    <a:pt x="448" y="0"/>
                  </a:lnTo>
                  <a:lnTo>
                    <a:pt x="425" y="0"/>
                  </a:lnTo>
                  <a:lnTo>
                    <a:pt x="403" y="2"/>
                  </a:lnTo>
                  <a:lnTo>
                    <a:pt x="380" y="5"/>
                  </a:lnTo>
                  <a:lnTo>
                    <a:pt x="358" y="8"/>
                  </a:lnTo>
                  <a:lnTo>
                    <a:pt x="336" y="14"/>
                  </a:lnTo>
                  <a:lnTo>
                    <a:pt x="316" y="20"/>
                  </a:lnTo>
                  <a:lnTo>
                    <a:pt x="295" y="27"/>
                  </a:lnTo>
                  <a:lnTo>
                    <a:pt x="274" y="35"/>
                  </a:lnTo>
                  <a:lnTo>
                    <a:pt x="255" y="43"/>
                  </a:lnTo>
                  <a:lnTo>
                    <a:pt x="235" y="53"/>
                  </a:lnTo>
                  <a:lnTo>
                    <a:pt x="217" y="63"/>
                  </a:lnTo>
                  <a:lnTo>
                    <a:pt x="198" y="75"/>
                  </a:lnTo>
                  <a:lnTo>
                    <a:pt x="181" y="88"/>
                  </a:lnTo>
                  <a:lnTo>
                    <a:pt x="164" y="100"/>
                  </a:lnTo>
                  <a:lnTo>
                    <a:pt x="147" y="114"/>
                  </a:lnTo>
                  <a:lnTo>
                    <a:pt x="132" y="129"/>
                  </a:lnTo>
                  <a:lnTo>
                    <a:pt x="117" y="145"/>
                  </a:lnTo>
                  <a:lnTo>
                    <a:pt x="103" y="161"/>
                  </a:lnTo>
                  <a:lnTo>
                    <a:pt x="90" y="177"/>
                  </a:lnTo>
                  <a:lnTo>
                    <a:pt x="77" y="195"/>
                  </a:lnTo>
                  <a:lnTo>
                    <a:pt x="66" y="213"/>
                  </a:lnTo>
                  <a:lnTo>
                    <a:pt x="54" y="232"/>
                  </a:lnTo>
                  <a:lnTo>
                    <a:pt x="45" y="251"/>
                  </a:lnTo>
                  <a:lnTo>
                    <a:pt x="36" y="271"/>
                  </a:lnTo>
                  <a:lnTo>
                    <a:pt x="28" y="292"/>
                  </a:lnTo>
                  <a:lnTo>
                    <a:pt x="21" y="312"/>
                  </a:lnTo>
                  <a:lnTo>
                    <a:pt x="15" y="333"/>
                  </a:lnTo>
                  <a:lnTo>
                    <a:pt x="9" y="355"/>
                  </a:lnTo>
                  <a:lnTo>
                    <a:pt x="6" y="377"/>
                  </a:lnTo>
                  <a:lnTo>
                    <a:pt x="2" y="399"/>
                  </a:lnTo>
                  <a:lnTo>
                    <a:pt x="1" y="422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0" y="468"/>
                  </a:lnTo>
                  <a:lnTo>
                    <a:pt x="2" y="491"/>
                  </a:lnTo>
                  <a:lnTo>
                    <a:pt x="5" y="513"/>
                  </a:lnTo>
                  <a:lnTo>
                    <a:pt x="9" y="535"/>
                  </a:lnTo>
                  <a:lnTo>
                    <a:pt x="14" y="557"/>
                  </a:lnTo>
                  <a:lnTo>
                    <a:pt x="20" y="577"/>
                  </a:lnTo>
                  <a:lnTo>
                    <a:pt x="27" y="598"/>
                  </a:lnTo>
                  <a:lnTo>
                    <a:pt x="35" y="619"/>
                  </a:lnTo>
                  <a:lnTo>
                    <a:pt x="43" y="638"/>
                  </a:lnTo>
                  <a:lnTo>
                    <a:pt x="53" y="658"/>
                  </a:lnTo>
                  <a:lnTo>
                    <a:pt x="63" y="676"/>
                  </a:lnTo>
                  <a:lnTo>
                    <a:pt x="75" y="695"/>
                  </a:lnTo>
                  <a:lnTo>
                    <a:pt x="88" y="712"/>
                  </a:lnTo>
                  <a:lnTo>
                    <a:pt x="100" y="729"/>
                  </a:lnTo>
                  <a:lnTo>
                    <a:pt x="115" y="745"/>
                  </a:lnTo>
                  <a:lnTo>
                    <a:pt x="129" y="760"/>
                  </a:lnTo>
                  <a:lnTo>
                    <a:pt x="145" y="775"/>
                  </a:lnTo>
                  <a:lnTo>
                    <a:pt x="161" y="790"/>
                  </a:lnTo>
                  <a:lnTo>
                    <a:pt x="177" y="803"/>
                  </a:lnTo>
                  <a:lnTo>
                    <a:pt x="196" y="816"/>
                  </a:lnTo>
                  <a:lnTo>
                    <a:pt x="213" y="827"/>
                  </a:lnTo>
                  <a:lnTo>
                    <a:pt x="231" y="839"/>
                  </a:lnTo>
                  <a:lnTo>
                    <a:pt x="251" y="848"/>
                  </a:lnTo>
                  <a:lnTo>
                    <a:pt x="271" y="857"/>
                  </a:lnTo>
                  <a:lnTo>
                    <a:pt x="291" y="865"/>
                  </a:lnTo>
                  <a:lnTo>
                    <a:pt x="312" y="872"/>
                  </a:lnTo>
                  <a:lnTo>
                    <a:pt x="333" y="879"/>
                  </a:lnTo>
                  <a:lnTo>
                    <a:pt x="355" y="884"/>
                  </a:lnTo>
                  <a:lnTo>
                    <a:pt x="377" y="887"/>
                  </a:lnTo>
                  <a:lnTo>
                    <a:pt x="398" y="891"/>
                  </a:lnTo>
                  <a:lnTo>
                    <a:pt x="422" y="893"/>
                  </a:lnTo>
                  <a:lnTo>
                    <a:pt x="445" y="893"/>
                  </a:lnTo>
                  <a:lnTo>
                    <a:pt x="445" y="893"/>
                  </a:lnTo>
                  <a:lnTo>
                    <a:pt x="468" y="893"/>
                  </a:lnTo>
                  <a:lnTo>
                    <a:pt x="491" y="891"/>
                  </a:lnTo>
                  <a:lnTo>
                    <a:pt x="512" y="888"/>
                  </a:lnTo>
                  <a:lnTo>
                    <a:pt x="534" y="885"/>
                  </a:lnTo>
                  <a:lnTo>
                    <a:pt x="556" y="879"/>
                  </a:lnTo>
                  <a:lnTo>
                    <a:pt x="577" y="873"/>
                  </a:lnTo>
                  <a:lnTo>
                    <a:pt x="598" y="866"/>
                  </a:lnTo>
                  <a:lnTo>
                    <a:pt x="618" y="858"/>
                  </a:lnTo>
                  <a:lnTo>
                    <a:pt x="638" y="850"/>
                  </a:lnTo>
                  <a:lnTo>
                    <a:pt x="658" y="840"/>
                  </a:lnTo>
                  <a:lnTo>
                    <a:pt x="676" y="830"/>
                  </a:lnTo>
                  <a:lnTo>
                    <a:pt x="694" y="818"/>
                  </a:lnTo>
                  <a:lnTo>
                    <a:pt x="712" y="805"/>
                  </a:lnTo>
                  <a:lnTo>
                    <a:pt x="729" y="793"/>
                  </a:lnTo>
                  <a:lnTo>
                    <a:pt x="745" y="779"/>
                  </a:lnTo>
                  <a:lnTo>
                    <a:pt x="761" y="764"/>
                  </a:lnTo>
                  <a:lnTo>
                    <a:pt x="775" y="748"/>
                  </a:lnTo>
                  <a:lnTo>
                    <a:pt x="790" y="732"/>
                  </a:lnTo>
                  <a:lnTo>
                    <a:pt x="803" y="716"/>
                  </a:lnTo>
                  <a:lnTo>
                    <a:pt x="815" y="698"/>
                  </a:lnTo>
                  <a:lnTo>
                    <a:pt x="827" y="680"/>
                  </a:lnTo>
                  <a:lnTo>
                    <a:pt x="838" y="661"/>
                  </a:lnTo>
                  <a:lnTo>
                    <a:pt x="848" y="642"/>
                  </a:lnTo>
                  <a:lnTo>
                    <a:pt x="857" y="622"/>
                  </a:lnTo>
                  <a:lnTo>
                    <a:pt x="865" y="601"/>
                  </a:lnTo>
                  <a:lnTo>
                    <a:pt x="872" y="581"/>
                  </a:lnTo>
                  <a:lnTo>
                    <a:pt x="879" y="560"/>
                  </a:lnTo>
                  <a:lnTo>
                    <a:pt x="883" y="538"/>
                  </a:lnTo>
                  <a:lnTo>
                    <a:pt x="888" y="516"/>
                  </a:lnTo>
                  <a:lnTo>
                    <a:pt x="890" y="494"/>
                  </a:lnTo>
                  <a:lnTo>
                    <a:pt x="893" y="471"/>
                  </a:lnTo>
                  <a:lnTo>
                    <a:pt x="893" y="448"/>
                  </a:lnTo>
                  <a:lnTo>
                    <a:pt x="893" y="448"/>
                  </a:lnTo>
                  <a:close/>
                  <a:moveTo>
                    <a:pt x="445" y="773"/>
                  </a:moveTo>
                  <a:lnTo>
                    <a:pt x="445" y="773"/>
                  </a:lnTo>
                  <a:lnTo>
                    <a:pt x="428" y="773"/>
                  </a:lnTo>
                  <a:lnTo>
                    <a:pt x="411" y="772"/>
                  </a:lnTo>
                  <a:lnTo>
                    <a:pt x="395" y="770"/>
                  </a:lnTo>
                  <a:lnTo>
                    <a:pt x="379" y="766"/>
                  </a:lnTo>
                  <a:lnTo>
                    <a:pt x="364" y="763"/>
                  </a:lnTo>
                  <a:lnTo>
                    <a:pt x="348" y="758"/>
                  </a:lnTo>
                  <a:lnTo>
                    <a:pt x="333" y="754"/>
                  </a:lnTo>
                  <a:lnTo>
                    <a:pt x="318" y="748"/>
                  </a:lnTo>
                  <a:lnTo>
                    <a:pt x="303" y="741"/>
                  </a:lnTo>
                  <a:lnTo>
                    <a:pt x="289" y="734"/>
                  </a:lnTo>
                  <a:lnTo>
                    <a:pt x="275" y="726"/>
                  </a:lnTo>
                  <a:lnTo>
                    <a:pt x="263" y="717"/>
                  </a:lnTo>
                  <a:lnTo>
                    <a:pt x="250" y="707"/>
                  </a:lnTo>
                  <a:lnTo>
                    <a:pt x="237" y="698"/>
                  </a:lnTo>
                  <a:lnTo>
                    <a:pt x="226" y="688"/>
                  </a:lnTo>
                  <a:lnTo>
                    <a:pt x="214" y="676"/>
                  </a:lnTo>
                  <a:lnTo>
                    <a:pt x="204" y="666"/>
                  </a:lnTo>
                  <a:lnTo>
                    <a:pt x="193" y="653"/>
                  </a:lnTo>
                  <a:lnTo>
                    <a:pt x="183" y="641"/>
                  </a:lnTo>
                  <a:lnTo>
                    <a:pt x="175" y="628"/>
                  </a:lnTo>
                  <a:lnTo>
                    <a:pt x="166" y="615"/>
                  </a:lnTo>
                  <a:lnTo>
                    <a:pt x="158" y="601"/>
                  </a:lnTo>
                  <a:lnTo>
                    <a:pt x="151" y="588"/>
                  </a:lnTo>
                  <a:lnTo>
                    <a:pt x="145" y="573"/>
                  </a:lnTo>
                  <a:lnTo>
                    <a:pt x="138" y="558"/>
                  </a:lnTo>
                  <a:lnTo>
                    <a:pt x="134" y="543"/>
                  </a:lnTo>
                  <a:lnTo>
                    <a:pt x="129" y="527"/>
                  </a:lnTo>
                  <a:lnTo>
                    <a:pt x="126" y="512"/>
                  </a:lnTo>
                  <a:lnTo>
                    <a:pt x="123" y="495"/>
                  </a:lnTo>
                  <a:lnTo>
                    <a:pt x="121" y="478"/>
                  </a:lnTo>
                  <a:lnTo>
                    <a:pt x="120" y="462"/>
                  </a:lnTo>
                  <a:lnTo>
                    <a:pt x="120" y="445"/>
                  </a:lnTo>
                  <a:lnTo>
                    <a:pt x="120" y="445"/>
                  </a:lnTo>
                  <a:lnTo>
                    <a:pt x="120" y="429"/>
                  </a:lnTo>
                  <a:lnTo>
                    <a:pt x="121" y="411"/>
                  </a:lnTo>
                  <a:lnTo>
                    <a:pt x="123" y="395"/>
                  </a:lnTo>
                  <a:lnTo>
                    <a:pt x="127" y="379"/>
                  </a:lnTo>
                  <a:lnTo>
                    <a:pt x="130" y="363"/>
                  </a:lnTo>
                  <a:lnTo>
                    <a:pt x="135" y="348"/>
                  </a:lnTo>
                  <a:lnTo>
                    <a:pt x="139" y="333"/>
                  </a:lnTo>
                  <a:lnTo>
                    <a:pt x="145" y="318"/>
                  </a:lnTo>
                  <a:lnTo>
                    <a:pt x="152" y="303"/>
                  </a:lnTo>
                  <a:lnTo>
                    <a:pt x="159" y="289"/>
                  </a:lnTo>
                  <a:lnTo>
                    <a:pt x="167" y="275"/>
                  </a:lnTo>
                  <a:lnTo>
                    <a:pt x="176" y="263"/>
                  </a:lnTo>
                  <a:lnTo>
                    <a:pt x="185" y="250"/>
                  </a:lnTo>
                  <a:lnTo>
                    <a:pt x="195" y="237"/>
                  </a:lnTo>
                  <a:lnTo>
                    <a:pt x="205" y="226"/>
                  </a:lnTo>
                  <a:lnTo>
                    <a:pt x="217" y="214"/>
                  </a:lnTo>
                  <a:lnTo>
                    <a:pt x="228" y="204"/>
                  </a:lnTo>
                  <a:lnTo>
                    <a:pt x="240" y="194"/>
                  </a:lnTo>
                  <a:lnTo>
                    <a:pt x="252" y="183"/>
                  </a:lnTo>
                  <a:lnTo>
                    <a:pt x="265" y="174"/>
                  </a:lnTo>
                  <a:lnTo>
                    <a:pt x="278" y="166"/>
                  </a:lnTo>
                  <a:lnTo>
                    <a:pt x="291" y="158"/>
                  </a:lnTo>
                  <a:lnTo>
                    <a:pt x="306" y="151"/>
                  </a:lnTo>
                  <a:lnTo>
                    <a:pt x="320" y="144"/>
                  </a:lnTo>
                  <a:lnTo>
                    <a:pt x="335" y="138"/>
                  </a:lnTo>
                  <a:lnTo>
                    <a:pt x="350" y="134"/>
                  </a:lnTo>
                  <a:lnTo>
                    <a:pt x="366" y="129"/>
                  </a:lnTo>
                  <a:lnTo>
                    <a:pt x="382" y="126"/>
                  </a:lnTo>
                  <a:lnTo>
                    <a:pt x="398" y="123"/>
                  </a:lnTo>
                  <a:lnTo>
                    <a:pt x="415" y="121"/>
                  </a:lnTo>
                  <a:lnTo>
                    <a:pt x="431" y="120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64" y="120"/>
                  </a:lnTo>
                  <a:lnTo>
                    <a:pt x="481" y="121"/>
                  </a:lnTo>
                  <a:lnTo>
                    <a:pt x="498" y="123"/>
                  </a:lnTo>
                  <a:lnTo>
                    <a:pt x="514" y="127"/>
                  </a:lnTo>
                  <a:lnTo>
                    <a:pt x="530" y="130"/>
                  </a:lnTo>
                  <a:lnTo>
                    <a:pt x="545" y="135"/>
                  </a:lnTo>
                  <a:lnTo>
                    <a:pt x="560" y="139"/>
                  </a:lnTo>
                  <a:lnTo>
                    <a:pt x="575" y="145"/>
                  </a:lnTo>
                  <a:lnTo>
                    <a:pt x="590" y="152"/>
                  </a:lnTo>
                  <a:lnTo>
                    <a:pt x="603" y="159"/>
                  </a:lnTo>
                  <a:lnTo>
                    <a:pt x="617" y="167"/>
                  </a:lnTo>
                  <a:lnTo>
                    <a:pt x="630" y="176"/>
                  </a:lnTo>
                  <a:lnTo>
                    <a:pt x="643" y="186"/>
                  </a:lnTo>
                  <a:lnTo>
                    <a:pt x="655" y="195"/>
                  </a:lnTo>
                  <a:lnTo>
                    <a:pt x="667" y="205"/>
                  </a:lnTo>
                  <a:lnTo>
                    <a:pt x="678" y="217"/>
                  </a:lnTo>
                  <a:lnTo>
                    <a:pt x="690" y="227"/>
                  </a:lnTo>
                  <a:lnTo>
                    <a:pt x="699" y="240"/>
                  </a:lnTo>
                  <a:lnTo>
                    <a:pt x="709" y="252"/>
                  </a:lnTo>
                  <a:lnTo>
                    <a:pt x="719" y="265"/>
                  </a:lnTo>
                  <a:lnTo>
                    <a:pt x="727" y="278"/>
                  </a:lnTo>
                  <a:lnTo>
                    <a:pt x="735" y="292"/>
                  </a:lnTo>
                  <a:lnTo>
                    <a:pt x="742" y="305"/>
                  </a:lnTo>
                  <a:lnTo>
                    <a:pt x="749" y="320"/>
                  </a:lnTo>
                  <a:lnTo>
                    <a:pt x="754" y="335"/>
                  </a:lnTo>
                  <a:lnTo>
                    <a:pt x="759" y="350"/>
                  </a:lnTo>
                  <a:lnTo>
                    <a:pt x="764" y="366"/>
                  </a:lnTo>
                  <a:lnTo>
                    <a:pt x="767" y="381"/>
                  </a:lnTo>
                  <a:lnTo>
                    <a:pt x="769" y="398"/>
                  </a:lnTo>
                  <a:lnTo>
                    <a:pt x="772" y="415"/>
                  </a:lnTo>
                  <a:lnTo>
                    <a:pt x="773" y="431"/>
                  </a:lnTo>
                  <a:lnTo>
                    <a:pt x="774" y="448"/>
                  </a:lnTo>
                  <a:lnTo>
                    <a:pt x="774" y="448"/>
                  </a:lnTo>
                  <a:lnTo>
                    <a:pt x="773" y="464"/>
                  </a:lnTo>
                  <a:lnTo>
                    <a:pt x="772" y="482"/>
                  </a:lnTo>
                  <a:lnTo>
                    <a:pt x="769" y="498"/>
                  </a:lnTo>
                  <a:lnTo>
                    <a:pt x="767" y="514"/>
                  </a:lnTo>
                  <a:lnTo>
                    <a:pt x="762" y="530"/>
                  </a:lnTo>
                  <a:lnTo>
                    <a:pt x="758" y="545"/>
                  </a:lnTo>
                  <a:lnTo>
                    <a:pt x="753" y="560"/>
                  </a:lnTo>
                  <a:lnTo>
                    <a:pt x="747" y="575"/>
                  </a:lnTo>
                  <a:lnTo>
                    <a:pt x="741" y="590"/>
                  </a:lnTo>
                  <a:lnTo>
                    <a:pt x="734" y="604"/>
                  </a:lnTo>
                  <a:lnTo>
                    <a:pt x="726" y="618"/>
                  </a:lnTo>
                  <a:lnTo>
                    <a:pt x="716" y="630"/>
                  </a:lnTo>
                  <a:lnTo>
                    <a:pt x="707" y="643"/>
                  </a:lnTo>
                  <a:lnTo>
                    <a:pt x="698" y="656"/>
                  </a:lnTo>
                  <a:lnTo>
                    <a:pt x="688" y="667"/>
                  </a:lnTo>
                  <a:lnTo>
                    <a:pt x="677" y="679"/>
                  </a:lnTo>
                  <a:lnTo>
                    <a:pt x="666" y="689"/>
                  </a:lnTo>
                  <a:lnTo>
                    <a:pt x="653" y="699"/>
                  </a:lnTo>
                  <a:lnTo>
                    <a:pt x="641" y="710"/>
                  </a:lnTo>
                  <a:lnTo>
                    <a:pt x="628" y="719"/>
                  </a:lnTo>
                  <a:lnTo>
                    <a:pt x="615" y="727"/>
                  </a:lnTo>
                  <a:lnTo>
                    <a:pt x="601" y="735"/>
                  </a:lnTo>
                  <a:lnTo>
                    <a:pt x="587" y="742"/>
                  </a:lnTo>
                  <a:lnTo>
                    <a:pt x="572" y="749"/>
                  </a:lnTo>
                  <a:lnTo>
                    <a:pt x="557" y="755"/>
                  </a:lnTo>
                  <a:lnTo>
                    <a:pt x="542" y="759"/>
                  </a:lnTo>
                  <a:lnTo>
                    <a:pt x="526" y="764"/>
                  </a:lnTo>
                  <a:lnTo>
                    <a:pt x="511" y="767"/>
                  </a:lnTo>
                  <a:lnTo>
                    <a:pt x="495" y="770"/>
                  </a:lnTo>
                  <a:lnTo>
                    <a:pt x="478" y="772"/>
                  </a:lnTo>
                  <a:lnTo>
                    <a:pt x="462" y="773"/>
                  </a:lnTo>
                  <a:lnTo>
                    <a:pt x="445" y="773"/>
                  </a:lnTo>
                  <a:lnTo>
                    <a:pt x="445" y="773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3162301" y="3997326"/>
              <a:ext cx="68263" cy="68263"/>
            </a:xfrm>
            <a:custGeom>
              <a:rect b="b" l="l" r="r" t="t"/>
              <a:pathLst>
                <a:path extrusionOk="0" h="87" w="86">
                  <a:moveTo>
                    <a:pt x="86" y="44"/>
                  </a:moveTo>
                  <a:lnTo>
                    <a:pt x="86" y="44"/>
                  </a:lnTo>
                  <a:lnTo>
                    <a:pt x="86" y="52"/>
                  </a:lnTo>
                  <a:lnTo>
                    <a:pt x="83" y="60"/>
                  </a:lnTo>
                  <a:lnTo>
                    <a:pt x="80" y="68"/>
                  </a:lnTo>
                  <a:lnTo>
                    <a:pt x="74" y="74"/>
                  </a:lnTo>
                  <a:lnTo>
                    <a:pt x="68" y="80"/>
                  </a:lnTo>
                  <a:lnTo>
                    <a:pt x="60" y="83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43" y="87"/>
                  </a:lnTo>
                  <a:lnTo>
                    <a:pt x="35" y="86"/>
                  </a:lnTo>
                  <a:lnTo>
                    <a:pt x="27" y="83"/>
                  </a:lnTo>
                  <a:lnTo>
                    <a:pt x="19" y="80"/>
                  </a:lnTo>
                  <a:lnTo>
                    <a:pt x="13" y="74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1" y="5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5" y="24"/>
                  </a:lnTo>
                  <a:lnTo>
                    <a:pt x="9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2" y="5"/>
                  </a:lnTo>
                  <a:lnTo>
                    <a:pt x="29" y="3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3"/>
                  </a:lnTo>
                  <a:lnTo>
                    <a:pt x="65" y="6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7" y="16"/>
                  </a:lnTo>
                  <a:lnTo>
                    <a:pt x="83" y="24"/>
                  </a:lnTo>
                  <a:lnTo>
                    <a:pt x="85" y="34"/>
                  </a:lnTo>
                  <a:lnTo>
                    <a:pt x="86" y="44"/>
                  </a:lnTo>
                  <a:lnTo>
                    <a:pt x="86" y="44"/>
                  </a:lnTo>
                  <a:close/>
                </a:path>
              </a:pathLst>
            </a:custGeom>
            <a:noFill/>
            <a:ln cap="flat" cmpd="sng" w="9525">
              <a:solidFill>
                <a:srgbClr val="434A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3162301" y="3997326"/>
              <a:ext cx="68263" cy="68263"/>
            </a:xfrm>
            <a:custGeom>
              <a:rect b="b" l="l" r="r" t="t"/>
              <a:pathLst>
                <a:path extrusionOk="0" h="87" w="86">
                  <a:moveTo>
                    <a:pt x="74" y="13"/>
                  </a:moveTo>
                  <a:lnTo>
                    <a:pt x="74" y="13"/>
                  </a:lnTo>
                  <a:lnTo>
                    <a:pt x="80" y="20"/>
                  </a:lnTo>
                  <a:lnTo>
                    <a:pt x="84" y="27"/>
                  </a:lnTo>
                  <a:lnTo>
                    <a:pt x="86" y="35"/>
                  </a:lnTo>
                  <a:lnTo>
                    <a:pt x="86" y="44"/>
                  </a:lnTo>
                  <a:lnTo>
                    <a:pt x="86" y="52"/>
                  </a:lnTo>
                  <a:lnTo>
                    <a:pt x="84" y="60"/>
                  </a:lnTo>
                  <a:lnTo>
                    <a:pt x="80" y="67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67" y="80"/>
                  </a:lnTo>
                  <a:lnTo>
                    <a:pt x="60" y="84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35" y="87"/>
                  </a:lnTo>
                  <a:lnTo>
                    <a:pt x="27" y="83"/>
                  </a:lnTo>
                  <a:lnTo>
                    <a:pt x="20" y="8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6" y="66"/>
                  </a:lnTo>
                  <a:lnTo>
                    <a:pt x="2" y="57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5" y="24"/>
                  </a:lnTo>
                  <a:lnTo>
                    <a:pt x="8" y="19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4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58" y="3"/>
                  </a:lnTo>
                  <a:lnTo>
                    <a:pt x="67" y="6"/>
                  </a:lnTo>
                  <a:lnTo>
                    <a:pt x="74" y="13"/>
                  </a:lnTo>
                  <a:lnTo>
                    <a:pt x="74" y="1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3163888" y="3771901"/>
              <a:ext cx="66675" cy="233363"/>
            </a:xfrm>
            <a:custGeom>
              <a:rect b="b" l="l" r="r" t="t"/>
              <a:pathLst>
                <a:path extrusionOk="0" h="293" w="86">
                  <a:moveTo>
                    <a:pt x="86" y="2"/>
                  </a:moveTo>
                  <a:lnTo>
                    <a:pt x="68" y="293"/>
                  </a:lnTo>
                  <a:lnTo>
                    <a:pt x="68" y="293"/>
                  </a:lnTo>
                  <a:lnTo>
                    <a:pt x="63" y="289"/>
                  </a:lnTo>
                  <a:lnTo>
                    <a:pt x="56" y="286"/>
                  </a:lnTo>
                  <a:lnTo>
                    <a:pt x="49" y="283"/>
                  </a:lnTo>
                  <a:lnTo>
                    <a:pt x="42" y="283"/>
                  </a:lnTo>
                  <a:lnTo>
                    <a:pt x="42" y="283"/>
                  </a:lnTo>
                  <a:lnTo>
                    <a:pt x="34" y="283"/>
                  </a:lnTo>
                  <a:lnTo>
                    <a:pt x="27" y="286"/>
                  </a:lnTo>
                  <a:lnTo>
                    <a:pt x="20" y="288"/>
                  </a:lnTo>
                  <a:lnTo>
                    <a:pt x="14" y="2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86" y="2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3160713" y="4059238"/>
              <a:ext cx="68263" cy="231775"/>
            </a:xfrm>
            <a:custGeom>
              <a:rect b="b" l="l" r="r" t="t"/>
              <a:pathLst>
                <a:path extrusionOk="0" h="293" w="86">
                  <a:moveTo>
                    <a:pt x="0" y="291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23" y="4"/>
                  </a:lnTo>
                  <a:lnTo>
                    <a:pt x="30" y="7"/>
                  </a:lnTo>
                  <a:lnTo>
                    <a:pt x="37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0"/>
                  </a:lnTo>
                  <a:lnTo>
                    <a:pt x="59" y="7"/>
                  </a:lnTo>
                  <a:lnTo>
                    <a:pt x="66" y="5"/>
                  </a:lnTo>
                  <a:lnTo>
                    <a:pt x="71" y="0"/>
                  </a:lnTo>
                  <a:lnTo>
                    <a:pt x="86" y="291"/>
                  </a:lnTo>
                  <a:lnTo>
                    <a:pt x="86" y="291"/>
                  </a:lnTo>
                  <a:lnTo>
                    <a:pt x="64" y="293"/>
                  </a:lnTo>
                  <a:lnTo>
                    <a:pt x="43" y="293"/>
                  </a:lnTo>
                  <a:lnTo>
                    <a:pt x="43" y="293"/>
                  </a:lnTo>
                  <a:lnTo>
                    <a:pt x="22" y="293"/>
                  </a:lnTo>
                  <a:lnTo>
                    <a:pt x="0" y="291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3222626" y="3998913"/>
              <a:ext cx="233363" cy="68263"/>
            </a:xfrm>
            <a:custGeom>
              <a:rect b="b" l="l" r="r" t="t"/>
              <a:pathLst>
                <a:path extrusionOk="0" h="85" w="294">
                  <a:moveTo>
                    <a:pt x="290" y="85"/>
                  </a:moveTo>
                  <a:lnTo>
                    <a:pt x="0" y="68"/>
                  </a:lnTo>
                  <a:lnTo>
                    <a:pt x="0" y="68"/>
                  </a:lnTo>
                  <a:lnTo>
                    <a:pt x="5" y="62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5" y="19"/>
                  </a:lnTo>
                  <a:lnTo>
                    <a:pt x="0" y="13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3" y="20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3" y="63"/>
                  </a:lnTo>
                  <a:lnTo>
                    <a:pt x="290" y="85"/>
                  </a:lnTo>
                  <a:lnTo>
                    <a:pt x="290" y="8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2936876" y="3997326"/>
              <a:ext cx="231775" cy="66675"/>
            </a:xfrm>
            <a:custGeom>
              <a:rect b="b" l="l" r="r" t="t"/>
              <a:pathLst>
                <a:path extrusionOk="0" h="85" w="292">
                  <a:moveTo>
                    <a:pt x="2" y="0"/>
                  </a:moveTo>
                  <a:lnTo>
                    <a:pt x="292" y="17"/>
                  </a:lnTo>
                  <a:lnTo>
                    <a:pt x="292" y="17"/>
                  </a:lnTo>
                  <a:lnTo>
                    <a:pt x="289" y="23"/>
                  </a:lnTo>
                  <a:lnTo>
                    <a:pt x="285" y="30"/>
                  </a:lnTo>
                  <a:lnTo>
                    <a:pt x="283" y="37"/>
                  </a:lnTo>
                  <a:lnTo>
                    <a:pt x="283" y="44"/>
                  </a:lnTo>
                  <a:lnTo>
                    <a:pt x="283" y="44"/>
                  </a:lnTo>
                  <a:lnTo>
                    <a:pt x="283" y="52"/>
                  </a:lnTo>
                  <a:lnTo>
                    <a:pt x="285" y="59"/>
                  </a:lnTo>
                  <a:lnTo>
                    <a:pt x="288" y="66"/>
                  </a:lnTo>
                  <a:lnTo>
                    <a:pt x="292" y="72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0" y="6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2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200401" y="3825876"/>
              <a:ext cx="203200" cy="201613"/>
            </a:xfrm>
            <a:custGeom>
              <a:rect b="b" l="l" r="r" t="t"/>
              <a:pathLst>
                <a:path extrusionOk="0" h="253" w="256">
                  <a:moveTo>
                    <a:pt x="256" y="61"/>
                  </a:moveTo>
                  <a:lnTo>
                    <a:pt x="38" y="253"/>
                  </a:lnTo>
                  <a:lnTo>
                    <a:pt x="38" y="253"/>
                  </a:lnTo>
                  <a:lnTo>
                    <a:pt x="37" y="246"/>
                  </a:lnTo>
                  <a:lnTo>
                    <a:pt x="35" y="239"/>
                  </a:lnTo>
                  <a:lnTo>
                    <a:pt x="32" y="234"/>
                  </a:lnTo>
                  <a:lnTo>
                    <a:pt x="26" y="228"/>
                  </a:lnTo>
                  <a:lnTo>
                    <a:pt x="26" y="228"/>
                  </a:lnTo>
                  <a:lnTo>
                    <a:pt x="20" y="223"/>
                  </a:lnTo>
                  <a:lnTo>
                    <a:pt x="14" y="219"/>
                  </a:lnTo>
                  <a:lnTo>
                    <a:pt x="7" y="216"/>
                  </a:lnTo>
                  <a:lnTo>
                    <a:pt x="0" y="21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212" y="14"/>
                  </a:lnTo>
                  <a:lnTo>
                    <a:pt x="227" y="29"/>
                  </a:lnTo>
                  <a:lnTo>
                    <a:pt x="227" y="29"/>
                  </a:lnTo>
                  <a:lnTo>
                    <a:pt x="242" y="44"/>
                  </a:lnTo>
                  <a:lnTo>
                    <a:pt x="256" y="61"/>
                  </a:lnTo>
                  <a:lnTo>
                    <a:pt x="256" y="6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2989263" y="4035426"/>
              <a:ext cx="203200" cy="201613"/>
            </a:xfrm>
            <a:custGeom>
              <a:rect b="b" l="l" r="r" t="t"/>
              <a:pathLst>
                <a:path extrusionOk="0" h="253" w="254">
                  <a:moveTo>
                    <a:pt x="0" y="192"/>
                  </a:moveTo>
                  <a:lnTo>
                    <a:pt x="216" y="0"/>
                  </a:lnTo>
                  <a:lnTo>
                    <a:pt x="216" y="0"/>
                  </a:lnTo>
                  <a:lnTo>
                    <a:pt x="217" y="7"/>
                  </a:lnTo>
                  <a:lnTo>
                    <a:pt x="220" y="14"/>
                  </a:lnTo>
                  <a:lnTo>
                    <a:pt x="224" y="19"/>
                  </a:lnTo>
                  <a:lnTo>
                    <a:pt x="229" y="25"/>
                  </a:lnTo>
                  <a:lnTo>
                    <a:pt x="229" y="25"/>
                  </a:lnTo>
                  <a:lnTo>
                    <a:pt x="235" y="30"/>
                  </a:lnTo>
                  <a:lnTo>
                    <a:pt x="240" y="34"/>
                  </a:lnTo>
                  <a:lnTo>
                    <a:pt x="247" y="37"/>
                  </a:lnTo>
                  <a:lnTo>
                    <a:pt x="254" y="38"/>
                  </a:lnTo>
                  <a:lnTo>
                    <a:pt x="59" y="253"/>
                  </a:lnTo>
                  <a:lnTo>
                    <a:pt x="59" y="253"/>
                  </a:lnTo>
                  <a:lnTo>
                    <a:pt x="43" y="239"/>
                  </a:lnTo>
                  <a:lnTo>
                    <a:pt x="27" y="224"/>
                  </a:lnTo>
                  <a:lnTo>
                    <a:pt x="27" y="224"/>
                  </a:lnTo>
                  <a:lnTo>
                    <a:pt x="12" y="209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3200401" y="4035426"/>
              <a:ext cx="200025" cy="203200"/>
            </a:xfrm>
            <a:custGeom>
              <a:rect b="b" l="l" r="r" t="t"/>
              <a:pathLst>
                <a:path extrusionOk="0" h="254" w="254">
                  <a:moveTo>
                    <a:pt x="194" y="254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7" y="37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30" y="19"/>
                  </a:lnTo>
                  <a:lnTo>
                    <a:pt x="35" y="14"/>
                  </a:lnTo>
                  <a:lnTo>
                    <a:pt x="37" y="7"/>
                  </a:lnTo>
                  <a:lnTo>
                    <a:pt x="38" y="0"/>
                  </a:lnTo>
                  <a:lnTo>
                    <a:pt x="254" y="194"/>
                  </a:lnTo>
                  <a:lnTo>
                    <a:pt x="254" y="194"/>
                  </a:lnTo>
                  <a:lnTo>
                    <a:pt x="240" y="211"/>
                  </a:lnTo>
                  <a:lnTo>
                    <a:pt x="226" y="227"/>
                  </a:lnTo>
                  <a:lnTo>
                    <a:pt x="226" y="227"/>
                  </a:lnTo>
                  <a:lnTo>
                    <a:pt x="210" y="242"/>
                  </a:lnTo>
                  <a:lnTo>
                    <a:pt x="194" y="254"/>
                  </a:lnTo>
                  <a:lnTo>
                    <a:pt x="194" y="25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2990851" y="3824288"/>
              <a:ext cx="201613" cy="203200"/>
            </a:xfrm>
            <a:custGeom>
              <a:rect b="b" l="l" r="r" t="t"/>
              <a:pathLst>
                <a:path extrusionOk="0" h="255" w="253">
                  <a:moveTo>
                    <a:pt x="61" y="0"/>
                  </a:moveTo>
                  <a:lnTo>
                    <a:pt x="253" y="217"/>
                  </a:lnTo>
                  <a:lnTo>
                    <a:pt x="253" y="217"/>
                  </a:lnTo>
                  <a:lnTo>
                    <a:pt x="246" y="218"/>
                  </a:lnTo>
                  <a:lnTo>
                    <a:pt x="239" y="221"/>
                  </a:lnTo>
                  <a:lnTo>
                    <a:pt x="234" y="224"/>
                  </a:lnTo>
                  <a:lnTo>
                    <a:pt x="228" y="230"/>
                  </a:lnTo>
                  <a:lnTo>
                    <a:pt x="228" y="230"/>
                  </a:lnTo>
                  <a:lnTo>
                    <a:pt x="223" y="236"/>
                  </a:lnTo>
                  <a:lnTo>
                    <a:pt x="220" y="241"/>
                  </a:lnTo>
                  <a:lnTo>
                    <a:pt x="216" y="248"/>
                  </a:lnTo>
                  <a:lnTo>
                    <a:pt x="215" y="255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4" y="43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43" y="13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5873751" y="3762376"/>
              <a:ext cx="539750" cy="539750"/>
            </a:xfrm>
            <a:custGeom>
              <a:rect b="b" l="l" r="r" t="t"/>
              <a:pathLst>
                <a:path extrusionOk="0" h="681" w="679">
                  <a:moveTo>
                    <a:pt x="169" y="635"/>
                  </a:moveTo>
                  <a:lnTo>
                    <a:pt x="169" y="635"/>
                  </a:lnTo>
                  <a:lnTo>
                    <a:pt x="154" y="626"/>
                  </a:lnTo>
                  <a:lnTo>
                    <a:pt x="140" y="616"/>
                  </a:lnTo>
                  <a:lnTo>
                    <a:pt x="127" y="606"/>
                  </a:lnTo>
                  <a:lnTo>
                    <a:pt x="114" y="595"/>
                  </a:lnTo>
                  <a:lnTo>
                    <a:pt x="101" y="583"/>
                  </a:lnTo>
                  <a:lnTo>
                    <a:pt x="90" y="572"/>
                  </a:lnTo>
                  <a:lnTo>
                    <a:pt x="78" y="559"/>
                  </a:lnTo>
                  <a:lnTo>
                    <a:pt x="69" y="546"/>
                  </a:lnTo>
                  <a:lnTo>
                    <a:pt x="59" y="532"/>
                  </a:lnTo>
                  <a:lnTo>
                    <a:pt x="49" y="519"/>
                  </a:lnTo>
                  <a:lnTo>
                    <a:pt x="41" y="505"/>
                  </a:lnTo>
                  <a:lnTo>
                    <a:pt x="34" y="490"/>
                  </a:lnTo>
                  <a:lnTo>
                    <a:pt x="28" y="475"/>
                  </a:lnTo>
                  <a:lnTo>
                    <a:pt x="22" y="460"/>
                  </a:lnTo>
                  <a:lnTo>
                    <a:pt x="16" y="444"/>
                  </a:lnTo>
                  <a:lnTo>
                    <a:pt x="11" y="429"/>
                  </a:lnTo>
                  <a:lnTo>
                    <a:pt x="8" y="413"/>
                  </a:lnTo>
                  <a:lnTo>
                    <a:pt x="4" y="396"/>
                  </a:lnTo>
                  <a:lnTo>
                    <a:pt x="2" y="380"/>
                  </a:lnTo>
                  <a:lnTo>
                    <a:pt x="1" y="364"/>
                  </a:lnTo>
                  <a:lnTo>
                    <a:pt x="0" y="348"/>
                  </a:lnTo>
                  <a:lnTo>
                    <a:pt x="0" y="332"/>
                  </a:lnTo>
                  <a:lnTo>
                    <a:pt x="1" y="315"/>
                  </a:lnTo>
                  <a:lnTo>
                    <a:pt x="2" y="298"/>
                  </a:lnTo>
                  <a:lnTo>
                    <a:pt x="4" y="282"/>
                  </a:lnTo>
                  <a:lnTo>
                    <a:pt x="8" y="266"/>
                  </a:lnTo>
                  <a:lnTo>
                    <a:pt x="13" y="249"/>
                  </a:lnTo>
                  <a:lnTo>
                    <a:pt x="17" y="233"/>
                  </a:lnTo>
                  <a:lnTo>
                    <a:pt x="23" y="218"/>
                  </a:lnTo>
                  <a:lnTo>
                    <a:pt x="30" y="202"/>
                  </a:lnTo>
                  <a:lnTo>
                    <a:pt x="37" y="186"/>
                  </a:lnTo>
                  <a:lnTo>
                    <a:pt x="45" y="171"/>
                  </a:lnTo>
                  <a:lnTo>
                    <a:pt x="45" y="171"/>
                  </a:lnTo>
                  <a:lnTo>
                    <a:pt x="54" y="156"/>
                  </a:lnTo>
                  <a:lnTo>
                    <a:pt x="64" y="142"/>
                  </a:lnTo>
                  <a:lnTo>
                    <a:pt x="75" y="128"/>
                  </a:lnTo>
                  <a:lnTo>
                    <a:pt x="85" y="114"/>
                  </a:lnTo>
                  <a:lnTo>
                    <a:pt x="97" y="103"/>
                  </a:lnTo>
                  <a:lnTo>
                    <a:pt x="109" y="90"/>
                  </a:lnTo>
                  <a:lnTo>
                    <a:pt x="122" y="80"/>
                  </a:lnTo>
                  <a:lnTo>
                    <a:pt x="135" y="69"/>
                  </a:lnTo>
                  <a:lnTo>
                    <a:pt x="148" y="60"/>
                  </a:lnTo>
                  <a:lnTo>
                    <a:pt x="162" y="51"/>
                  </a:lnTo>
                  <a:lnTo>
                    <a:pt x="176" y="43"/>
                  </a:lnTo>
                  <a:lnTo>
                    <a:pt x="191" y="35"/>
                  </a:lnTo>
                  <a:lnTo>
                    <a:pt x="206" y="28"/>
                  </a:lnTo>
                  <a:lnTo>
                    <a:pt x="221" y="22"/>
                  </a:lnTo>
                  <a:lnTo>
                    <a:pt x="236" y="16"/>
                  </a:lnTo>
                  <a:lnTo>
                    <a:pt x="252" y="12"/>
                  </a:lnTo>
                  <a:lnTo>
                    <a:pt x="267" y="8"/>
                  </a:lnTo>
                  <a:lnTo>
                    <a:pt x="283" y="5"/>
                  </a:lnTo>
                  <a:lnTo>
                    <a:pt x="299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0"/>
                  </a:lnTo>
                  <a:lnTo>
                    <a:pt x="365" y="1"/>
                  </a:lnTo>
                  <a:lnTo>
                    <a:pt x="382" y="2"/>
                  </a:lnTo>
                  <a:lnTo>
                    <a:pt x="398" y="6"/>
                  </a:lnTo>
                  <a:lnTo>
                    <a:pt x="414" y="8"/>
                  </a:lnTo>
                  <a:lnTo>
                    <a:pt x="431" y="13"/>
                  </a:lnTo>
                  <a:lnTo>
                    <a:pt x="447" y="17"/>
                  </a:lnTo>
                  <a:lnTo>
                    <a:pt x="463" y="23"/>
                  </a:lnTo>
                  <a:lnTo>
                    <a:pt x="479" y="30"/>
                  </a:lnTo>
                  <a:lnTo>
                    <a:pt x="494" y="38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25" y="55"/>
                  </a:lnTo>
                  <a:lnTo>
                    <a:pt x="539" y="65"/>
                  </a:lnTo>
                  <a:lnTo>
                    <a:pt x="553" y="75"/>
                  </a:lnTo>
                  <a:lnTo>
                    <a:pt x="565" y="86"/>
                  </a:lnTo>
                  <a:lnTo>
                    <a:pt x="578" y="98"/>
                  </a:lnTo>
                  <a:lnTo>
                    <a:pt x="589" y="109"/>
                  </a:lnTo>
                  <a:lnTo>
                    <a:pt x="601" y="122"/>
                  </a:lnTo>
                  <a:lnTo>
                    <a:pt x="611" y="135"/>
                  </a:lnTo>
                  <a:lnTo>
                    <a:pt x="621" y="149"/>
                  </a:lnTo>
                  <a:lnTo>
                    <a:pt x="630" y="162"/>
                  </a:lnTo>
                  <a:lnTo>
                    <a:pt x="638" y="176"/>
                  </a:lnTo>
                  <a:lnTo>
                    <a:pt x="645" y="191"/>
                  </a:lnTo>
                  <a:lnTo>
                    <a:pt x="652" y="206"/>
                  </a:lnTo>
                  <a:lnTo>
                    <a:pt x="659" y="221"/>
                  </a:lnTo>
                  <a:lnTo>
                    <a:pt x="663" y="236"/>
                  </a:lnTo>
                  <a:lnTo>
                    <a:pt x="668" y="252"/>
                  </a:lnTo>
                  <a:lnTo>
                    <a:pt x="672" y="268"/>
                  </a:lnTo>
                  <a:lnTo>
                    <a:pt x="675" y="285"/>
                  </a:lnTo>
                  <a:lnTo>
                    <a:pt x="677" y="301"/>
                  </a:lnTo>
                  <a:lnTo>
                    <a:pt x="679" y="317"/>
                  </a:lnTo>
                  <a:lnTo>
                    <a:pt x="679" y="333"/>
                  </a:lnTo>
                  <a:lnTo>
                    <a:pt x="679" y="349"/>
                  </a:lnTo>
                  <a:lnTo>
                    <a:pt x="679" y="366"/>
                  </a:lnTo>
                  <a:lnTo>
                    <a:pt x="677" y="383"/>
                  </a:lnTo>
                  <a:lnTo>
                    <a:pt x="675" y="399"/>
                  </a:lnTo>
                  <a:lnTo>
                    <a:pt x="671" y="415"/>
                  </a:lnTo>
                  <a:lnTo>
                    <a:pt x="668" y="432"/>
                  </a:lnTo>
                  <a:lnTo>
                    <a:pt x="662" y="448"/>
                  </a:lnTo>
                  <a:lnTo>
                    <a:pt x="656" y="463"/>
                  </a:lnTo>
                  <a:lnTo>
                    <a:pt x="649" y="479"/>
                  </a:lnTo>
                  <a:lnTo>
                    <a:pt x="642" y="495"/>
                  </a:lnTo>
                  <a:lnTo>
                    <a:pt x="634" y="510"/>
                  </a:lnTo>
                  <a:lnTo>
                    <a:pt x="634" y="510"/>
                  </a:lnTo>
                  <a:lnTo>
                    <a:pt x="625" y="525"/>
                  </a:lnTo>
                  <a:lnTo>
                    <a:pt x="615" y="539"/>
                  </a:lnTo>
                  <a:lnTo>
                    <a:pt x="604" y="553"/>
                  </a:lnTo>
                  <a:lnTo>
                    <a:pt x="594" y="567"/>
                  </a:lnTo>
                  <a:lnTo>
                    <a:pt x="583" y="578"/>
                  </a:lnTo>
                  <a:lnTo>
                    <a:pt x="570" y="591"/>
                  </a:lnTo>
                  <a:lnTo>
                    <a:pt x="557" y="601"/>
                  </a:lnTo>
                  <a:lnTo>
                    <a:pt x="545" y="612"/>
                  </a:lnTo>
                  <a:lnTo>
                    <a:pt x="532" y="621"/>
                  </a:lnTo>
                  <a:lnTo>
                    <a:pt x="518" y="630"/>
                  </a:lnTo>
                  <a:lnTo>
                    <a:pt x="503" y="638"/>
                  </a:lnTo>
                  <a:lnTo>
                    <a:pt x="489" y="646"/>
                  </a:lnTo>
                  <a:lnTo>
                    <a:pt x="474" y="653"/>
                  </a:lnTo>
                  <a:lnTo>
                    <a:pt x="458" y="659"/>
                  </a:lnTo>
                  <a:lnTo>
                    <a:pt x="443" y="665"/>
                  </a:lnTo>
                  <a:lnTo>
                    <a:pt x="427" y="669"/>
                  </a:lnTo>
                  <a:lnTo>
                    <a:pt x="412" y="673"/>
                  </a:lnTo>
                  <a:lnTo>
                    <a:pt x="396" y="676"/>
                  </a:lnTo>
                  <a:lnTo>
                    <a:pt x="380" y="679"/>
                  </a:lnTo>
                  <a:lnTo>
                    <a:pt x="364" y="680"/>
                  </a:lnTo>
                  <a:lnTo>
                    <a:pt x="347" y="681"/>
                  </a:lnTo>
                  <a:lnTo>
                    <a:pt x="330" y="681"/>
                  </a:lnTo>
                  <a:lnTo>
                    <a:pt x="314" y="680"/>
                  </a:lnTo>
                  <a:lnTo>
                    <a:pt x="298" y="679"/>
                  </a:lnTo>
                  <a:lnTo>
                    <a:pt x="281" y="675"/>
                  </a:lnTo>
                  <a:lnTo>
                    <a:pt x="265" y="673"/>
                  </a:lnTo>
                  <a:lnTo>
                    <a:pt x="249" y="668"/>
                  </a:lnTo>
                  <a:lnTo>
                    <a:pt x="233" y="664"/>
                  </a:lnTo>
                  <a:lnTo>
                    <a:pt x="216" y="658"/>
                  </a:lnTo>
                  <a:lnTo>
                    <a:pt x="200" y="651"/>
                  </a:lnTo>
                  <a:lnTo>
                    <a:pt x="185" y="643"/>
                  </a:lnTo>
                  <a:lnTo>
                    <a:pt x="169" y="635"/>
                  </a:lnTo>
                  <a:lnTo>
                    <a:pt x="169" y="63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5991226" y="3879851"/>
              <a:ext cx="304800" cy="304800"/>
            </a:xfrm>
            <a:custGeom>
              <a:rect b="b" l="l" r="r" t="t"/>
              <a:pathLst>
                <a:path extrusionOk="0" h="383" w="384">
                  <a:moveTo>
                    <a:pt x="96" y="358"/>
                  </a:moveTo>
                  <a:lnTo>
                    <a:pt x="96" y="358"/>
                  </a:lnTo>
                  <a:lnTo>
                    <a:pt x="79" y="346"/>
                  </a:lnTo>
                  <a:lnTo>
                    <a:pt x="64" y="335"/>
                  </a:lnTo>
                  <a:lnTo>
                    <a:pt x="51" y="321"/>
                  </a:lnTo>
                  <a:lnTo>
                    <a:pt x="38" y="307"/>
                  </a:lnTo>
                  <a:lnTo>
                    <a:pt x="28" y="292"/>
                  </a:lnTo>
                  <a:lnTo>
                    <a:pt x="19" y="276"/>
                  </a:lnTo>
                  <a:lnTo>
                    <a:pt x="12" y="259"/>
                  </a:lnTo>
                  <a:lnTo>
                    <a:pt x="6" y="242"/>
                  </a:lnTo>
                  <a:lnTo>
                    <a:pt x="3" y="223"/>
                  </a:lnTo>
                  <a:lnTo>
                    <a:pt x="0" y="205"/>
                  </a:lnTo>
                  <a:lnTo>
                    <a:pt x="0" y="186"/>
                  </a:lnTo>
                  <a:lnTo>
                    <a:pt x="2" y="168"/>
                  </a:lnTo>
                  <a:lnTo>
                    <a:pt x="5" y="149"/>
                  </a:lnTo>
                  <a:lnTo>
                    <a:pt x="10" y="131"/>
                  </a:lnTo>
                  <a:lnTo>
                    <a:pt x="17" y="113"/>
                  </a:lnTo>
                  <a:lnTo>
                    <a:pt x="26" y="95"/>
                  </a:lnTo>
                  <a:lnTo>
                    <a:pt x="26" y="95"/>
                  </a:lnTo>
                  <a:lnTo>
                    <a:pt x="36" y="79"/>
                  </a:lnTo>
                  <a:lnTo>
                    <a:pt x="49" y="64"/>
                  </a:lnTo>
                  <a:lnTo>
                    <a:pt x="61" y="50"/>
                  </a:lnTo>
                  <a:lnTo>
                    <a:pt x="76" y="39"/>
                  </a:lnTo>
                  <a:lnTo>
                    <a:pt x="91" y="28"/>
                  </a:lnTo>
                  <a:lnTo>
                    <a:pt x="108" y="19"/>
                  </a:lnTo>
                  <a:lnTo>
                    <a:pt x="125" y="12"/>
                  </a:lnTo>
                  <a:lnTo>
                    <a:pt x="142" y="7"/>
                  </a:lnTo>
                  <a:lnTo>
                    <a:pt x="161" y="2"/>
                  </a:lnTo>
                  <a:lnTo>
                    <a:pt x="178" y="0"/>
                  </a:lnTo>
                  <a:lnTo>
                    <a:pt x="197" y="0"/>
                  </a:lnTo>
                  <a:lnTo>
                    <a:pt x="216" y="1"/>
                  </a:lnTo>
                  <a:lnTo>
                    <a:pt x="234" y="4"/>
                  </a:lnTo>
                  <a:lnTo>
                    <a:pt x="253" y="9"/>
                  </a:lnTo>
                  <a:lnTo>
                    <a:pt x="270" y="16"/>
                  </a:lnTo>
                  <a:lnTo>
                    <a:pt x="287" y="25"/>
                  </a:lnTo>
                  <a:lnTo>
                    <a:pt x="287" y="25"/>
                  </a:lnTo>
                  <a:lnTo>
                    <a:pt x="304" y="37"/>
                  </a:lnTo>
                  <a:lnTo>
                    <a:pt x="319" y="48"/>
                  </a:lnTo>
                  <a:lnTo>
                    <a:pt x="332" y="62"/>
                  </a:lnTo>
                  <a:lnTo>
                    <a:pt x="345" y="76"/>
                  </a:lnTo>
                  <a:lnTo>
                    <a:pt x="355" y="91"/>
                  </a:lnTo>
                  <a:lnTo>
                    <a:pt x="364" y="107"/>
                  </a:lnTo>
                  <a:lnTo>
                    <a:pt x="371" y="124"/>
                  </a:lnTo>
                  <a:lnTo>
                    <a:pt x="377" y="141"/>
                  </a:lnTo>
                  <a:lnTo>
                    <a:pt x="380" y="160"/>
                  </a:lnTo>
                  <a:lnTo>
                    <a:pt x="383" y="178"/>
                  </a:lnTo>
                  <a:lnTo>
                    <a:pt x="384" y="197"/>
                  </a:lnTo>
                  <a:lnTo>
                    <a:pt x="382" y="215"/>
                  </a:lnTo>
                  <a:lnTo>
                    <a:pt x="379" y="234"/>
                  </a:lnTo>
                  <a:lnTo>
                    <a:pt x="374" y="252"/>
                  </a:lnTo>
                  <a:lnTo>
                    <a:pt x="367" y="270"/>
                  </a:lnTo>
                  <a:lnTo>
                    <a:pt x="357" y="288"/>
                  </a:lnTo>
                  <a:lnTo>
                    <a:pt x="357" y="288"/>
                  </a:lnTo>
                  <a:lnTo>
                    <a:pt x="347" y="304"/>
                  </a:lnTo>
                  <a:lnTo>
                    <a:pt x="336" y="319"/>
                  </a:lnTo>
                  <a:lnTo>
                    <a:pt x="322" y="333"/>
                  </a:lnTo>
                  <a:lnTo>
                    <a:pt x="308" y="344"/>
                  </a:lnTo>
                  <a:lnTo>
                    <a:pt x="292" y="355"/>
                  </a:lnTo>
                  <a:lnTo>
                    <a:pt x="276" y="364"/>
                  </a:lnTo>
                  <a:lnTo>
                    <a:pt x="258" y="371"/>
                  </a:lnTo>
                  <a:lnTo>
                    <a:pt x="241" y="376"/>
                  </a:lnTo>
                  <a:lnTo>
                    <a:pt x="224" y="381"/>
                  </a:lnTo>
                  <a:lnTo>
                    <a:pt x="205" y="383"/>
                  </a:lnTo>
                  <a:lnTo>
                    <a:pt x="187" y="383"/>
                  </a:lnTo>
                  <a:lnTo>
                    <a:pt x="167" y="382"/>
                  </a:lnTo>
                  <a:lnTo>
                    <a:pt x="149" y="379"/>
                  </a:lnTo>
                  <a:lnTo>
                    <a:pt x="132" y="374"/>
                  </a:lnTo>
                  <a:lnTo>
                    <a:pt x="113" y="366"/>
                  </a:lnTo>
                  <a:lnTo>
                    <a:pt x="96" y="358"/>
                  </a:lnTo>
                  <a:lnTo>
                    <a:pt x="96" y="358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5788026" y="3678238"/>
              <a:ext cx="709613" cy="708025"/>
            </a:xfrm>
            <a:custGeom>
              <a:rect b="b" l="l" r="r" t="t"/>
              <a:pathLst>
                <a:path extrusionOk="0" h="893" w="893">
                  <a:moveTo>
                    <a:pt x="223" y="833"/>
                  </a:moveTo>
                  <a:lnTo>
                    <a:pt x="223" y="833"/>
                  </a:lnTo>
                  <a:lnTo>
                    <a:pt x="244" y="845"/>
                  </a:lnTo>
                  <a:lnTo>
                    <a:pt x="265" y="854"/>
                  </a:lnTo>
                  <a:lnTo>
                    <a:pt x="285" y="863"/>
                  </a:lnTo>
                  <a:lnTo>
                    <a:pt x="306" y="870"/>
                  </a:lnTo>
                  <a:lnTo>
                    <a:pt x="327" y="877"/>
                  </a:lnTo>
                  <a:lnTo>
                    <a:pt x="349" y="883"/>
                  </a:lnTo>
                  <a:lnTo>
                    <a:pt x="369" y="886"/>
                  </a:lnTo>
                  <a:lnTo>
                    <a:pt x="391" y="890"/>
                  </a:lnTo>
                  <a:lnTo>
                    <a:pt x="413" y="892"/>
                  </a:lnTo>
                  <a:lnTo>
                    <a:pt x="435" y="893"/>
                  </a:lnTo>
                  <a:lnTo>
                    <a:pt x="456" y="893"/>
                  </a:lnTo>
                  <a:lnTo>
                    <a:pt x="478" y="892"/>
                  </a:lnTo>
                  <a:lnTo>
                    <a:pt x="500" y="890"/>
                  </a:lnTo>
                  <a:lnTo>
                    <a:pt x="520" y="887"/>
                  </a:lnTo>
                  <a:lnTo>
                    <a:pt x="541" y="883"/>
                  </a:lnTo>
                  <a:lnTo>
                    <a:pt x="562" y="878"/>
                  </a:lnTo>
                  <a:lnTo>
                    <a:pt x="582" y="872"/>
                  </a:lnTo>
                  <a:lnTo>
                    <a:pt x="603" y="865"/>
                  </a:lnTo>
                  <a:lnTo>
                    <a:pt x="623" y="857"/>
                  </a:lnTo>
                  <a:lnTo>
                    <a:pt x="642" y="848"/>
                  </a:lnTo>
                  <a:lnTo>
                    <a:pt x="662" y="838"/>
                  </a:lnTo>
                  <a:lnTo>
                    <a:pt x="680" y="827"/>
                  </a:lnTo>
                  <a:lnTo>
                    <a:pt x="699" y="816"/>
                  </a:lnTo>
                  <a:lnTo>
                    <a:pt x="716" y="803"/>
                  </a:lnTo>
                  <a:lnTo>
                    <a:pt x="733" y="789"/>
                  </a:lnTo>
                  <a:lnTo>
                    <a:pt x="749" y="774"/>
                  </a:lnTo>
                  <a:lnTo>
                    <a:pt x="766" y="759"/>
                  </a:lnTo>
                  <a:lnTo>
                    <a:pt x="781" y="743"/>
                  </a:lnTo>
                  <a:lnTo>
                    <a:pt x="794" y="726"/>
                  </a:lnTo>
                  <a:lnTo>
                    <a:pt x="808" y="709"/>
                  </a:lnTo>
                  <a:lnTo>
                    <a:pt x="821" y="689"/>
                  </a:lnTo>
                  <a:lnTo>
                    <a:pt x="834" y="669"/>
                  </a:lnTo>
                  <a:lnTo>
                    <a:pt x="834" y="669"/>
                  </a:lnTo>
                  <a:lnTo>
                    <a:pt x="844" y="650"/>
                  </a:lnTo>
                  <a:lnTo>
                    <a:pt x="854" y="629"/>
                  </a:lnTo>
                  <a:lnTo>
                    <a:pt x="862" y="608"/>
                  </a:lnTo>
                  <a:lnTo>
                    <a:pt x="870" y="588"/>
                  </a:lnTo>
                  <a:lnTo>
                    <a:pt x="877" y="566"/>
                  </a:lnTo>
                  <a:lnTo>
                    <a:pt x="882" y="545"/>
                  </a:lnTo>
                  <a:lnTo>
                    <a:pt x="887" y="523"/>
                  </a:lnTo>
                  <a:lnTo>
                    <a:pt x="890" y="501"/>
                  </a:lnTo>
                  <a:lnTo>
                    <a:pt x="892" y="480"/>
                  </a:lnTo>
                  <a:lnTo>
                    <a:pt x="893" y="459"/>
                  </a:lnTo>
                  <a:lnTo>
                    <a:pt x="893" y="437"/>
                  </a:lnTo>
                  <a:lnTo>
                    <a:pt x="892" y="416"/>
                  </a:lnTo>
                  <a:lnTo>
                    <a:pt x="890" y="394"/>
                  </a:lnTo>
                  <a:lnTo>
                    <a:pt x="887" y="372"/>
                  </a:lnTo>
                  <a:lnTo>
                    <a:pt x="883" y="351"/>
                  </a:lnTo>
                  <a:lnTo>
                    <a:pt x="877" y="331"/>
                  </a:lnTo>
                  <a:lnTo>
                    <a:pt x="872" y="310"/>
                  </a:lnTo>
                  <a:lnTo>
                    <a:pt x="865" y="290"/>
                  </a:lnTo>
                  <a:lnTo>
                    <a:pt x="857" y="270"/>
                  </a:lnTo>
                  <a:lnTo>
                    <a:pt x="847" y="250"/>
                  </a:lnTo>
                  <a:lnTo>
                    <a:pt x="838" y="232"/>
                  </a:lnTo>
                  <a:lnTo>
                    <a:pt x="828" y="213"/>
                  </a:lnTo>
                  <a:lnTo>
                    <a:pt x="815" y="195"/>
                  </a:lnTo>
                  <a:lnTo>
                    <a:pt x="802" y="177"/>
                  </a:lnTo>
                  <a:lnTo>
                    <a:pt x="790" y="160"/>
                  </a:lnTo>
                  <a:lnTo>
                    <a:pt x="775" y="143"/>
                  </a:lnTo>
                  <a:lnTo>
                    <a:pt x="760" y="128"/>
                  </a:lnTo>
                  <a:lnTo>
                    <a:pt x="744" y="113"/>
                  </a:lnTo>
                  <a:lnTo>
                    <a:pt x="726" y="98"/>
                  </a:lnTo>
                  <a:lnTo>
                    <a:pt x="708" y="84"/>
                  </a:lnTo>
                  <a:lnTo>
                    <a:pt x="690" y="71"/>
                  </a:lnTo>
                  <a:lnTo>
                    <a:pt x="670" y="60"/>
                  </a:lnTo>
                  <a:lnTo>
                    <a:pt x="670" y="60"/>
                  </a:lnTo>
                  <a:lnTo>
                    <a:pt x="649" y="48"/>
                  </a:lnTo>
                  <a:lnTo>
                    <a:pt x="630" y="39"/>
                  </a:lnTo>
                  <a:lnTo>
                    <a:pt x="609" y="30"/>
                  </a:lnTo>
                  <a:lnTo>
                    <a:pt x="587" y="23"/>
                  </a:lnTo>
                  <a:lnTo>
                    <a:pt x="566" y="16"/>
                  </a:lnTo>
                  <a:lnTo>
                    <a:pt x="544" y="10"/>
                  </a:lnTo>
                  <a:lnTo>
                    <a:pt x="524" y="7"/>
                  </a:lnTo>
                  <a:lnTo>
                    <a:pt x="502" y="3"/>
                  </a:lnTo>
                  <a:lnTo>
                    <a:pt x="480" y="1"/>
                  </a:lnTo>
                  <a:lnTo>
                    <a:pt x="458" y="0"/>
                  </a:lnTo>
                  <a:lnTo>
                    <a:pt x="437" y="0"/>
                  </a:lnTo>
                  <a:lnTo>
                    <a:pt x="416" y="1"/>
                  </a:lnTo>
                  <a:lnTo>
                    <a:pt x="395" y="2"/>
                  </a:lnTo>
                  <a:lnTo>
                    <a:pt x="373" y="6"/>
                  </a:lnTo>
                  <a:lnTo>
                    <a:pt x="352" y="10"/>
                  </a:lnTo>
                  <a:lnTo>
                    <a:pt x="331" y="15"/>
                  </a:lnTo>
                  <a:lnTo>
                    <a:pt x="311" y="21"/>
                  </a:lnTo>
                  <a:lnTo>
                    <a:pt x="290" y="28"/>
                  </a:lnTo>
                  <a:lnTo>
                    <a:pt x="270" y="36"/>
                  </a:lnTo>
                  <a:lnTo>
                    <a:pt x="251" y="45"/>
                  </a:lnTo>
                  <a:lnTo>
                    <a:pt x="231" y="55"/>
                  </a:lnTo>
                  <a:lnTo>
                    <a:pt x="213" y="66"/>
                  </a:lnTo>
                  <a:lnTo>
                    <a:pt x="194" y="77"/>
                  </a:lnTo>
                  <a:lnTo>
                    <a:pt x="177" y="90"/>
                  </a:lnTo>
                  <a:lnTo>
                    <a:pt x="160" y="104"/>
                  </a:lnTo>
                  <a:lnTo>
                    <a:pt x="144" y="119"/>
                  </a:lnTo>
                  <a:lnTo>
                    <a:pt x="128" y="134"/>
                  </a:lnTo>
                  <a:lnTo>
                    <a:pt x="113" y="150"/>
                  </a:lnTo>
                  <a:lnTo>
                    <a:pt x="99" y="167"/>
                  </a:lnTo>
                  <a:lnTo>
                    <a:pt x="85" y="184"/>
                  </a:lnTo>
                  <a:lnTo>
                    <a:pt x="72" y="204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9" y="243"/>
                  </a:lnTo>
                  <a:lnTo>
                    <a:pt x="39" y="264"/>
                  </a:lnTo>
                  <a:lnTo>
                    <a:pt x="31" y="285"/>
                  </a:lnTo>
                  <a:lnTo>
                    <a:pt x="23" y="305"/>
                  </a:lnTo>
                  <a:lnTo>
                    <a:pt x="16" y="327"/>
                  </a:lnTo>
                  <a:lnTo>
                    <a:pt x="11" y="348"/>
                  </a:lnTo>
                  <a:lnTo>
                    <a:pt x="7" y="370"/>
                  </a:lnTo>
                  <a:lnTo>
                    <a:pt x="3" y="392"/>
                  </a:lnTo>
                  <a:lnTo>
                    <a:pt x="1" y="413"/>
                  </a:lnTo>
                  <a:lnTo>
                    <a:pt x="0" y="434"/>
                  </a:lnTo>
                  <a:lnTo>
                    <a:pt x="0" y="456"/>
                  </a:lnTo>
                  <a:lnTo>
                    <a:pt x="1" y="477"/>
                  </a:lnTo>
                  <a:lnTo>
                    <a:pt x="3" y="499"/>
                  </a:lnTo>
                  <a:lnTo>
                    <a:pt x="7" y="520"/>
                  </a:lnTo>
                  <a:lnTo>
                    <a:pt x="10" y="542"/>
                  </a:lnTo>
                  <a:lnTo>
                    <a:pt x="16" y="562"/>
                  </a:lnTo>
                  <a:lnTo>
                    <a:pt x="22" y="583"/>
                  </a:lnTo>
                  <a:lnTo>
                    <a:pt x="29" y="603"/>
                  </a:lnTo>
                  <a:lnTo>
                    <a:pt x="37" y="623"/>
                  </a:lnTo>
                  <a:lnTo>
                    <a:pt x="46" y="643"/>
                  </a:lnTo>
                  <a:lnTo>
                    <a:pt x="55" y="661"/>
                  </a:lnTo>
                  <a:lnTo>
                    <a:pt x="67" y="680"/>
                  </a:lnTo>
                  <a:lnTo>
                    <a:pt x="78" y="698"/>
                  </a:lnTo>
                  <a:lnTo>
                    <a:pt x="91" y="716"/>
                  </a:lnTo>
                  <a:lnTo>
                    <a:pt x="105" y="733"/>
                  </a:lnTo>
                  <a:lnTo>
                    <a:pt x="118" y="749"/>
                  </a:lnTo>
                  <a:lnTo>
                    <a:pt x="133" y="765"/>
                  </a:lnTo>
                  <a:lnTo>
                    <a:pt x="149" y="780"/>
                  </a:lnTo>
                  <a:lnTo>
                    <a:pt x="167" y="795"/>
                  </a:lnTo>
                  <a:lnTo>
                    <a:pt x="185" y="809"/>
                  </a:lnTo>
                  <a:lnTo>
                    <a:pt x="204" y="822"/>
                  </a:lnTo>
                  <a:lnTo>
                    <a:pt x="223" y="833"/>
                  </a:lnTo>
                  <a:lnTo>
                    <a:pt x="223" y="833"/>
                  </a:lnTo>
                  <a:close/>
                  <a:moveTo>
                    <a:pt x="283" y="729"/>
                  </a:moveTo>
                  <a:lnTo>
                    <a:pt x="283" y="729"/>
                  </a:lnTo>
                  <a:lnTo>
                    <a:pt x="269" y="721"/>
                  </a:lnTo>
                  <a:lnTo>
                    <a:pt x="255" y="712"/>
                  </a:lnTo>
                  <a:lnTo>
                    <a:pt x="242" y="702"/>
                  </a:lnTo>
                  <a:lnTo>
                    <a:pt x="229" y="691"/>
                  </a:lnTo>
                  <a:lnTo>
                    <a:pt x="217" y="680"/>
                  </a:lnTo>
                  <a:lnTo>
                    <a:pt x="206" y="668"/>
                  </a:lnTo>
                  <a:lnTo>
                    <a:pt x="196" y="657"/>
                  </a:lnTo>
                  <a:lnTo>
                    <a:pt x="186" y="644"/>
                  </a:lnTo>
                  <a:lnTo>
                    <a:pt x="176" y="631"/>
                  </a:lnTo>
                  <a:lnTo>
                    <a:pt x="168" y="618"/>
                  </a:lnTo>
                  <a:lnTo>
                    <a:pt x="160" y="604"/>
                  </a:lnTo>
                  <a:lnTo>
                    <a:pt x="153" y="590"/>
                  </a:lnTo>
                  <a:lnTo>
                    <a:pt x="146" y="576"/>
                  </a:lnTo>
                  <a:lnTo>
                    <a:pt x="140" y="561"/>
                  </a:lnTo>
                  <a:lnTo>
                    <a:pt x="136" y="546"/>
                  </a:lnTo>
                  <a:lnTo>
                    <a:pt x="131" y="531"/>
                  </a:lnTo>
                  <a:lnTo>
                    <a:pt x="128" y="516"/>
                  </a:lnTo>
                  <a:lnTo>
                    <a:pt x="124" y="500"/>
                  </a:lnTo>
                  <a:lnTo>
                    <a:pt x="122" y="485"/>
                  </a:lnTo>
                  <a:lnTo>
                    <a:pt x="121" y="469"/>
                  </a:lnTo>
                  <a:lnTo>
                    <a:pt x="120" y="454"/>
                  </a:lnTo>
                  <a:lnTo>
                    <a:pt x="120" y="438"/>
                  </a:lnTo>
                  <a:lnTo>
                    <a:pt x="121" y="422"/>
                  </a:lnTo>
                  <a:lnTo>
                    <a:pt x="122" y="406"/>
                  </a:lnTo>
                  <a:lnTo>
                    <a:pt x="124" y="391"/>
                  </a:lnTo>
                  <a:lnTo>
                    <a:pt x="128" y="374"/>
                  </a:lnTo>
                  <a:lnTo>
                    <a:pt x="131" y="358"/>
                  </a:lnTo>
                  <a:lnTo>
                    <a:pt x="137" y="343"/>
                  </a:lnTo>
                  <a:lnTo>
                    <a:pt x="141" y="328"/>
                  </a:lnTo>
                  <a:lnTo>
                    <a:pt x="148" y="312"/>
                  </a:lnTo>
                  <a:lnTo>
                    <a:pt x="155" y="297"/>
                  </a:lnTo>
                  <a:lnTo>
                    <a:pt x="163" y="283"/>
                  </a:lnTo>
                  <a:lnTo>
                    <a:pt x="163" y="283"/>
                  </a:lnTo>
                  <a:lnTo>
                    <a:pt x="173" y="268"/>
                  </a:lnTo>
                  <a:lnTo>
                    <a:pt x="182" y="255"/>
                  </a:lnTo>
                  <a:lnTo>
                    <a:pt x="192" y="242"/>
                  </a:lnTo>
                  <a:lnTo>
                    <a:pt x="202" y="229"/>
                  </a:lnTo>
                  <a:lnTo>
                    <a:pt x="213" y="218"/>
                  </a:lnTo>
                  <a:lnTo>
                    <a:pt x="224" y="206"/>
                  </a:lnTo>
                  <a:lnTo>
                    <a:pt x="237" y="196"/>
                  </a:lnTo>
                  <a:lnTo>
                    <a:pt x="250" y="186"/>
                  </a:lnTo>
                  <a:lnTo>
                    <a:pt x="262" y="176"/>
                  </a:lnTo>
                  <a:lnTo>
                    <a:pt x="276" y="167"/>
                  </a:lnTo>
                  <a:lnTo>
                    <a:pt x="289" y="160"/>
                  </a:lnTo>
                  <a:lnTo>
                    <a:pt x="304" y="152"/>
                  </a:lnTo>
                  <a:lnTo>
                    <a:pt x="318" y="146"/>
                  </a:lnTo>
                  <a:lnTo>
                    <a:pt x="333" y="141"/>
                  </a:lnTo>
                  <a:lnTo>
                    <a:pt x="346" y="135"/>
                  </a:lnTo>
                  <a:lnTo>
                    <a:pt x="363" y="130"/>
                  </a:lnTo>
                  <a:lnTo>
                    <a:pt x="378" y="127"/>
                  </a:lnTo>
                  <a:lnTo>
                    <a:pt x="392" y="123"/>
                  </a:lnTo>
                  <a:lnTo>
                    <a:pt x="409" y="121"/>
                  </a:lnTo>
                  <a:lnTo>
                    <a:pt x="424" y="120"/>
                  </a:lnTo>
                  <a:lnTo>
                    <a:pt x="440" y="120"/>
                  </a:lnTo>
                  <a:lnTo>
                    <a:pt x="456" y="120"/>
                  </a:lnTo>
                  <a:lnTo>
                    <a:pt x="471" y="120"/>
                  </a:lnTo>
                  <a:lnTo>
                    <a:pt x="487" y="122"/>
                  </a:lnTo>
                  <a:lnTo>
                    <a:pt x="503" y="124"/>
                  </a:lnTo>
                  <a:lnTo>
                    <a:pt x="519" y="127"/>
                  </a:lnTo>
                  <a:lnTo>
                    <a:pt x="534" y="131"/>
                  </a:lnTo>
                  <a:lnTo>
                    <a:pt x="550" y="136"/>
                  </a:lnTo>
                  <a:lnTo>
                    <a:pt x="565" y="142"/>
                  </a:lnTo>
                  <a:lnTo>
                    <a:pt x="580" y="147"/>
                  </a:lnTo>
                  <a:lnTo>
                    <a:pt x="595" y="156"/>
                  </a:lnTo>
                  <a:lnTo>
                    <a:pt x="610" y="164"/>
                  </a:lnTo>
                  <a:lnTo>
                    <a:pt x="610" y="164"/>
                  </a:lnTo>
                  <a:lnTo>
                    <a:pt x="625" y="172"/>
                  </a:lnTo>
                  <a:lnTo>
                    <a:pt x="638" y="181"/>
                  </a:lnTo>
                  <a:lnTo>
                    <a:pt x="652" y="191"/>
                  </a:lnTo>
                  <a:lnTo>
                    <a:pt x="664" y="202"/>
                  </a:lnTo>
                  <a:lnTo>
                    <a:pt x="676" y="213"/>
                  </a:lnTo>
                  <a:lnTo>
                    <a:pt x="687" y="225"/>
                  </a:lnTo>
                  <a:lnTo>
                    <a:pt x="698" y="236"/>
                  </a:lnTo>
                  <a:lnTo>
                    <a:pt x="708" y="249"/>
                  </a:lnTo>
                  <a:lnTo>
                    <a:pt x="717" y="262"/>
                  </a:lnTo>
                  <a:lnTo>
                    <a:pt x="725" y="275"/>
                  </a:lnTo>
                  <a:lnTo>
                    <a:pt x="733" y="289"/>
                  </a:lnTo>
                  <a:lnTo>
                    <a:pt x="740" y="303"/>
                  </a:lnTo>
                  <a:lnTo>
                    <a:pt x="747" y="317"/>
                  </a:lnTo>
                  <a:lnTo>
                    <a:pt x="753" y="332"/>
                  </a:lnTo>
                  <a:lnTo>
                    <a:pt x="758" y="347"/>
                  </a:lnTo>
                  <a:lnTo>
                    <a:pt x="762" y="362"/>
                  </a:lnTo>
                  <a:lnTo>
                    <a:pt x="767" y="377"/>
                  </a:lnTo>
                  <a:lnTo>
                    <a:pt x="769" y="393"/>
                  </a:lnTo>
                  <a:lnTo>
                    <a:pt x="771" y="408"/>
                  </a:lnTo>
                  <a:lnTo>
                    <a:pt x="773" y="424"/>
                  </a:lnTo>
                  <a:lnTo>
                    <a:pt x="774" y="439"/>
                  </a:lnTo>
                  <a:lnTo>
                    <a:pt x="774" y="455"/>
                  </a:lnTo>
                  <a:lnTo>
                    <a:pt x="773" y="471"/>
                  </a:lnTo>
                  <a:lnTo>
                    <a:pt x="771" y="487"/>
                  </a:lnTo>
                  <a:lnTo>
                    <a:pt x="769" y="502"/>
                  </a:lnTo>
                  <a:lnTo>
                    <a:pt x="766" y="519"/>
                  </a:lnTo>
                  <a:lnTo>
                    <a:pt x="762" y="535"/>
                  </a:lnTo>
                  <a:lnTo>
                    <a:pt x="758" y="550"/>
                  </a:lnTo>
                  <a:lnTo>
                    <a:pt x="752" y="565"/>
                  </a:lnTo>
                  <a:lnTo>
                    <a:pt x="745" y="581"/>
                  </a:lnTo>
                  <a:lnTo>
                    <a:pt x="738" y="596"/>
                  </a:lnTo>
                  <a:lnTo>
                    <a:pt x="730" y="610"/>
                  </a:lnTo>
                  <a:lnTo>
                    <a:pt x="730" y="610"/>
                  </a:lnTo>
                  <a:lnTo>
                    <a:pt x="721" y="625"/>
                  </a:lnTo>
                  <a:lnTo>
                    <a:pt x="711" y="638"/>
                  </a:lnTo>
                  <a:lnTo>
                    <a:pt x="701" y="651"/>
                  </a:lnTo>
                  <a:lnTo>
                    <a:pt x="691" y="664"/>
                  </a:lnTo>
                  <a:lnTo>
                    <a:pt x="680" y="675"/>
                  </a:lnTo>
                  <a:lnTo>
                    <a:pt x="669" y="687"/>
                  </a:lnTo>
                  <a:lnTo>
                    <a:pt x="656" y="697"/>
                  </a:lnTo>
                  <a:lnTo>
                    <a:pt x="644" y="707"/>
                  </a:lnTo>
                  <a:lnTo>
                    <a:pt x="631" y="717"/>
                  </a:lnTo>
                  <a:lnTo>
                    <a:pt x="618" y="726"/>
                  </a:lnTo>
                  <a:lnTo>
                    <a:pt x="604" y="733"/>
                  </a:lnTo>
                  <a:lnTo>
                    <a:pt x="591" y="741"/>
                  </a:lnTo>
                  <a:lnTo>
                    <a:pt x="576" y="747"/>
                  </a:lnTo>
                  <a:lnTo>
                    <a:pt x="561" y="752"/>
                  </a:lnTo>
                  <a:lnTo>
                    <a:pt x="547" y="758"/>
                  </a:lnTo>
                  <a:lnTo>
                    <a:pt x="532" y="763"/>
                  </a:lnTo>
                  <a:lnTo>
                    <a:pt x="516" y="766"/>
                  </a:lnTo>
                  <a:lnTo>
                    <a:pt x="501" y="770"/>
                  </a:lnTo>
                  <a:lnTo>
                    <a:pt x="485" y="771"/>
                  </a:lnTo>
                  <a:lnTo>
                    <a:pt x="470" y="773"/>
                  </a:lnTo>
                  <a:lnTo>
                    <a:pt x="454" y="773"/>
                  </a:lnTo>
                  <a:lnTo>
                    <a:pt x="437" y="773"/>
                  </a:lnTo>
                  <a:lnTo>
                    <a:pt x="422" y="773"/>
                  </a:lnTo>
                  <a:lnTo>
                    <a:pt x="406" y="771"/>
                  </a:lnTo>
                  <a:lnTo>
                    <a:pt x="390" y="769"/>
                  </a:lnTo>
                  <a:lnTo>
                    <a:pt x="375" y="766"/>
                  </a:lnTo>
                  <a:lnTo>
                    <a:pt x="359" y="762"/>
                  </a:lnTo>
                  <a:lnTo>
                    <a:pt x="344" y="757"/>
                  </a:lnTo>
                  <a:lnTo>
                    <a:pt x="328" y="751"/>
                  </a:lnTo>
                  <a:lnTo>
                    <a:pt x="313" y="745"/>
                  </a:lnTo>
                  <a:lnTo>
                    <a:pt x="298" y="737"/>
                  </a:lnTo>
                  <a:lnTo>
                    <a:pt x="283" y="729"/>
                  </a:lnTo>
                  <a:lnTo>
                    <a:pt x="283" y="729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108701" y="3997326"/>
              <a:ext cx="69850" cy="68263"/>
            </a:xfrm>
            <a:custGeom>
              <a:rect b="b" l="l" r="r" t="t"/>
              <a:pathLst>
                <a:path extrusionOk="0" h="87" w="87">
                  <a:moveTo>
                    <a:pt x="82" y="65"/>
                  </a:moveTo>
                  <a:lnTo>
                    <a:pt x="82" y="65"/>
                  </a:lnTo>
                  <a:lnTo>
                    <a:pt x="76" y="73"/>
                  </a:lnTo>
                  <a:lnTo>
                    <a:pt x="70" y="79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47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69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1" y="38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3" y="14"/>
                  </a:lnTo>
                  <a:lnTo>
                    <a:pt x="19" y="7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71" y="11"/>
                  </a:lnTo>
                  <a:lnTo>
                    <a:pt x="77" y="15"/>
                  </a:lnTo>
                  <a:lnTo>
                    <a:pt x="80" y="21"/>
                  </a:lnTo>
                  <a:lnTo>
                    <a:pt x="84" y="28"/>
                  </a:lnTo>
                  <a:lnTo>
                    <a:pt x="84" y="28"/>
                  </a:lnTo>
                  <a:lnTo>
                    <a:pt x="86" y="37"/>
                  </a:lnTo>
                  <a:lnTo>
                    <a:pt x="87" y="46"/>
                  </a:lnTo>
                  <a:lnTo>
                    <a:pt x="85" y="56"/>
                  </a:lnTo>
                  <a:lnTo>
                    <a:pt x="82" y="65"/>
                  </a:lnTo>
                  <a:lnTo>
                    <a:pt x="82" y="65"/>
                  </a:lnTo>
                  <a:close/>
                </a:path>
              </a:pathLst>
            </a:custGeom>
            <a:noFill/>
            <a:ln cap="flat" cmpd="sng" w="9525">
              <a:solidFill>
                <a:srgbClr val="434A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6108701" y="3997326"/>
              <a:ext cx="69850" cy="68263"/>
            </a:xfrm>
            <a:custGeom>
              <a:rect b="b" l="l" r="r" t="t"/>
              <a:pathLst>
                <a:path extrusionOk="0" h="87" w="87">
                  <a:moveTo>
                    <a:pt x="86" y="33"/>
                  </a:moveTo>
                  <a:lnTo>
                    <a:pt x="86" y="33"/>
                  </a:lnTo>
                  <a:lnTo>
                    <a:pt x="87" y="41"/>
                  </a:lnTo>
                  <a:lnTo>
                    <a:pt x="86" y="50"/>
                  </a:lnTo>
                  <a:lnTo>
                    <a:pt x="85" y="58"/>
                  </a:lnTo>
                  <a:lnTo>
                    <a:pt x="82" y="65"/>
                  </a:lnTo>
                  <a:lnTo>
                    <a:pt x="77" y="72"/>
                  </a:lnTo>
                  <a:lnTo>
                    <a:pt x="70" y="77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46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71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45"/>
                  </a:lnTo>
                  <a:lnTo>
                    <a:pt x="1" y="35"/>
                  </a:lnTo>
                  <a:lnTo>
                    <a:pt x="4" y="26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2"/>
                  </a:lnTo>
                  <a:lnTo>
                    <a:pt x="19" y="7"/>
                  </a:lnTo>
                  <a:lnTo>
                    <a:pt x="25" y="4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40" y="0"/>
                  </a:lnTo>
                  <a:lnTo>
                    <a:pt x="47" y="0"/>
                  </a:lnTo>
                  <a:lnTo>
                    <a:pt x="54" y="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9" y="8"/>
                  </a:lnTo>
                  <a:lnTo>
                    <a:pt x="76" y="15"/>
                  </a:lnTo>
                  <a:lnTo>
                    <a:pt x="82" y="23"/>
                  </a:lnTo>
                  <a:lnTo>
                    <a:pt x="86" y="33"/>
                  </a:lnTo>
                  <a:lnTo>
                    <a:pt x="86" y="3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6138863" y="3792538"/>
              <a:ext cx="161925" cy="227013"/>
            </a:xfrm>
            <a:custGeom>
              <a:rect b="b" l="l" r="r" t="t"/>
              <a:pathLst>
                <a:path extrusionOk="0" h="287" w="205">
                  <a:moveTo>
                    <a:pt x="205" y="43"/>
                  </a:moveTo>
                  <a:lnTo>
                    <a:pt x="46" y="287"/>
                  </a:lnTo>
                  <a:lnTo>
                    <a:pt x="46" y="287"/>
                  </a:lnTo>
                  <a:lnTo>
                    <a:pt x="42" y="280"/>
                  </a:lnTo>
                  <a:lnTo>
                    <a:pt x="39" y="274"/>
                  </a:lnTo>
                  <a:lnTo>
                    <a:pt x="33" y="270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1" y="262"/>
                  </a:lnTo>
                  <a:lnTo>
                    <a:pt x="14" y="259"/>
                  </a:lnTo>
                  <a:lnTo>
                    <a:pt x="7" y="259"/>
                  </a:lnTo>
                  <a:lnTo>
                    <a:pt x="0" y="259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9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88" y="30"/>
                  </a:lnTo>
                  <a:lnTo>
                    <a:pt x="205" y="43"/>
                  </a:lnTo>
                  <a:lnTo>
                    <a:pt x="205" y="43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5984876" y="4044951"/>
              <a:ext cx="163513" cy="227013"/>
            </a:xfrm>
            <a:custGeom>
              <a:rect b="b" l="l" r="r" t="t"/>
              <a:pathLst>
                <a:path extrusionOk="0" h="287" w="207">
                  <a:moveTo>
                    <a:pt x="0" y="244"/>
                  </a:moveTo>
                  <a:lnTo>
                    <a:pt x="159" y="0"/>
                  </a:lnTo>
                  <a:lnTo>
                    <a:pt x="159" y="0"/>
                  </a:lnTo>
                  <a:lnTo>
                    <a:pt x="163" y="7"/>
                  </a:lnTo>
                  <a:lnTo>
                    <a:pt x="166" y="13"/>
                  </a:lnTo>
                  <a:lnTo>
                    <a:pt x="172" y="17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85" y="25"/>
                  </a:lnTo>
                  <a:lnTo>
                    <a:pt x="192" y="28"/>
                  </a:lnTo>
                  <a:lnTo>
                    <a:pt x="198" y="28"/>
                  </a:lnTo>
                  <a:lnTo>
                    <a:pt x="207" y="28"/>
                  </a:lnTo>
                  <a:lnTo>
                    <a:pt x="74" y="287"/>
                  </a:lnTo>
                  <a:lnTo>
                    <a:pt x="74" y="287"/>
                  </a:lnTo>
                  <a:lnTo>
                    <a:pt x="56" y="278"/>
                  </a:lnTo>
                  <a:lnTo>
                    <a:pt x="36" y="267"/>
                  </a:lnTo>
                  <a:lnTo>
                    <a:pt x="36" y="267"/>
                  </a:lnTo>
                  <a:lnTo>
                    <a:pt x="18" y="257"/>
                  </a:lnTo>
                  <a:lnTo>
                    <a:pt x="0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6156326" y="4027488"/>
              <a:ext cx="227013" cy="161925"/>
            </a:xfrm>
            <a:custGeom>
              <a:rect b="b" l="l" r="r" t="t"/>
              <a:pathLst>
                <a:path extrusionOk="0" h="205" w="285">
                  <a:moveTo>
                    <a:pt x="243" y="205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7" y="44"/>
                  </a:lnTo>
                  <a:lnTo>
                    <a:pt x="12" y="39"/>
                  </a:lnTo>
                  <a:lnTo>
                    <a:pt x="17" y="35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5" y="21"/>
                  </a:lnTo>
                  <a:lnTo>
                    <a:pt x="26" y="14"/>
                  </a:lnTo>
                  <a:lnTo>
                    <a:pt x="27" y="7"/>
                  </a:lnTo>
                  <a:lnTo>
                    <a:pt x="26" y="0"/>
                  </a:lnTo>
                  <a:lnTo>
                    <a:pt x="285" y="132"/>
                  </a:lnTo>
                  <a:lnTo>
                    <a:pt x="285" y="132"/>
                  </a:lnTo>
                  <a:lnTo>
                    <a:pt x="277" y="151"/>
                  </a:lnTo>
                  <a:lnTo>
                    <a:pt x="267" y="170"/>
                  </a:lnTo>
                  <a:lnTo>
                    <a:pt x="267" y="170"/>
                  </a:lnTo>
                  <a:lnTo>
                    <a:pt x="255" y="188"/>
                  </a:lnTo>
                  <a:lnTo>
                    <a:pt x="243" y="205"/>
                  </a:lnTo>
                  <a:lnTo>
                    <a:pt x="243" y="20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5903913" y="3873501"/>
              <a:ext cx="227013" cy="163513"/>
            </a:xfrm>
            <a:custGeom>
              <a:rect b="b" l="l" r="r" t="t"/>
              <a:pathLst>
                <a:path extrusionOk="0" h="205" w="285">
                  <a:moveTo>
                    <a:pt x="42" y="0"/>
                  </a:moveTo>
                  <a:lnTo>
                    <a:pt x="285" y="158"/>
                  </a:lnTo>
                  <a:lnTo>
                    <a:pt x="285" y="158"/>
                  </a:lnTo>
                  <a:lnTo>
                    <a:pt x="280" y="161"/>
                  </a:lnTo>
                  <a:lnTo>
                    <a:pt x="274" y="166"/>
                  </a:lnTo>
                  <a:lnTo>
                    <a:pt x="268" y="170"/>
                  </a:lnTo>
                  <a:lnTo>
                    <a:pt x="264" y="177"/>
                  </a:lnTo>
                  <a:lnTo>
                    <a:pt x="264" y="177"/>
                  </a:lnTo>
                  <a:lnTo>
                    <a:pt x="261" y="183"/>
                  </a:lnTo>
                  <a:lnTo>
                    <a:pt x="259" y="191"/>
                  </a:lnTo>
                  <a:lnTo>
                    <a:pt x="258" y="198"/>
                  </a:lnTo>
                  <a:lnTo>
                    <a:pt x="259" y="20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8" y="54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30" y="17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6164263" y="3932238"/>
              <a:ext cx="236538" cy="112713"/>
            </a:xfrm>
            <a:custGeom>
              <a:rect b="b" l="l" r="r" t="t"/>
              <a:pathLst>
                <a:path extrusionOk="0" h="142" w="298">
                  <a:moveTo>
                    <a:pt x="298" y="82"/>
                  </a:moveTo>
                  <a:lnTo>
                    <a:pt x="14" y="142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7" y="128"/>
                  </a:lnTo>
                  <a:lnTo>
                    <a:pt x="17" y="121"/>
                  </a:lnTo>
                  <a:lnTo>
                    <a:pt x="16" y="115"/>
                  </a:lnTo>
                  <a:lnTo>
                    <a:pt x="16" y="115"/>
                  </a:lnTo>
                  <a:lnTo>
                    <a:pt x="13" y="108"/>
                  </a:lnTo>
                  <a:lnTo>
                    <a:pt x="9" y="101"/>
                  </a:lnTo>
                  <a:lnTo>
                    <a:pt x="5" y="95"/>
                  </a:lnTo>
                  <a:lnTo>
                    <a:pt x="0" y="9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83" y="20"/>
                  </a:lnTo>
                  <a:lnTo>
                    <a:pt x="289" y="41"/>
                  </a:lnTo>
                  <a:lnTo>
                    <a:pt x="289" y="41"/>
                  </a:lnTo>
                  <a:lnTo>
                    <a:pt x="295" y="62"/>
                  </a:lnTo>
                  <a:lnTo>
                    <a:pt x="298" y="82"/>
                  </a:lnTo>
                  <a:lnTo>
                    <a:pt x="298" y="8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884863" y="4017963"/>
              <a:ext cx="238125" cy="112713"/>
            </a:xfrm>
            <a:custGeom>
              <a:rect b="b" l="l" r="r" t="t"/>
              <a:pathLst>
                <a:path extrusionOk="0" h="142" w="299">
                  <a:moveTo>
                    <a:pt x="0" y="60"/>
                  </a:moveTo>
                  <a:lnTo>
                    <a:pt x="284" y="0"/>
                  </a:lnTo>
                  <a:lnTo>
                    <a:pt x="284" y="0"/>
                  </a:lnTo>
                  <a:lnTo>
                    <a:pt x="282" y="6"/>
                  </a:lnTo>
                  <a:lnTo>
                    <a:pt x="281" y="14"/>
                  </a:lnTo>
                  <a:lnTo>
                    <a:pt x="281" y="21"/>
                  </a:lnTo>
                  <a:lnTo>
                    <a:pt x="283" y="27"/>
                  </a:lnTo>
                  <a:lnTo>
                    <a:pt x="283" y="27"/>
                  </a:lnTo>
                  <a:lnTo>
                    <a:pt x="285" y="34"/>
                  </a:lnTo>
                  <a:lnTo>
                    <a:pt x="289" y="41"/>
                  </a:lnTo>
                  <a:lnTo>
                    <a:pt x="294" y="47"/>
                  </a:lnTo>
                  <a:lnTo>
                    <a:pt x="299" y="52"/>
                  </a:lnTo>
                  <a:lnTo>
                    <a:pt x="23" y="142"/>
                  </a:lnTo>
                  <a:lnTo>
                    <a:pt x="23" y="142"/>
                  </a:lnTo>
                  <a:lnTo>
                    <a:pt x="15" y="122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4" y="8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129338" y="4052888"/>
              <a:ext cx="114300" cy="236538"/>
            </a:xfrm>
            <a:custGeom>
              <a:rect b="b" l="l" r="r" t="t"/>
              <a:pathLst>
                <a:path extrusionOk="0" h="299" w="143">
                  <a:moveTo>
                    <a:pt x="60" y="299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7" y="17"/>
                  </a:lnTo>
                  <a:lnTo>
                    <a:pt x="14" y="18"/>
                  </a:lnTo>
                  <a:lnTo>
                    <a:pt x="21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6" y="14"/>
                  </a:lnTo>
                  <a:lnTo>
                    <a:pt x="42" y="11"/>
                  </a:lnTo>
                  <a:lnTo>
                    <a:pt x="48" y="6"/>
                  </a:lnTo>
                  <a:lnTo>
                    <a:pt x="52" y="0"/>
                  </a:lnTo>
                  <a:lnTo>
                    <a:pt x="143" y="277"/>
                  </a:lnTo>
                  <a:lnTo>
                    <a:pt x="143" y="277"/>
                  </a:lnTo>
                  <a:lnTo>
                    <a:pt x="122" y="284"/>
                  </a:lnTo>
                  <a:lnTo>
                    <a:pt x="103" y="291"/>
                  </a:lnTo>
                  <a:lnTo>
                    <a:pt x="103" y="291"/>
                  </a:lnTo>
                  <a:lnTo>
                    <a:pt x="81" y="295"/>
                  </a:lnTo>
                  <a:lnTo>
                    <a:pt x="60" y="299"/>
                  </a:lnTo>
                  <a:lnTo>
                    <a:pt x="60" y="299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6043613" y="3775076"/>
              <a:ext cx="112713" cy="236538"/>
            </a:xfrm>
            <a:custGeom>
              <a:rect b="b" l="l" r="r" t="t"/>
              <a:pathLst>
                <a:path extrusionOk="0" h="299" w="143">
                  <a:moveTo>
                    <a:pt x="83" y="0"/>
                  </a:moveTo>
                  <a:lnTo>
                    <a:pt x="143" y="285"/>
                  </a:lnTo>
                  <a:lnTo>
                    <a:pt x="143" y="285"/>
                  </a:lnTo>
                  <a:lnTo>
                    <a:pt x="136" y="282"/>
                  </a:lnTo>
                  <a:lnTo>
                    <a:pt x="129" y="281"/>
                  </a:lnTo>
                  <a:lnTo>
                    <a:pt x="122" y="281"/>
                  </a:lnTo>
                  <a:lnTo>
                    <a:pt x="114" y="282"/>
                  </a:lnTo>
                  <a:lnTo>
                    <a:pt x="114" y="282"/>
                  </a:lnTo>
                  <a:lnTo>
                    <a:pt x="107" y="285"/>
                  </a:lnTo>
                  <a:lnTo>
                    <a:pt x="101" y="288"/>
                  </a:lnTo>
                  <a:lnTo>
                    <a:pt x="96" y="293"/>
                  </a:lnTo>
                  <a:lnTo>
                    <a:pt x="91" y="299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5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62" y="4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03588" y="2652713"/>
              <a:ext cx="2416175" cy="1412875"/>
            </a:xfrm>
            <a:custGeom>
              <a:rect b="b" l="l" r="r" t="t"/>
              <a:pathLst>
                <a:path extrusionOk="0" h="1782" w="3042">
                  <a:moveTo>
                    <a:pt x="3020" y="1267"/>
                  </a:moveTo>
                  <a:lnTo>
                    <a:pt x="3020" y="1267"/>
                  </a:lnTo>
                  <a:lnTo>
                    <a:pt x="3030" y="1210"/>
                  </a:lnTo>
                  <a:lnTo>
                    <a:pt x="3037" y="1154"/>
                  </a:lnTo>
                  <a:lnTo>
                    <a:pt x="3040" y="1097"/>
                  </a:lnTo>
                  <a:lnTo>
                    <a:pt x="3042" y="1041"/>
                  </a:lnTo>
                  <a:lnTo>
                    <a:pt x="3041" y="984"/>
                  </a:lnTo>
                  <a:lnTo>
                    <a:pt x="3039" y="927"/>
                  </a:lnTo>
                  <a:lnTo>
                    <a:pt x="3033" y="870"/>
                  </a:lnTo>
                  <a:lnTo>
                    <a:pt x="3025" y="814"/>
                  </a:lnTo>
                  <a:lnTo>
                    <a:pt x="3025" y="814"/>
                  </a:lnTo>
                  <a:lnTo>
                    <a:pt x="3020" y="791"/>
                  </a:lnTo>
                  <a:lnTo>
                    <a:pt x="3013" y="768"/>
                  </a:lnTo>
                  <a:lnTo>
                    <a:pt x="3004" y="746"/>
                  </a:lnTo>
                  <a:lnTo>
                    <a:pt x="2994" y="725"/>
                  </a:lnTo>
                  <a:lnTo>
                    <a:pt x="2994" y="725"/>
                  </a:lnTo>
                  <a:lnTo>
                    <a:pt x="2985" y="708"/>
                  </a:lnTo>
                  <a:lnTo>
                    <a:pt x="2973" y="692"/>
                  </a:lnTo>
                  <a:lnTo>
                    <a:pt x="2960" y="676"/>
                  </a:lnTo>
                  <a:lnTo>
                    <a:pt x="2947" y="661"/>
                  </a:lnTo>
                  <a:lnTo>
                    <a:pt x="2792" y="507"/>
                  </a:lnTo>
                  <a:lnTo>
                    <a:pt x="2792" y="507"/>
                  </a:lnTo>
                  <a:lnTo>
                    <a:pt x="2765" y="481"/>
                  </a:lnTo>
                  <a:lnTo>
                    <a:pt x="2735" y="453"/>
                  </a:lnTo>
                  <a:lnTo>
                    <a:pt x="2705" y="428"/>
                  </a:lnTo>
                  <a:lnTo>
                    <a:pt x="2674" y="404"/>
                  </a:lnTo>
                  <a:lnTo>
                    <a:pt x="2643" y="379"/>
                  </a:lnTo>
                  <a:lnTo>
                    <a:pt x="2610" y="356"/>
                  </a:lnTo>
                  <a:lnTo>
                    <a:pt x="2577" y="335"/>
                  </a:lnTo>
                  <a:lnTo>
                    <a:pt x="2544" y="314"/>
                  </a:lnTo>
                  <a:lnTo>
                    <a:pt x="2371" y="209"/>
                  </a:lnTo>
                  <a:lnTo>
                    <a:pt x="2371" y="209"/>
                  </a:lnTo>
                  <a:lnTo>
                    <a:pt x="2336" y="188"/>
                  </a:lnTo>
                  <a:lnTo>
                    <a:pt x="2301" y="169"/>
                  </a:lnTo>
                  <a:lnTo>
                    <a:pt x="2264" y="151"/>
                  </a:lnTo>
                  <a:lnTo>
                    <a:pt x="2228" y="134"/>
                  </a:lnTo>
                  <a:lnTo>
                    <a:pt x="2190" y="118"/>
                  </a:lnTo>
                  <a:lnTo>
                    <a:pt x="2153" y="103"/>
                  </a:lnTo>
                  <a:lnTo>
                    <a:pt x="2115" y="89"/>
                  </a:lnTo>
                  <a:lnTo>
                    <a:pt x="2076" y="76"/>
                  </a:lnTo>
                  <a:lnTo>
                    <a:pt x="2038" y="66"/>
                  </a:lnTo>
                  <a:lnTo>
                    <a:pt x="1999" y="56"/>
                  </a:lnTo>
                  <a:lnTo>
                    <a:pt x="1960" y="46"/>
                  </a:lnTo>
                  <a:lnTo>
                    <a:pt x="1919" y="40"/>
                  </a:lnTo>
                  <a:lnTo>
                    <a:pt x="1879" y="33"/>
                  </a:lnTo>
                  <a:lnTo>
                    <a:pt x="1840" y="27"/>
                  </a:lnTo>
                  <a:lnTo>
                    <a:pt x="1800" y="23"/>
                  </a:lnTo>
                  <a:lnTo>
                    <a:pt x="1758" y="21"/>
                  </a:lnTo>
                  <a:lnTo>
                    <a:pt x="1453" y="5"/>
                  </a:lnTo>
                  <a:lnTo>
                    <a:pt x="1453" y="5"/>
                  </a:lnTo>
                  <a:lnTo>
                    <a:pt x="1407" y="3"/>
                  </a:lnTo>
                  <a:lnTo>
                    <a:pt x="1361" y="2"/>
                  </a:lnTo>
                  <a:lnTo>
                    <a:pt x="1316" y="0"/>
                  </a:lnTo>
                  <a:lnTo>
                    <a:pt x="1270" y="0"/>
                  </a:lnTo>
                  <a:lnTo>
                    <a:pt x="1224" y="2"/>
                  </a:lnTo>
                  <a:lnTo>
                    <a:pt x="1179" y="3"/>
                  </a:lnTo>
                  <a:lnTo>
                    <a:pt x="1133" y="5"/>
                  </a:lnTo>
                  <a:lnTo>
                    <a:pt x="1087" y="7"/>
                  </a:lnTo>
                  <a:lnTo>
                    <a:pt x="524" y="46"/>
                  </a:lnTo>
                  <a:lnTo>
                    <a:pt x="524" y="46"/>
                  </a:lnTo>
                  <a:lnTo>
                    <a:pt x="495" y="50"/>
                  </a:lnTo>
                  <a:lnTo>
                    <a:pt x="467" y="55"/>
                  </a:lnTo>
                  <a:lnTo>
                    <a:pt x="441" y="60"/>
                  </a:lnTo>
                  <a:lnTo>
                    <a:pt x="414" y="68"/>
                  </a:lnTo>
                  <a:lnTo>
                    <a:pt x="388" y="79"/>
                  </a:lnTo>
                  <a:lnTo>
                    <a:pt x="364" y="89"/>
                  </a:lnTo>
                  <a:lnTo>
                    <a:pt x="338" y="102"/>
                  </a:lnTo>
                  <a:lnTo>
                    <a:pt x="315" y="116"/>
                  </a:lnTo>
                  <a:lnTo>
                    <a:pt x="292" y="132"/>
                  </a:lnTo>
                  <a:lnTo>
                    <a:pt x="272" y="148"/>
                  </a:lnTo>
                  <a:lnTo>
                    <a:pt x="251" y="166"/>
                  </a:lnTo>
                  <a:lnTo>
                    <a:pt x="231" y="186"/>
                  </a:lnTo>
                  <a:lnTo>
                    <a:pt x="213" y="207"/>
                  </a:lnTo>
                  <a:lnTo>
                    <a:pt x="196" y="229"/>
                  </a:lnTo>
                  <a:lnTo>
                    <a:pt x="181" y="252"/>
                  </a:lnTo>
                  <a:lnTo>
                    <a:pt x="166" y="277"/>
                  </a:lnTo>
                  <a:lnTo>
                    <a:pt x="87" y="420"/>
                  </a:lnTo>
                  <a:lnTo>
                    <a:pt x="87" y="420"/>
                  </a:lnTo>
                  <a:lnTo>
                    <a:pt x="76" y="444"/>
                  </a:lnTo>
                  <a:lnTo>
                    <a:pt x="65" y="467"/>
                  </a:lnTo>
                  <a:lnTo>
                    <a:pt x="41" y="523"/>
                  </a:lnTo>
                  <a:lnTo>
                    <a:pt x="41" y="523"/>
                  </a:lnTo>
                  <a:lnTo>
                    <a:pt x="34" y="543"/>
                  </a:lnTo>
                  <a:lnTo>
                    <a:pt x="27" y="563"/>
                  </a:lnTo>
                  <a:lnTo>
                    <a:pt x="27" y="563"/>
                  </a:lnTo>
                  <a:lnTo>
                    <a:pt x="17" y="595"/>
                  </a:lnTo>
                  <a:lnTo>
                    <a:pt x="10" y="627"/>
                  </a:lnTo>
                  <a:lnTo>
                    <a:pt x="4" y="659"/>
                  </a:lnTo>
                  <a:lnTo>
                    <a:pt x="1" y="693"/>
                  </a:lnTo>
                  <a:lnTo>
                    <a:pt x="0" y="725"/>
                  </a:lnTo>
                  <a:lnTo>
                    <a:pt x="0" y="759"/>
                  </a:lnTo>
                  <a:lnTo>
                    <a:pt x="2" y="791"/>
                  </a:lnTo>
                  <a:lnTo>
                    <a:pt x="7" y="823"/>
                  </a:lnTo>
                  <a:lnTo>
                    <a:pt x="12" y="855"/>
                  </a:lnTo>
                  <a:lnTo>
                    <a:pt x="20" y="888"/>
                  </a:lnTo>
                  <a:lnTo>
                    <a:pt x="31" y="919"/>
                  </a:lnTo>
                  <a:lnTo>
                    <a:pt x="43" y="950"/>
                  </a:lnTo>
                  <a:lnTo>
                    <a:pt x="57" y="980"/>
                  </a:lnTo>
                  <a:lnTo>
                    <a:pt x="73" y="1009"/>
                  </a:lnTo>
                  <a:lnTo>
                    <a:pt x="91" y="1037"/>
                  </a:lnTo>
                  <a:lnTo>
                    <a:pt x="110" y="1065"/>
                  </a:lnTo>
                  <a:lnTo>
                    <a:pt x="253" y="1254"/>
                  </a:lnTo>
                  <a:lnTo>
                    <a:pt x="514" y="1573"/>
                  </a:lnTo>
                  <a:lnTo>
                    <a:pt x="514" y="1573"/>
                  </a:lnTo>
                  <a:lnTo>
                    <a:pt x="535" y="1596"/>
                  </a:lnTo>
                  <a:lnTo>
                    <a:pt x="556" y="1618"/>
                  </a:lnTo>
                  <a:lnTo>
                    <a:pt x="578" y="1639"/>
                  </a:lnTo>
                  <a:lnTo>
                    <a:pt x="602" y="1657"/>
                  </a:lnTo>
                  <a:lnTo>
                    <a:pt x="625" y="1676"/>
                  </a:lnTo>
                  <a:lnTo>
                    <a:pt x="650" y="1692"/>
                  </a:lnTo>
                  <a:lnTo>
                    <a:pt x="677" y="1707"/>
                  </a:lnTo>
                  <a:lnTo>
                    <a:pt x="703" y="1721"/>
                  </a:lnTo>
                  <a:lnTo>
                    <a:pt x="730" y="1732"/>
                  </a:lnTo>
                  <a:lnTo>
                    <a:pt x="759" y="1744"/>
                  </a:lnTo>
                  <a:lnTo>
                    <a:pt x="786" y="1753"/>
                  </a:lnTo>
                  <a:lnTo>
                    <a:pt x="816" y="1760"/>
                  </a:lnTo>
                  <a:lnTo>
                    <a:pt x="845" y="1766"/>
                  </a:lnTo>
                  <a:lnTo>
                    <a:pt x="875" y="1770"/>
                  </a:lnTo>
                  <a:lnTo>
                    <a:pt x="905" y="1772"/>
                  </a:lnTo>
                  <a:lnTo>
                    <a:pt x="936" y="1774"/>
                  </a:lnTo>
                  <a:lnTo>
                    <a:pt x="2925" y="1782"/>
                  </a:lnTo>
                  <a:lnTo>
                    <a:pt x="3020" y="126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325813" y="2657476"/>
              <a:ext cx="2354263" cy="576263"/>
            </a:xfrm>
            <a:custGeom>
              <a:rect b="b" l="l" r="r" t="t"/>
              <a:pathLst>
                <a:path extrusionOk="0" h="726" w="2967">
                  <a:moveTo>
                    <a:pt x="2967" y="725"/>
                  </a:moveTo>
                  <a:lnTo>
                    <a:pt x="2967" y="725"/>
                  </a:lnTo>
                  <a:lnTo>
                    <a:pt x="2937" y="726"/>
                  </a:lnTo>
                  <a:lnTo>
                    <a:pt x="2895" y="726"/>
                  </a:lnTo>
                  <a:lnTo>
                    <a:pt x="2781" y="724"/>
                  </a:lnTo>
                  <a:lnTo>
                    <a:pt x="2631" y="718"/>
                  </a:lnTo>
                  <a:lnTo>
                    <a:pt x="2449" y="710"/>
                  </a:lnTo>
                  <a:lnTo>
                    <a:pt x="2239" y="700"/>
                  </a:lnTo>
                  <a:lnTo>
                    <a:pt x="2010" y="687"/>
                  </a:lnTo>
                  <a:lnTo>
                    <a:pt x="1509" y="658"/>
                  </a:lnTo>
                  <a:lnTo>
                    <a:pt x="1509" y="658"/>
                  </a:lnTo>
                  <a:lnTo>
                    <a:pt x="1097" y="633"/>
                  </a:lnTo>
                  <a:lnTo>
                    <a:pt x="694" y="608"/>
                  </a:lnTo>
                  <a:lnTo>
                    <a:pt x="0" y="563"/>
                  </a:lnTo>
                  <a:lnTo>
                    <a:pt x="0" y="563"/>
                  </a:lnTo>
                  <a:lnTo>
                    <a:pt x="7" y="543"/>
                  </a:lnTo>
                  <a:lnTo>
                    <a:pt x="14" y="523"/>
                  </a:lnTo>
                  <a:lnTo>
                    <a:pt x="38" y="468"/>
                  </a:lnTo>
                  <a:lnTo>
                    <a:pt x="38" y="468"/>
                  </a:lnTo>
                  <a:lnTo>
                    <a:pt x="49" y="444"/>
                  </a:lnTo>
                  <a:lnTo>
                    <a:pt x="60" y="421"/>
                  </a:lnTo>
                  <a:lnTo>
                    <a:pt x="139" y="277"/>
                  </a:lnTo>
                  <a:lnTo>
                    <a:pt x="139" y="277"/>
                  </a:lnTo>
                  <a:lnTo>
                    <a:pt x="154" y="253"/>
                  </a:lnTo>
                  <a:lnTo>
                    <a:pt x="169" y="230"/>
                  </a:lnTo>
                  <a:lnTo>
                    <a:pt x="186" y="208"/>
                  </a:lnTo>
                  <a:lnTo>
                    <a:pt x="204" y="187"/>
                  </a:lnTo>
                  <a:lnTo>
                    <a:pt x="224" y="167"/>
                  </a:lnTo>
                  <a:lnTo>
                    <a:pt x="245" y="149"/>
                  </a:lnTo>
                  <a:lnTo>
                    <a:pt x="265" y="132"/>
                  </a:lnTo>
                  <a:lnTo>
                    <a:pt x="288" y="117"/>
                  </a:lnTo>
                  <a:lnTo>
                    <a:pt x="311" y="102"/>
                  </a:lnTo>
                  <a:lnTo>
                    <a:pt x="337" y="89"/>
                  </a:lnTo>
                  <a:lnTo>
                    <a:pt x="361" y="79"/>
                  </a:lnTo>
                  <a:lnTo>
                    <a:pt x="387" y="69"/>
                  </a:lnTo>
                  <a:lnTo>
                    <a:pt x="414" y="61"/>
                  </a:lnTo>
                  <a:lnTo>
                    <a:pt x="440" y="54"/>
                  </a:lnTo>
                  <a:lnTo>
                    <a:pt x="468" y="50"/>
                  </a:lnTo>
                  <a:lnTo>
                    <a:pt x="497" y="48"/>
                  </a:lnTo>
                  <a:lnTo>
                    <a:pt x="1060" y="8"/>
                  </a:lnTo>
                  <a:lnTo>
                    <a:pt x="1060" y="8"/>
                  </a:lnTo>
                  <a:lnTo>
                    <a:pt x="1125" y="4"/>
                  </a:lnTo>
                  <a:lnTo>
                    <a:pt x="1192" y="1"/>
                  </a:lnTo>
                  <a:lnTo>
                    <a:pt x="1258" y="0"/>
                  </a:lnTo>
                  <a:lnTo>
                    <a:pt x="1324" y="1"/>
                  </a:lnTo>
                  <a:lnTo>
                    <a:pt x="1325" y="1"/>
                  </a:lnTo>
                  <a:lnTo>
                    <a:pt x="1325" y="1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26" y="5"/>
                  </a:lnTo>
                  <a:lnTo>
                    <a:pt x="1731" y="21"/>
                  </a:lnTo>
                  <a:lnTo>
                    <a:pt x="1731" y="21"/>
                  </a:lnTo>
                  <a:lnTo>
                    <a:pt x="1773" y="23"/>
                  </a:lnTo>
                  <a:lnTo>
                    <a:pt x="1813" y="28"/>
                  </a:lnTo>
                  <a:lnTo>
                    <a:pt x="1852" y="33"/>
                  </a:lnTo>
                  <a:lnTo>
                    <a:pt x="1892" y="39"/>
                  </a:lnTo>
                  <a:lnTo>
                    <a:pt x="1933" y="48"/>
                  </a:lnTo>
                  <a:lnTo>
                    <a:pt x="1972" y="56"/>
                  </a:lnTo>
                  <a:lnTo>
                    <a:pt x="2011" y="66"/>
                  </a:lnTo>
                  <a:lnTo>
                    <a:pt x="2049" y="78"/>
                  </a:lnTo>
                  <a:lnTo>
                    <a:pt x="2088" y="90"/>
                  </a:lnTo>
                  <a:lnTo>
                    <a:pt x="2126" y="103"/>
                  </a:lnTo>
                  <a:lnTo>
                    <a:pt x="2163" y="118"/>
                  </a:lnTo>
                  <a:lnTo>
                    <a:pt x="2201" y="134"/>
                  </a:lnTo>
                  <a:lnTo>
                    <a:pt x="2237" y="151"/>
                  </a:lnTo>
                  <a:lnTo>
                    <a:pt x="2274" y="170"/>
                  </a:lnTo>
                  <a:lnTo>
                    <a:pt x="2309" y="188"/>
                  </a:lnTo>
                  <a:lnTo>
                    <a:pt x="2344" y="209"/>
                  </a:lnTo>
                  <a:lnTo>
                    <a:pt x="2517" y="314"/>
                  </a:lnTo>
                  <a:lnTo>
                    <a:pt x="2517" y="314"/>
                  </a:lnTo>
                  <a:lnTo>
                    <a:pt x="2550" y="334"/>
                  </a:lnTo>
                  <a:lnTo>
                    <a:pt x="2583" y="356"/>
                  </a:lnTo>
                  <a:lnTo>
                    <a:pt x="2616" y="379"/>
                  </a:lnTo>
                  <a:lnTo>
                    <a:pt x="2647" y="404"/>
                  </a:lnTo>
                  <a:lnTo>
                    <a:pt x="2678" y="428"/>
                  </a:lnTo>
                  <a:lnTo>
                    <a:pt x="2708" y="454"/>
                  </a:lnTo>
                  <a:lnTo>
                    <a:pt x="2738" y="481"/>
                  </a:lnTo>
                  <a:lnTo>
                    <a:pt x="2765" y="508"/>
                  </a:lnTo>
                  <a:lnTo>
                    <a:pt x="2920" y="662"/>
                  </a:lnTo>
                  <a:lnTo>
                    <a:pt x="2920" y="662"/>
                  </a:lnTo>
                  <a:lnTo>
                    <a:pt x="2933" y="675"/>
                  </a:lnTo>
                  <a:lnTo>
                    <a:pt x="2946" y="692"/>
                  </a:lnTo>
                  <a:lnTo>
                    <a:pt x="2958" y="708"/>
                  </a:lnTo>
                  <a:lnTo>
                    <a:pt x="2967" y="725"/>
                  </a:lnTo>
                  <a:lnTo>
                    <a:pt x="2967" y="725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379788" y="2695576"/>
              <a:ext cx="2224088" cy="500063"/>
            </a:xfrm>
            <a:custGeom>
              <a:rect b="b" l="l" r="r" t="t"/>
              <a:pathLst>
                <a:path extrusionOk="0" h="631" w="2802">
                  <a:moveTo>
                    <a:pt x="2802" y="631"/>
                  </a:moveTo>
                  <a:lnTo>
                    <a:pt x="2802" y="631"/>
                  </a:lnTo>
                  <a:lnTo>
                    <a:pt x="2714" y="629"/>
                  </a:lnTo>
                  <a:lnTo>
                    <a:pt x="2603" y="624"/>
                  </a:lnTo>
                  <a:lnTo>
                    <a:pt x="2468" y="618"/>
                  </a:lnTo>
                  <a:lnTo>
                    <a:pt x="2309" y="611"/>
                  </a:lnTo>
                  <a:lnTo>
                    <a:pt x="1923" y="591"/>
                  </a:lnTo>
                  <a:lnTo>
                    <a:pt x="1444" y="563"/>
                  </a:lnTo>
                  <a:lnTo>
                    <a:pt x="1444" y="563"/>
                  </a:lnTo>
                  <a:lnTo>
                    <a:pt x="1056" y="539"/>
                  </a:lnTo>
                  <a:lnTo>
                    <a:pt x="675" y="516"/>
                  </a:lnTo>
                  <a:lnTo>
                    <a:pt x="0" y="472"/>
                  </a:lnTo>
                  <a:lnTo>
                    <a:pt x="15" y="437"/>
                  </a:lnTo>
                  <a:lnTo>
                    <a:pt x="15" y="437"/>
                  </a:lnTo>
                  <a:lnTo>
                    <a:pt x="24" y="417"/>
                  </a:lnTo>
                  <a:lnTo>
                    <a:pt x="35" y="395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27" y="230"/>
                  </a:lnTo>
                  <a:lnTo>
                    <a:pt x="141" y="209"/>
                  </a:lnTo>
                  <a:lnTo>
                    <a:pt x="156" y="190"/>
                  </a:lnTo>
                  <a:lnTo>
                    <a:pt x="172" y="170"/>
                  </a:lnTo>
                  <a:lnTo>
                    <a:pt x="189" y="153"/>
                  </a:lnTo>
                  <a:lnTo>
                    <a:pt x="207" y="137"/>
                  </a:lnTo>
                  <a:lnTo>
                    <a:pt x="227" y="122"/>
                  </a:lnTo>
                  <a:lnTo>
                    <a:pt x="247" y="108"/>
                  </a:lnTo>
                  <a:lnTo>
                    <a:pt x="267" y="95"/>
                  </a:lnTo>
                  <a:lnTo>
                    <a:pt x="289" y="84"/>
                  </a:lnTo>
                  <a:lnTo>
                    <a:pt x="312" y="74"/>
                  </a:lnTo>
                  <a:lnTo>
                    <a:pt x="335" y="66"/>
                  </a:lnTo>
                  <a:lnTo>
                    <a:pt x="358" y="58"/>
                  </a:lnTo>
                  <a:lnTo>
                    <a:pt x="382" y="54"/>
                  </a:lnTo>
                  <a:lnTo>
                    <a:pt x="408" y="49"/>
                  </a:lnTo>
                  <a:lnTo>
                    <a:pt x="432" y="47"/>
                  </a:lnTo>
                  <a:lnTo>
                    <a:pt x="996" y="8"/>
                  </a:lnTo>
                  <a:lnTo>
                    <a:pt x="996" y="8"/>
                  </a:lnTo>
                  <a:lnTo>
                    <a:pt x="1047" y="4"/>
                  </a:lnTo>
                  <a:lnTo>
                    <a:pt x="1099" y="2"/>
                  </a:lnTo>
                  <a:lnTo>
                    <a:pt x="1149" y="1"/>
                  </a:lnTo>
                  <a:lnTo>
                    <a:pt x="1201" y="0"/>
                  </a:lnTo>
                  <a:lnTo>
                    <a:pt x="1201" y="0"/>
                  </a:lnTo>
                  <a:lnTo>
                    <a:pt x="1255" y="1"/>
                  </a:lnTo>
                  <a:lnTo>
                    <a:pt x="1258" y="1"/>
                  </a:lnTo>
                  <a:lnTo>
                    <a:pt x="1258" y="1"/>
                  </a:lnTo>
                  <a:lnTo>
                    <a:pt x="1342" y="3"/>
                  </a:lnTo>
                  <a:lnTo>
                    <a:pt x="1343" y="3"/>
                  </a:lnTo>
                  <a:lnTo>
                    <a:pt x="1357" y="4"/>
                  </a:lnTo>
                  <a:lnTo>
                    <a:pt x="1662" y="20"/>
                  </a:lnTo>
                  <a:lnTo>
                    <a:pt x="1662" y="20"/>
                  </a:lnTo>
                  <a:lnTo>
                    <a:pt x="1701" y="23"/>
                  </a:lnTo>
                  <a:lnTo>
                    <a:pt x="1740" y="27"/>
                  </a:lnTo>
                  <a:lnTo>
                    <a:pt x="1778" y="32"/>
                  </a:lnTo>
                  <a:lnTo>
                    <a:pt x="1817" y="38"/>
                  </a:lnTo>
                  <a:lnTo>
                    <a:pt x="1855" y="46"/>
                  </a:lnTo>
                  <a:lnTo>
                    <a:pt x="1893" y="54"/>
                  </a:lnTo>
                  <a:lnTo>
                    <a:pt x="1931" y="64"/>
                  </a:lnTo>
                  <a:lnTo>
                    <a:pt x="1968" y="74"/>
                  </a:lnTo>
                  <a:lnTo>
                    <a:pt x="2005" y="87"/>
                  </a:lnTo>
                  <a:lnTo>
                    <a:pt x="2042" y="100"/>
                  </a:lnTo>
                  <a:lnTo>
                    <a:pt x="2079" y="114"/>
                  </a:lnTo>
                  <a:lnTo>
                    <a:pt x="2114" y="130"/>
                  </a:lnTo>
                  <a:lnTo>
                    <a:pt x="2150" y="146"/>
                  </a:lnTo>
                  <a:lnTo>
                    <a:pt x="2185" y="163"/>
                  </a:lnTo>
                  <a:lnTo>
                    <a:pt x="2219" y="182"/>
                  </a:lnTo>
                  <a:lnTo>
                    <a:pt x="2253" y="201"/>
                  </a:lnTo>
                  <a:lnTo>
                    <a:pt x="2425" y="306"/>
                  </a:lnTo>
                  <a:lnTo>
                    <a:pt x="2425" y="306"/>
                  </a:lnTo>
                  <a:lnTo>
                    <a:pt x="2458" y="327"/>
                  </a:lnTo>
                  <a:lnTo>
                    <a:pt x="2490" y="348"/>
                  </a:lnTo>
                  <a:lnTo>
                    <a:pt x="2521" y="369"/>
                  </a:lnTo>
                  <a:lnTo>
                    <a:pt x="2551" y="392"/>
                  </a:lnTo>
                  <a:lnTo>
                    <a:pt x="2581" y="417"/>
                  </a:lnTo>
                  <a:lnTo>
                    <a:pt x="2610" y="442"/>
                  </a:lnTo>
                  <a:lnTo>
                    <a:pt x="2638" y="467"/>
                  </a:lnTo>
                  <a:lnTo>
                    <a:pt x="2665" y="494"/>
                  </a:lnTo>
                  <a:lnTo>
                    <a:pt x="2802" y="631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4376738" y="2659063"/>
              <a:ext cx="146050" cy="520700"/>
            </a:xfrm>
            <a:custGeom>
              <a:rect b="b" l="l" r="r" t="t"/>
              <a:pathLst>
                <a:path extrusionOk="0" h="657" w="185">
                  <a:moveTo>
                    <a:pt x="185" y="657"/>
                  </a:moveTo>
                  <a:lnTo>
                    <a:pt x="49" y="6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185" y="65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303588" y="3103563"/>
              <a:ext cx="2416175" cy="968375"/>
            </a:xfrm>
            <a:custGeom>
              <a:rect b="b" l="l" r="r" t="t"/>
              <a:pathLst>
                <a:path extrusionOk="0" h="1220" w="3042">
                  <a:moveTo>
                    <a:pt x="3025" y="251"/>
                  </a:moveTo>
                  <a:lnTo>
                    <a:pt x="3025" y="251"/>
                  </a:lnTo>
                  <a:lnTo>
                    <a:pt x="3033" y="307"/>
                  </a:lnTo>
                  <a:lnTo>
                    <a:pt x="3039" y="365"/>
                  </a:lnTo>
                  <a:lnTo>
                    <a:pt x="3041" y="421"/>
                  </a:lnTo>
                  <a:lnTo>
                    <a:pt x="3042" y="478"/>
                  </a:lnTo>
                  <a:lnTo>
                    <a:pt x="3040" y="534"/>
                  </a:lnTo>
                  <a:lnTo>
                    <a:pt x="3037" y="592"/>
                  </a:lnTo>
                  <a:lnTo>
                    <a:pt x="3030" y="648"/>
                  </a:lnTo>
                  <a:lnTo>
                    <a:pt x="3020" y="705"/>
                  </a:lnTo>
                  <a:lnTo>
                    <a:pt x="2925" y="1220"/>
                  </a:lnTo>
                  <a:lnTo>
                    <a:pt x="936" y="1211"/>
                  </a:lnTo>
                  <a:lnTo>
                    <a:pt x="936" y="1211"/>
                  </a:lnTo>
                  <a:lnTo>
                    <a:pt x="905" y="1209"/>
                  </a:lnTo>
                  <a:lnTo>
                    <a:pt x="875" y="1207"/>
                  </a:lnTo>
                  <a:lnTo>
                    <a:pt x="845" y="1202"/>
                  </a:lnTo>
                  <a:lnTo>
                    <a:pt x="816" y="1197"/>
                  </a:lnTo>
                  <a:lnTo>
                    <a:pt x="786" y="1190"/>
                  </a:lnTo>
                  <a:lnTo>
                    <a:pt x="759" y="1181"/>
                  </a:lnTo>
                  <a:lnTo>
                    <a:pt x="730" y="1170"/>
                  </a:lnTo>
                  <a:lnTo>
                    <a:pt x="703" y="1158"/>
                  </a:lnTo>
                  <a:lnTo>
                    <a:pt x="677" y="1144"/>
                  </a:lnTo>
                  <a:lnTo>
                    <a:pt x="650" y="1129"/>
                  </a:lnTo>
                  <a:lnTo>
                    <a:pt x="625" y="1113"/>
                  </a:lnTo>
                  <a:lnTo>
                    <a:pt x="602" y="1095"/>
                  </a:lnTo>
                  <a:lnTo>
                    <a:pt x="578" y="1076"/>
                  </a:lnTo>
                  <a:lnTo>
                    <a:pt x="556" y="1055"/>
                  </a:lnTo>
                  <a:lnTo>
                    <a:pt x="535" y="1033"/>
                  </a:lnTo>
                  <a:lnTo>
                    <a:pt x="514" y="1010"/>
                  </a:lnTo>
                  <a:lnTo>
                    <a:pt x="253" y="691"/>
                  </a:lnTo>
                  <a:lnTo>
                    <a:pt x="110" y="502"/>
                  </a:lnTo>
                  <a:lnTo>
                    <a:pt x="110" y="502"/>
                  </a:lnTo>
                  <a:lnTo>
                    <a:pt x="91" y="474"/>
                  </a:lnTo>
                  <a:lnTo>
                    <a:pt x="73" y="447"/>
                  </a:lnTo>
                  <a:lnTo>
                    <a:pt x="57" y="417"/>
                  </a:lnTo>
                  <a:lnTo>
                    <a:pt x="43" y="387"/>
                  </a:lnTo>
                  <a:lnTo>
                    <a:pt x="31" y="356"/>
                  </a:lnTo>
                  <a:lnTo>
                    <a:pt x="20" y="325"/>
                  </a:lnTo>
                  <a:lnTo>
                    <a:pt x="12" y="293"/>
                  </a:lnTo>
                  <a:lnTo>
                    <a:pt x="7" y="261"/>
                  </a:lnTo>
                  <a:lnTo>
                    <a:pt x="2" y="228"/>
                  </a:lnTo>
                  <a:lnTo>
                    <a:pt x="0" y="195"/>
                  </a:lnTo>
                  <a:lnTo>
                    <a:pt x="0" y="163"/>
                  </a:lnTo>
                  <a:lnTo>
                    <a:pt x="1" y="130"/>
                  </a:lnTo>
                  <a:lnTo>
                    <a:pt x="4" y="98"/>
                  </a:lnTo>
                  <a:lnTo>
                    <a:pt x="10" y="64"/>
                  </a:lnTo>
                  <a:lnTo>
                    <a:pt x="17" y="3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825" y="51"/>
                  </a:lnTo>
                  <a:lnTo>
                    <a:pt x="1287" y="80"/>
                  </a:lnTo>
                  <a:lnTo>
                    <a:pt x="1750" y="108"/>
                  </a:lnTo>
                  <a:lnTo>
                    <a:pt x="2183" y="132"/>
                  </a:lnTo>
                  <a:lnTo>
                    <a:pt x="2379" y="142"/>
                  </a:lnTo>
                  <a:lnTo>
                    <a:pt x="2555" y="151"/>
                  </a:lnTo>
                  <a:lnTo>
                    <a:pt x="2709" y="157"/>
                  </a:lnTo>
                  <a:lnTo>
                    <a:pt x="2836" y="162"/>
                  </a:lnTo>
                  <a:lnTo>
                    <a:pt x="2933" y="163"/>
                  </a:lnTo>
                  <a:lnTo>
                    <a:pt x="2967" y="163"/>
                  </a:lnTo>
                  <a:lnTo>
                    <a:pt x="2994" y="162"/>
                  </a:lnTo>
                  <a:lnTo>
                    <a:pt x="2994" y="162"/>
                  </a:lnTo>
                  <a:lnTo>
                    <a:pt x="3004" y="183"/>
                  </a:lnTo>
                  <a:lnTo>
                    <a:pt x="3013" y="205"/>
                  </a:lnTo>
                  <a:lnTo>
                    <a:pt x="3020" y="228"/>
                  </a:lnTo>
                  <a:lnTo>
                    <a:pt x="3025" y="251"/>
                  </a:lnTo>
                  <a:lnTo>
                    <a:pt x="3025" y="25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3341688" y="3143251"/>
              <a:ext cx="2339975" cy="890588"/>
            </a:xfrm>
            <a:custGeom>
              <a:rect b="b" l="l" r="r" t="t"/>
              <a:pathLst>
                <a:path extrusionOk="0" h="1122" w="2948">
                  <a:moveTo>
                    <a:pt x="889" y="1114"/>
                  </a:moveTo>
                  <a:lnTo>
                    <a:pt x="889" y="1114"/>
                  </a:lnTo>
                  <a:lnTo>
                    <a:pt x="861" y="1113"/>
                  </a:lnTo>
                  <a:lnTo>
                    <a:pt x="834" y="1111"/>
                  </a:lnTo>
                  <a:lnTo>
                    <a:pt x="806" y="1107"/>
                  </a:lnTo>
                  <a:lnTo>
                    <a:pt x="780" y="1102"/>
                  </a:lnTo>
                  <a:lnTo>
                    <a:pt x="753" y="1095"/>
                  </a:lnTo>
                  <a:lnTo>
                    <a:pt x="727" y="1087"/>
                  </a:lnTo>
                  <a:lnTo>
                    <a:pt x="701" y="1077"/>
                  </a:lnTo>
                  <a:lnTo>
                    <a:pt x="676" y="1066"/>
                  </a:lnTo>
                  <a:lnTo>
                    <a:pt x="652" y="1053"/>
                  </a:lnTo>
                  <a:lnTo>
                    <a:pt x="629" y="1041"/>
                  </a:lnTo>
                  <a:lnTo>
                    <a:pt x="606" y="1026"/>
                  </a:lnTo>
                  <a:lnTo>
                    <a:pt x="584" y="1008"/>
                  </a:lnTo>
                  <a:lnTo>
                    <a:pt x="563" y="991"/>
                  </a:lnTo>
                  <a:lnTo>
                    <a:pt x="542" y="973"/>
                  </a:lnTo>
                  <a:lnTo>
                    <a:pt x="523" y="953"/>
                  </a:lnTo>
                  <a:lnTo>
                    <a:pt x="504" y="931"/>
                  </a:lnTo>
                  <a:lnTo>
                    <a:pt x="243" y="612"/>
                  </a:lnTo>
                  <a:lnTo>
                    <a:pt x="101" y="424"/>
                  </a:lnTo>
                  <a:lnTo>
                    <a:pt x="101" y="424"/>
                  </a:lnTo>
                  <a:lnTo>
                    <a:pt x="84" y="401"/>
                  </a:lnTo>
                  <a:lnTo>
                    <a:pt x="69" y="377"/>
                  </a:lnTo>
                  <a:lnTo>
                    <a:pt x="55" y="353"/>
                  </a:lnTo>
                  <a:lnTo>
                    <a:pt x="44" y="327"/>
                  </a:lnTo>
                  <a:lnTo>
                    <a:pt x="32" y="302"/>
                  </a:lnTo>
                  <a:lnTo>
                    <a:pt x="23" y="276"/>
                  </a:lnTo>
                  <a:lnTo>
                    <a:pt x="16" y="249"/>
                  </a:lnTo>
                  <a:lnTo>
                    <a:pt x="9" y="223"/>
                  </a:lnTo>
                  <a:lnTo>
                    <a:pt x="5" y="195"/>
                  </a:lnTo>
                  <a:lnTo>
                    <a:pt x="1" y="167"/>
                  </a:lnTo>
                  <a:lnTo>
                    <a:pt x="0" y="140"/>
                  </a:lnTo>
                  <a:lnTo>
                    <a:pt x="0" y="112"/>
                  </a:lnTo>
                  <a:lnTo>
                    <a:pt x="1" y="84"/>
                  </a:lnTo>
                  <a:lnTo>
                    <a:pt x="5" y="55"/>
                  </a:lnTo>
                  <a:lnTo>
                    <a:pt x="8" y="2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806" y="52"/>
                  </a:lnTo>
                  <a:lnTo>
                    <a:pt x="1239" y="78"/>
                  </a:lnTo>
                  <a:lnTo>
                    <a:pt x="1666" y="104"/>
                  </a:lnTo>
                  <a:lnTo>
                    <a:pt x="2067" y="127"/>
                  </a:lnTo>
                  <a:lnTo>
                    <a:pt x="2419" y="145"/>
                  </a:lnTo>
                  <a:lnTo>
                    <a:pt x="2570" y="152"/>
                  </a:lnTo>
                  <a:lnTo>
                    <a:pt x="2703" y="157"/>
                  </a:lnTo>
                  <a:lnTo>
                    <a:pt x="2811" y="160"/>
                  </a:lnTo>
                  <a:lnTo>
                    <a:pt x="2894" y="161"/>
                  </a:lnTo>
                  <a:lnTo>
                    <a:pt x="2894" y="161"/>
                  </a:lnTo>
                  <a:lnTo>
                    <a:pt x="2918" y="161"/>
                  </a:lnTo>
                  <a:lnTo>
                    <a:pt x="2918" y="161"/>
                  </a:lnTo>
                  <a:lnTo>
                    <a:pt x="2926" y="186"/>
                  </a:lnTo>
                  <a:lnTo>
                    <a:pt x="2931" y="210"/>
                  </a:lnTo>
                  <a:lnTo>
                    <a:pt x="2931" y="210"/>
                  </a:lnTo>
                  <a:lnTo>
                    <a:pt x="2939" y="264"/>
                  </a:lnTo>
                  <a:lnTo>
                    <a:pt x="2945" y="319"/>
                  </a:lnTo>
                  <a:lnTo>
                    <a:pt x="2947" y="373"/>
                  </a:lnTo>
                  <a:lnTo>
                    <a:pt x="2948" y="429"/>
                  </a:lnTo>
                  <a:lnTo>
                    <a:pt x="2946" y="483"/>
                  </a:lnTo>
                  <a:lnTo>
                    <a:pt x="2942" y="538"/>
                  </a:lnTo>
                  <a:lnTo>
                    <a:pt x="2935" y="592"/>
                  </a:lnTo>
                  <a:lnTo>
                    <a:pt x="2926" y="647"/>
                  </a:lnTo>
                  <a:lnTo>
                    <a:pt x="2837" y="1122"/>
                  </a:lnTo>
                  <a:lnTo>
                    <a:pt x="889" y="1114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Google Shape;174;p14"/>
            <p:cNvCxnSpPr/>
            <p:nvPr/>
          </p:nvCxnSpPr>
          <p:spPr>
            <a:xfrm>
              <a:off x="5680076" y="322738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A1D46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5" name="Google Shape;175;p14"/>
            <p:cNvSpPr/>
            <p:nvPr/>
          </p:nvSpPr>
          <p:spPr>
            <a:xfrm>
              <a:off x="4425951" y="3184526"/>
              <a:ext cx="131763" cy="876300"/>
            </a:xfrm>
            <a:custGeom>
              <a:rect b="b" l="l" r="r" t="t"/>
              <a:pathLst>
                <a:path extrusionOk="0" h="1104" w="166">
                  <a:moveTo>
                    <a:pt x="154" y="1104"/>
                  </a:moveTo>
                  <a:lnTo>
                    <a:pt x="131" y="1100"/>
                  </a:lnTo>
                  <a:lnTo>
                    <a:pt x="131" y="1100"/>
                  </a:lnTo>
                  <a:lnTo>
                    <a:pt x="134" y="1070"/>
                  </a:lnTo>
                  <a:lnTo>
                    <a:pt x="137" y="1039"/>
                  </a:lnTo>
                  <a:lnTo>
                    <a:pt x="139" y="1007"/>
                  </a:lnTo>
                  <a:lnTo>
                    <a:pt x="141" y="972"/>
                  </a:lnTo>
                  <a:lnTo>
                    <a:pt x="143" y="901"/>
                  </a:lnTo>
                  <a:lnTo>
                    <a:pt x="141" y="826"/>
                  </a:lnTo>
                  <a:lnTo>
                    <a:pt x="138" y="748"/>
                  </a:lnTo>
                  <a:lnTo>
                    <a:pt x="132" y="668"/>
                  </a:lnTo>
                  <a:lnTo>
                    <a:pt x="124" y="588"/>
                  </a:lnTo>
                  <a:lnTo>
                    <a:pt x="115" y="508"/>
                  </a:lnTo>
                  <a:lnTo>
                    <a:pt x="105" y="430"/>
                  </a:lnTo>
                  <a:lnTo>
                    <a:pt x="92" y="354"/>
                  </a:lnTo>
                  <a:lnTo>
                    <a:pt x="78" y="281"/>
                  </a:lnTo>
                  <a:lnTo>
                    <a:pt x="64" y="213"/>
                  </a:lnTo>
                  <a:lnTo>
                    <a:pt x="48" y="151"/>
                  </a:lnTo>
                  <a:lnTo>
                    <a:pt x="33" y="96"/>
                  </a:lnTo>
                  <a:lnTo>
                    <a:pt x="25" y="71"/>
                  </a:lnTo>
                  <a:lnTo>
                    <a:pt x="16" y="48"/>
                  </a:lnTo>
                  <a:lnTo>
                    <a:pt x="8" y="28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30" y="17"/>
                  </a:lnTo>
                  <a:lnTo>
                    <a:pt x="38" y="38"/>
                  </a:lnTo>
                  <a:lnTo>
                    <a:pt x="46" y="61"/>
                  </a:lnTo>
                  <a:lnTo>
                    <a:pt x="55" y="86"/>
                  </a:lnTo>
                  <a:lnTo>
                    <a:pt x="71" y="142"/>
                  </a:lnTo>
                  <a:lnTo>
                    <a:pt x="86" y="204"/>
                  </a:lnTo>
                  <a:lnTo>
                    <a:pt x="101" y="273"/>
                  </a:lnTo>
                  <a:lnTo>
                    <a:pt x="115" y="348"/>
                  </a:lnTo>
                  <a:lnTo>
                    <a:pt x="128" y="427"/>
                  </a:lnTo>
                  <a:lnTo>
                    <a:pt x="139" y="512"/>
                  </a:lnTo>
                  <a:lnTo>
                    <a:pt x="139" y="512"/>
                  </a:lnTo>
                  <a:lnTo>
                    <a:pt x="149" y="598"/>
                  </a:lnTo>
                  <a:lnTo>
                    <a:pt x="156" y="682"/>
                  </a:lnTo>
                  <a:lnTo>
                    <a:pt x="162" y="764"/>
                  </a:lnTo>
                  <a:lnTo>
                    <a:pt x="164" y="842"/>
                  </a:lnTo>
                  <a:lnTo>
                    <a:pt x="166" y="916"/>
                  </a:lnTo>
                  <a:lnTo>
                    <a:pt x="164" y="985"/>
                  </a:lnTo>
                  <a:lnTo>
                    <a:pt x="160" y="1047"/>
                  </a:lnTo>
                  <a:lnTo>
                    <a:pt x="158" y="1076"/>
                  </a:lnTo>
                  <a:lnTo>
                    <a:pt x="154" y="1104"/>
                  </a:lnTo>
                  <a:lnTo>
                    <a:pt x="154" y="1104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6527801" y="3303588"/>
              <a:ext cx="136525" cy="231775"/>
            </a:xfrm>
            <a:custGeom>
              <a:rect b="b" l="l" r="r" t="t"/>
              <a:pathLst>
                <a:path extrusionOk="0" h="290" w="173">
                  <a:moveTo>
                    <a:pt x="173" y="221"/>
                  </a:moveTo>
                  <a:lnTo>
                    <a:pt x="173" y="221"/>
                  </a:lnTo>
                  <a:lnTo>
                    <a:pt x="170" y="234"/>
                  </a:lnTo>
                  <a:lnTo>
                    <a:pt x="170" y="234"/>
                  </a:lnTo>
                  <a:lnTo>
                    <a:pt x="165" y="245"/>
                  </a:lnTo>
                  <a:lnTo>
                    <a:pt x="159" y="256"/>
                  </a:lnTo>
                  <a:lnTo>
                    <a:pt x="153" y="265"/>
                  </a:lnTo>
                  <a:lnTo>
                    <a:pt x="147" y="272"/>
                  </a:lnTo>
                  <a:lnTo>
                    <a:pt x="138" y="279"/>
                  </a:lnTo>
                  <a:lnTo>
                    <a:pt x="130" y="283"/>
                  </a:lnTo>
                  <a:lnTo>
                    <a:pt x="122" y="288"/>
                  </a:lnTo>
                  <a:lnTo>
                    <a:pt x="113" y="290"/>
                  </a:lnTo>
                  <a:lnTo>
                    <a:pt x="113" y="290"/>
                  </a:lnTo>
                  <a:lnTo>
                    <a:pt x="105" y="290"/>
                  </a:lnTo>
                  <a:lnTo>
                    <a:pt x="105" y="290"/>
                  </a:lnTo>
                  <a:lnTo>
                    <a:pt x="96" y="290"/>
                  </a:lnTo>
                  <a:lnTo>
                    <a:pt x="88" y="288"/>
                  </a:lnTo>
                  <a:lnTo>
                    <a:pt x="80" y="285"/>
                  </a:lnTo>
                  <a:lnTo>
                    <a:pt x="72" y="281"/>
                  </a:lnTo>
                  <a:lnTo>
                    <a:pt x="64" y="275"/>
                  </a:lnTo>
                  <a:lnTo>
                    <a:pt x="56" y="270"/>
                  </a:lnTo>
                  <a:lnTo>
                    <a:pt x="49" y="261"/>
                  </a:lnTo>
                  <a:lnTo>
                    <a:pt x="42" y="253"/>
                  </a:lnTo>
                  <a:lnTo>
                    <a:pt x="35" y="244"/>
                  </a:lnTo>
                  <a:lnTo>
                    <a:pt x="29" y="234"/>
                  </a:lnTo>
                  <a:lnTo>
                    <a:pt x="23" y="223"/>
                  </a:lnTo>
                  <a:lnTo>
                    <a:pt x="19" y="212"/>
                  </a:lnTo>
                  <a:lnTo>
                    <a:pt x="14" y="199"/>
                  </a:lnTo>
                  <a:lnTo>
                    <a:pt x="9" y="187"/>
                  </a:lnTo>
                  <a:lnTo>
                    <a:pt x="6" y="173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1" y="145"/>
                  </a:lnTo>
                  <a:lnTo>
                    <a:pt x="0" y="131"/>
                  </a:lnTo>
                  <a:lnTo>
                    <a:pt x="0" y="117"/>
                  </a:lnTo>
                  <a:lnTo>
                    <a:pt x="1" y="105"/>
                  </a:lnTo>
                  <a:lnTo>
                    <a:pt x="3" y="91"/>
                  </a:lnTo>
                  <a:lnTo>
                    <a:pt x="4" y="79"/>
                  </a:lnTo>
                  <a:lnTo>
                    <a:pt x="7" y="6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45"/>
                  </a:lnTo>
                  <a:lnTo>
                    <a:pt x="20" y="34"/>
                  </a:lnTo>
                  <a:lnTo>
                    <a:pt x="26" y="26"/>
                  </a:lnTo>
                  <a:lnTo>
                    <a:pt x="31" y="18"/>
                  </a:lnTo>
                  <a:lnTo>
                    <a:pt x="38" y="13"/>
                  </a:lnTo>
                  <a:lnTo>
                    <a:pt x="46" y="7"/>
                  </a:lnTo>
                  <a:lnTo>
                    <a:pt x="54" y="3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91" y="48"/>
                  </a:lnTo>
                  <a:lnTo>
                    <a:pt x="120" y="104"/>
                  </a:lnTo>
                  <a:lnTo>
                    <a:pt x="135" y="134"/>
                  </a:lnTo>
                  <a:lnTo>
                    <a:pt x="149" y="162"/>
                  </a:lnTo>
                  <a:lnTo>
                    <a:pt x="161" y="192"/>
                  </a:lnTo>
                  <a:lnTo>
                    <a:pt x="173" y="221"/>
                  </a:lnTo>
                  <a:lnTo>
                    <a:pt x="173" y="22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6538913" y="3314701"/>
              <a:ext cx="119063" cy="209550"/>
            </a:xfrm>
            <a:custGeom>
              <a:rect b="b" l="l" r="r" t="t"/>
              <a:pathLst>
                <a:path extrusionOk="0" h="262" w="150">
                  <a:moveTo>
                    <a:pt x="146" y="118"/>
                  </a:moveTo>
                  <a:lnTo>
                    <a:pt x="146" y="118"/>
                  </a:lnTo>
                  <a:lnTo>
                    <a:pt x="149" y="132"/>
                  </a:lnTo>
                  <a:lnTo>
                    <a:pt x="149" y="146"/>
                  </a:lnTo>
                  <a:lnTo>
                    <a:pt x="150" y="159"/>
                  </a:lnTo>
                  <a:lnTo>
                    <a:pt x="149" y="171"/>
                  </a:lnTo>
                  <a:lnTo>
                    <a:pt x="148" y="183"/>
                  </a:lnTo>
                  <a:lnTo>
                    <a:pt x="146" y="194"/>
                  </a:lnTo>
                  <a:lnTo>
                    <a:pt x="144" y="205"/>
                  </a:lnTo>
                  <a:lnTo>
                    <a:pt x="141" y="215"/>
                  </a:lnTo>
                  <a:lnTo>
                    <a:pt x="137" y="224"/>
                  </a:lnTo>
                  <a:lnTo>
                    <a:pt x="133" y="232"/>
                  </a:lnTo>
                  <a:lnTo>
                    <a:pt x="128" y="241"/>
                  </a:lnTo>
                  <a:lnTo>
                    <a:pt x="122" y="246"/>
                  </a:lnTo>
                  <a:lnTo>
                    <a:pt x="117" y="252"/>
                  </a:lnTo>
                  <a:lnTo>
                    <a:pt x="110" y="257"/>
                  </a:lnTo>
                  <a:lnTo>
                    <a:pt x="104" y="260"/>
                  </a:lnTo>
                  <a:lnTo>
                    <a:pt x="96" y="261"/>
                  </a:lnTo>
                  <a:lnTo>
                    <a:pt x="96" y="261"/>
                  </a:lnTo>
                  <a:lnTo>
                    <a:pt x="89" y="262"/>
                  </a:lnTo>
                  <a:lnTo>
                    <a:pt x="81" y="261"/>
                  </a:lnTo>
                  <a:lnTo>
                    <a:pt x="74" y="259"/>
                  </a:lnTo>
                  <a:lnTo>
                    <a:pt x="67" y="256"/>
                  </a:lnTo>
                  <a:lnTo>
                    <a:pt x="59" y="252"/>
                  </a:lnTo>
                  <a:lnTo>
                    <a:pt x="52" y="246"/>
                  </a:lnTo>
                  <a:lnTo>
                    <a:pt x="45" y="239"/>
                  </a:lnTo>
                  <a:lnTo>
                    <a:pt x="39" y="231"/>
                  </a:lnTo>
                  <a:lnTo>
                    <a:pt x="32" y="223"/>
                  </a:lnTo>
                  <a:lnTo>
                    <a:pt x="27" y="214"/>
                  </a:lnTo>
                  <a:lnTo>
                    <a:pt x="22" y="204"/>
                  </a:lnTo>
                  <a:lnTo>
                    <a:pt x="16" y="192"/>
                  </a:lnTo>
                  <a:lnTo>
                    <a:pt x="13" y="181"/>
                  </a:lnTo>
                  <a:lnTo>
                    <a:pt x="8" y="169"/>
                  </a:lnTo>
                  <a:lnTo>
                    <a:pt x="6" y="155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1" y="129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0" y="91"/>
                  </a:lnTo>
                  <a:lnTo>
                    <a:pt x="1" y="79"/>
                  </a:lnTo>
                  <a:lnTo>
                    <a:pt x="4" y="68"/>
                  </a:lnTo>
                  <a:lnTo>
                    <a:pt x="6" y="56"/>
                  </a:lnTo>
                  <a:lnTo>
                    <a:pt x="8" y="47"/>
                  </a:lnTo>
                  <a:lnTo>
                    <a:pt x="13" y="37"/>
                  </a:lnTo>
                  <a:lnTo>
                    <a:pt x="16" y="29"/>
                  </a:lnTo>
                  <a:lnTo>
                    <a:pt x="22" y="22"/>
                  </a:lnTo>
                  <a:lnTo>
                    <a:pt x="27" y="15"/>
                  </a:lnTo>
                  <a:lnTo>
                    <a:pt x="32" y="9"/>
                  </a:lnTo>
                  <a:lnTo>
                    <a:pt x="39" y="4"/>
                  </a:lnTo>
                  <a:lnTo>
                    <a:pt x="46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75" y="2"/>
                  </a:lnTo>
                  <a:lnTo>
                    <a:pt x="83" y="6"/>
                  </a:lnTo>
                  <a:lnTo>
                    <a:pt x="90" y="10"/>
                  </a:lnTo>
                  <a:lnTo>
                    <a:pt x="97" y="16"/>
                  </a:lnTo>
                  <a:lnTo>
                    <a:pt x="104" y="22"/>
                  </a:lnTo>
                  <a:lnTo>
                    <a:pt x="111" y="30"/>
                  </a:lnTo>
                  <a:lnTo>
                    <a:pt x="117" y="39"/>
                  </a:lnTo>
                  <a:lnTo>
                    <a:pt x="122" y="48"/>
                  </a:lnTo>
                  <a:lnTo>
                    <a:pt x="128" y="59"/>
                  </a:lnTo>
                  <a:lnTo>
                    <a:pt x="133" y="69"/>
                  </a:lnTo>
                  <a:lnTo>
                    <a:pt x="137" y="80"/>
                  </a:lnTo>
                  <a:lnTo>
                    <a:pt x="141" y="93"/>
                  </a:lnTo>
                  <a:lnTo>
                    <a:pt x="144" y="106"/>
                  </a:lnTo>
                  <a:lnTo>
                    <a:pt x="146" y="118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6550026" y="3325813"/>
              <a:ext cx="95250" cy="187325"/>
            </a:xfrm>
            <a:custGeom>
              <a:rect b="b" l="l" r="r" t="t"/>
              <a:pathLst>
                <a:path extrusionOk="0" h="235" w="121">
                  <a:moveTo>
                    <a:pt x="80" y="233"/>
                  </a:moveTo>
                  <a:lnTo>
                    <a:pt x="80" y="233"/>
                  </a:lnTo>
                  <a:lnTo>
                    <a:pt x="76" y="235"/>
                  </a:lnTo>
                  <a:lnTo>
                    <a:pt x="76" y="235"/>
                  </a:lnTo>
                  <a:lnTo>
                    <a:pt x="70" y="233"/>
                  </a:lnTo>
                  <a:lnTo>
                    <a:pt x="66" y="232"/>
                  </a:lnTo>
                  <a:lnTo>
                    <a:pt x="60" y="230"/>
                  </a:lnTo>
                  <a:lnTo>
                    <a:pt x="54" y="227"/>
                  </a:lnTo>
                  <a:lnTo>
                    <a:pt x="44" y="217"/>
                  </a:lnTo>
                  <a:lnTo>
                    <a:pt x="33" y="205"/>
                  </a:lnTo>
                  <a:lnTo>
                    <a:pt x="24" y="190"/>
                  </a:lnTo>
                  <a:lnTo>
                    <a:pt x="15" y="171"/>
                  </a:lnTo>
                  <a:lnTo>
                    <a:pt x="8" y="151"/>
                  </a:lnTo>
                  <a:lnTo>
                    <a:pt x="2" y="126"/>
                  </a:lnTo>
                  <a:lnTo>
                    <a:pt x="2" y="126"/>
                  </a:lnTo>
                  <a:lnTo>
                    <a:pt x="0" y="102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2" y="57"/>
                  </a:lnTo>
                  <a:lnTo>
                    <a:pt x="5" y="4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5" y="23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27" y="6"/>
                  </a:lnTo>
                  <a:lnTo>
                    <a:pt x="31" y="3"/>
                  </a:lnTo>
                  <a:lnTo>
                    <a:pt x="37" y="1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2"/>
                  </a:lnTo>
                  <a:lnTo>
                    <a:pt x="61" y="4"/>
                  </a:lnTo>
                  <a:lnTo>
                    <a:pt x="67" y="6"/>
                  </a:lnTo>
                  <a:lnTo>
                    <a:pt x="77" y="16"/>
                  </a:lnTo>
                  <a:lnTo>
                    <a:pt x="88" y="28"/>
                  </a:lnTo>
                  <a:lnTo>
                    <a:pt x="98" y="43"/>
                  </a:lnTo>
                  <a:lnTo>
                    <a:pt x="106" y="62"/>
                  </a:lnTo>
                  <a:lnTo>
                    <a:pt x="113" y="84"/>
                  </a:lnTo>
                  <a:lnTo>
                    <a:pt x="119" y="107"/>
                  </a:lnTo>
                  <a:lnTo>
                    <a:pt x="119" y="107"/>
                  </a:lnTo>
                  <a:lnTo>
                    <a:pt x="121" y="132"/>
                  </a:lnTo>
                  <a:lnTo>
                    <a:pt x="121" y="155"/>
                  </a:lnTo>
                  <a:lnTo>
                    <a:pt x="120" y="165"/>
                  </a:lnTo>
                  <a:lnTo>
                    <a:pt x="119" y="177"/>
                  </a:lnTo>
                  <a:lnTo>
                    <a:pt x="116" y="186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107" y="210"/>
                  </a:lnTo>
                  <a:lnTo>
                    <a:pt x="103" y="217"/>
                  </a:lnTo>
                  <a:lnTo>
                    <a:pt x="99" y="222"/>
                  </a:lnTo>
                  <a:lnTo>
                    <a:pt x="94" y="227"/>
                  </a:lnTo>
                  <a:lnTo>
                    <a:pt x="90" y="230"/>
                  </a:lnTo>
                  <a:lnTo>
                    <a:pt x="85" y="232"/>
                  </a:lnTo>
                  <a:lnTo>
                    <a:pt x="80" y="233"/>
                  </a:lnTo>
                  <a:lnTo>
                    <a:pt x="80" y="23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5411788" y="3060701"/>
              <a:ext cx="261938" cy="204788"/>
            </a:xfrm>
            <a:custGeom>
              <a:rect b="b" l="l" r="r" t="t"/>
              <a:pathLst>
                <a:path extrusionOk="0" h="257" w="331">
                  <a:moveTo>
                    <a:pt x="320" y="204"/>
                  </a:moveTo>
                  <a:lnTo>
                    <a:pt x="254" y="144"/>
                  </a:lnTo>
                  <a:lnTo>
                    <a:pt x="254" y="144"/>
                  </a:lnTo>
                  <a:lnTo>
                    <a:pt x="256" y="133"/>
                  </a:lnTo>
                  <a:lnTo>
                    <a:pt x="257" y="123"/>
                  </a:lnTo>
                  <a:lnTo>
                    <a:pt x="257" y="123"/>
                  </a:lnTo>
                  <a:lnTo>
                    <a:pt x="256" y="110"/>
                  </a:lnTo>
                  <a:lnTo>
                    <a:pt x="252" y="98"/>
                  </a:lnTo>
                  <a:lnTo>
                    <a:pt x="248" y="87"/>
                  </a:lnTo>
                  <a:lnTo>
                    <a:pt x="241" y="75"/>
                  </a:lnTo>
                  <a:lnTo>
                    <a:pt x="233" y="65"/>
                  </a:lnTo>
                  <a:lnTo>
                    <a:pt x="222" y="55"/>
                  </a:lnTo>
                  <a:lnTo>
                    <a:pt x="211" y="45"/>
                  </a:lnTo>
                  <a:lnTo>
                    <a:pt x="198" y="36"/>
                  </a:lnTo>
                  <a:lnTo>
                    <a:pt x="183" y="28"/>
                  </a:lnTo>
                  <a:lnTo>
                    <a:pt x="168" y="21"/>
                  </a:lnTo>
                  <a:lnTo>
                    <a:pt x="152" y="15"/>
                  </a:lnTo>
                  <a:lnTo>
                    <a:pt x="134" y="11"/>
                  </a:lnTo>
                  <a:lnTo>
                    <a:pt x="115" y="6"/>
                  </a:lnTo>
                  <a:lnTo>
                    <a:pt x="96" y="3"/>
                  </a:lnTo>
                  <a:lnTo>
                    <a:pt x="76" y="2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3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1" y="5"/>
                  </a:lnTo>
                  <a:lnTo>
                    <a:pt x="5" y="10"/>
                  </a:lnTo>
                  <a:lnTo>
                    <a:pt x="1" y="15"/>
                  </a:lnTo>
                  <a:lnTo>
                    <a:pt x="0" y="22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5" y="235"/>
                  </a:lnTo>
                  <a:lnTo>
                    <a:pt x="11" y="240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37" y="244"/>
                  </a:lnTo>
                  <a:lnTo>
                    <a:pt x="55" y="245"/>
                  </a:lnTo>
                  <a:lnTo>
                    <a:pt x="55" y="245"/>
                  </a:lnTo>
                  <a:lnTo>
                    <a:pt x="81" y="244"/>
                  </a:lnTo>
                  <a:lnTo>
                    <a:pt x="104" y="241"/>
                  </a:lnTo>
                  <a:lnTo>
                    <a:pt x="127" y="237"/>
                  </a:lnTo>
                  <a:lnTo>
                    <a:pt x="149" y="231"/>
                  </a:lnTo>
                  <a:lnTo>
                    <a:pt x="168" y="224"/>
                  </a:lnTo>
                  <a:lnTo>
                    <a:pt x="187" y="215"/>
                  </a:lnTo>
                  <a:lnTo>
                    <a:pt x="204" y="206"/>
                  </a:lnTo>
                  <a:lnTo>
                    <a:pt x="218" y="194"/>
                  </a:lnTo>
                  <a:lnTo>
                    <a:pt x="280" y="249"/>
                  </a:lnTo>
                  <a:lnTo>
                    <a:pt x="280" y="249"/>
                  </a:lnTo>
                  <a:lnTo>
                    <a:pt x="285" y="253"/>
                  </a:lnTo>
                  <a:lnTo>
                    <a:pt x="289" y="255"/>
                  </a:lnTo>
                  <a:lnTo>
                    <a:pt x="295" y="256"/>
                  </a:lnTo>
                  <a:lnTo>
                    <a:pt x="301" y="257"/>
                  </a:lnTo>
                  <a:lnTo>
                    <a:pt x="301" y="257"/>
                  </a:lnTo>
                  <a:lnTo>
                    <a:pt x="306" y="256"/>
                  </a:lnTo>
                  <a:lnTo>
                    <a:pt x="312" y="255"/>
                  </a:lnTo>
                  <a:lnTo>
                    <a:pt x="318" y="252"/>
                  </a:lnTo>
                  <a:lnTo>
                    <a:pt x="323" y="247"/>
                  </a:lnTo>
                  <a:lnTo>
                    <a:pt x="323" y="247"/>
                  </a:lnTo>
                  <a:lnTo>
                    <a:pt x="326" y="242"/>
                  </a:lnTo>
                  <a:lnTo>
                    <a:pt x="330" y="237"/>
                  </a:lnTo>
                  <a:lnTo>
                    <a:pt x="331" y="231"/>
                  </a:lnTo>
                  <a:lnTo>
                    <a:pt x="331" y="225"/>
                  </a:lnTo>
                  <a:lnTo>
                    <a:pt x="330" y="219"/>
                  </a:lnTo>
                  <a:lnTo>
                    <a:pt x="327" y="214"/>
                  </a:lnTo>
                  <a:lnTo>
                    <a:pt x="325" y="209"/>
                  </a:lnTo>
                  <a:lnTo>
                    <a:pt x="320" y="204"/>
                  </a:lnTo>
                  <a:lnTo>
                    <a:pt x="320" y="20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5411788" y="3140076"/>
              <a:ext cx="109538" cy="46038"/>
            </a:xfrm>
            <a:custGeom>
              <a:rect b="b" l="l" r="r" t="t"/>
              <a:pathLst>
                <a:path extrusionOk="0" h="56" w="138">
                  <a:moveTo>
                    <a:pt x="135" y="25"/>
                  </a:moveTo>
                  <a:lnTo>
                    <a:pt x="135" y="25"/>
                  </a:lnTo>
                  <a:lnTo>
                    <a:pt x="137" y="26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7" y="31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08" y="35"/>
                  </a:lnTo>
                  <a:lnTo>
                    <a:pt x="76" y="40"/>
                  </a:lnTo>
                  <a:lnTo>
                    <a:pt x="39" y="48"/>
                  </a:lnTo>
                  <a:lnTo>
                    <a:pt x="0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" y="9"/>
                  </a:lnTo>
                  <a:lnTo>
                    <a:pt x="76" y="16"/>
                  </a:lnTo>
                  <a:lnTo>
                    <a:pt x="108" y="20"/>
                  </a:lnTo>
                  <a:lnTo>
                    <a:pt x="135" y="25"/>
                  </a:lnTo>
                  <a:lnTo>
                    <a:pt x="135" y="2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4545013" y="3303588"/>
              <a:ext cx="247650" cy="61913"/>
            </a:xfrm>
            <a:custGeom>
              <a:rect b="b" l="l" r="r" t="t"/>
              <a:pathLst>
                <a:path extrusionOk="0" h="77" w="314">
                  <a:moveTo>
                    <a:pt x="0" y="67"/>
                  </a:moveTo>
                  <a:lnTo>
                    <a:pt x="2" y="53"/>
                  </a:lnTo>
                  <a:lnTo>
                    <a:pt x="2" y="53"/>
                  </a:lnTo>
                  <a:lnTo>
                    <a:pt x="3" y="43"/>
                  </a:lnTo>
                  <a:lnTo>
                    <a:pt x="6" y="32"/>
                  </a:lnTo>
                  <a:lnTo>
                    <a:pt x="11" y="23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6"/>
                  </a:lnTo>
                  <a:lnTo>
                    <a:pt x="261" y="6"/>
                  </a:lnTo>
                  <a:lnTo>
                    <a:pt x="272" y="8"/>
                  </a:lnTo>
                  <a:lnTo>
                    <a:pt x="283" y="11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2"/>
                  </a:lnTo>
                  <a:lnTo>
                    <a:pt x="310" y="41"/>
                  </a:lnTo>
                  <a:lnTo>
                    <a:pt x="314" y="52"/>
                  </a:lnTo>
                  <a:lnTo>
                    <a:pt x="314" y="62"/>
                  </a:lnTo>
                  <a:lnTo>
                    <a:pt x="314" y="7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4556126" y="3314701"/>
              <a:ext cx="225425" cy="39688"/>
            </a:xfrm>
            <a:custGeom>
              <a:rect b="b" l="l" r="r" t="t"/>
              <a:pathLst>
                <a:path extrusionOk="0" h="48" w="285">
                  <a:moveTo>
                    <a:pt x="285" y="48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4"/>
                  </a:lnTo>
                  <a:lnTo>
                    <a:pt x="8" y="1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246" y="7"/>
                  </a:lnTo>
                  <a:lnTo>
                    <a:pt x="246" y="7"/>
                  </a:lnTo>
                  <a:lnTo>
                    <a:pt x="254" y="8"/>
                  </a:lnTo>
                  <a:lnTo>
                    <a:pt x="262" y="10"/>
                  </a:lnTo>
                  <a:lnTo>
                    <a:pt x="268" y="14"/>
                  </a:lnTo>
                  <a:lnTo>
                    <a:pt x="273" y="19"/>
                  </a:lnTo>
                  <a:lnTo>
                    <a:pt x="279" y="25"/>
                  </a:lnTo>
                  <a:lnTo>
                    <a:pt x="283" y="32"/>
                  </a:lnTo>
                  <a:lnTo>
                    <a:pt x="284" y="40"/>
                  </a:lnTo>
                  <a:lnTo>
                    <a:pt x="285" y="48"/>
                  </a:lnTo>
                  <a:lnTo>
                    <a:pt x="285" y="4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3416301" y="3243263"/>
              <a:ext cx="249238" cy="60325"/>
            </a:xfrm>
            <a:custGeom>
              <a:rect b="b" l="l" r="r" t="t"/>
              <a:pathLst>
                <a:path extrusionOk="0" h="76" w="314">
                  <a:moveTo>
                    <a:pt x="0" y="67"/>
                  </a:moveTo>
                  <a:lnTo>
                    <a:pt x="2" y="52"/>
                  </a:lnTo>
                  <a:lnTo>
                    <a:pt x="2" y="52"/>
                  </a:lnTo>
                  <a:lnTo>
                    <a:pt x="3" y="41"/>
                  </a:lnTo>
                  <a:lnTo>
                    <a:pt x="6" y="31"/>
                  </a:lnTo>
                  <a:lnTo>
                    <a:pt x="11" y="2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5"/>
                  </a:lnTo>
                  <a:lnTo>
                    <a:pt x="261" y="5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1"/>
                  </a:lnTo>
                  <a:lnTo>
                    <a:pt x="310" y="40"/>
                  </a:lnTo>
                  <a:lnTo>
                    <a:pt x="314" y="50"/>
                  </a:lnTo>
                  <a:lnTo>
                    <a:pt x="314" y="62"/>
                  </a:lnTo>
                  <a:lnTo>
                    <a:pt x="314" y="7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3429001" y="3254376"/>
              <a:ext cx="225425" cy="36513"/>
            </a:xfrm>
            <a:custGeom>
              <a:rect b="b" l="l" r="r" t="t"/>
              <a:pathLst>
                <a:path extrusionOk="0" h="47" w="285">
                  <a:moveTo>
                    <a:pt x="285" y="47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3"/>
                  </a:lnTo>
                  <a:lnTo>
                    <a:pt x="8" y="16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9" y="5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246" y="5"/>
                  </a:lnTo>
                  <a:lnTo>
                    <a:pt x="246" y="5"/>
                  </a:lnTo>
                  <a:lnTo>
                    <a:pt x="254" y="6"/>
                  </a:lnTo>
                  <a:lnTo>
                    <a:pt x="261" y="10"/>
                  </a:lnTo>
                  <a:lnTo>
                    <a:pt x="268" y="13"/>
                  </a:lnTo>
                  <a:lnTo>
                    <a:pt x="273" y="18"/>
                  </a:lnTo>
                  <a:lnTo>
                    <a:pt x="278" y="25"/>
                  </a:lnTo>
                  <a:lnTo>
                    <a:pt x="282" y="32"/>
                  </a:lnTo>
                  <a:lnTo>
                    <a:pt x="284" y="39"/>
                  </a:lnTo>
                  <a:lnTo>
                    <a:pt x="285" y="47"/>
                  </a:lnTo>
                  <a:lnTo>
                    <a:pt x="285" y="47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2816226" y="2651126"/>
              <a:ext cx="366713" cy="500063"/>
            </a:xfrm>
            <a:custGeom>
              <a:rect b="b" l="l" r="r" t="t"/>
              <a:pathLst>
                <a:path extrusionOk="0" h="630" w="463">
                  <a:moveTo>
                    <a:pt x="414" y="242"/>
                  </a:moveTo>
                  <a:lnTo>
                    <a:pt x="414" y="242"/>
                  </a:lnTo>
                  <a:lnTo>
                    <a:pt x="371" y="304"/>
                  </a:lnTo>
                  <a:lnTo>
                    <a:pt x="329" y="359"/>
                  </a:lnTo>
                  <a:lnTo>
                    <a:pt x="291" y="407"/>
                  </a:lnTo>
                  <a:lnTo>
                    <a:pt x="258" y="450"/>
                  </a:lnTo>
                  <a:lnTo>
                    <a:pt x="225" y="486"/>
                  </a:lnTo>
                  <a:lnTo>
                    <a:pt x="198" y="518"/>
                  </a:lnTo>
                  <a:lnTo>
                    <a:pt x="173" y="545"/>
                  </a:lnTo>
                  <a:lnTo>
                    <a:pt x="149" y="567"/>
                  </a:lnTo>
                  <a:lnTo>
                    <a:pt x="129" y="586"/>
                  </a:lnTo>
                  <a:lnTo>
                    <a:pt x="110" y="599"/>
                  </a:lnTo>
                  <a:lnTo>
                    <a:pt x="94" y="611"/>
                  </a:lnTo>
                  <a:lnTo>
                    <a:pt x="79" y="619"/>
                  </a:lnTo>
                  <a:lnTo>
                    <a:pt x="67" y="625"/>
                  </a:lnTo>
                  <a:lnTo>
                    <a:pt x="55" y="628"/>
                  </a:lnTo>
                  <a:lnTo>
                    <a:pt x="46" y="630"/>
                  </a:lnTo>
                  <a:lnTo>
                    <a:pt x="37" y="630"/>
                  </a:lnTo>
                  <a:lnTo>
                    <a:pt x="37" y="630"/>
                  </a:lnTo>
                  <a:lnTo>
                    <a:pt x="25" y="629"/>
                  </a:lnTo>
                  <a:lnTo>
                    <a:pt x="16" y="627"/>
                  </a:lnTo>
                  <a:lnTo>
                    <a:pt x="7" y="622"/>
                  </a:lnTo>
                  <a:lnTo>
                    <a:pt x="0" y="618"/>
                  </a:lnTo>
                  <a:lnTo>
                    <a:pt x="0" y="618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12" y="599"/>
                  </a:lnTo>
                  <a:lnTo>
                    <a:pt x="29" y="581"/>
                  </a:lnTo>
                  <a:lnTo>
                    <a:pt x="46" y="563"/>
                  </a:lnTo>
                  <a:lnTo>
                    <a:pt x="64" y="543"/>
                  </a:lnTo>
                  <a:lnTo>
                    <a:pt x="95" y="512"/>
                  </a:lnTo>
                  <a:lnTo>
                    <a:pt x="109" y="499"/>
                  </a:lnTo>
                  <a:lnTo>
                    <a:pt x="422" y="62"/>
                  </a:lnTo>
                  <a:lnTo>
                    <a:pt x="422" y="15"/>
                  </a:lnTo>
                  <a:lnTo>
                    <a:pt x="422" y="15"/>
                  </a:lnTo>
                  <a:lnTo>
                    <a:pt x="422" y="11"/>
                  </a:lnTo>
                  <a:lnTo>
                    <a:pt x="425" y="7"/>
                  </a:lnTo>
                  <a:lnTo>
                    <a:pt x="428" y="5"/>
                  </a:lnTo>
                  <a:lnTo>
                    <a:pt x="432" y="4"/>
                  </a:lnTo>
                  <a:lnTo>
                    <a:pt x="432" y="4"/>
                  </a:lnTo>
                  <a:lnTo>
                    <a:pt x="449" y="0"/>
                  </a:lnTo>
                  <a:lnTo>
                    <a:pt x="459" y="56"/>
                  </a:lnTo>
                  <a:lnTo>
                    <a:pt x="459" y="56"/>
                  </a:lnTo>
                  <a:lnTo>
                    <a:pt x="460" y="61"/>
                  </a:lnTo>
                  <a:lnTo>
                    <a:pt x="462" y="74"/>
                  </a:lnTo>
                  <a:lnTo>
                    <a:pt x="463" y="94"/>
                  </a:lnTo>
                  <a:lnTo>
                    <a:pt x="460" y="118"/>
                  </a:lnTo>
                  <a:lnTo>
                    <a:pt x="459" y="132"/>
                  </a:lnTo>
                  <a:lnTo>
                    <a:pt x="457" y="145"/>
                  </a:lnTo>
                  <a:lnTo>
                    <a:pt x="454" y="160"/>
                  </a:lnTo>
                  <a:lnTo>
                    <a:pt x="449" y="177"/>
                  </a:lnTo>
                  <a:lnTo>
                    <a:pt x="442" y="193"/>
                  </a:lnTo>
                  <a:lnTo>
                    <a:pt x="435" y="209"/>
                  </a:lnTo>
                  <a:lnTo>
                    <a:pt x="426" y="226"/>
                  </a:lnTo>
                  <a:lnTo>
                    <a:pt x="414" y="242"/>
                  </a:lnTo>
                  <a:lnTo>
                    <a:pt x="414" y="242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2835276" y="2700338"/>
              <a:ext cx="317500" cy="420688"/>
            </a:xfrm>
            <a:custGeom>
              <a:rect b="b" l="l" r="r" t="t"/>
              <a:pathLst>
                <a:path extrusionOk="0" h="530" w="401">
                  <a:moveTo>
                    <a:pt x="398" y="0"/>
                  </a:moveTo>
                  <a:lnTo>
                    <a:pt x="398" y="0"/>
                  </a:lnTo>
                  <a:lnTo>
                    <a:pt x="400" y="14"/>
                  </a:lnTo>
                  <a:lnTo>
                    <a:pt x="401" y="30"/>
                  </a:lnTo>
                  <a:lnTo>
                    <a:pt x="400" y="51"/>
                  </a:lnTo>
                  <a:lnTo>
                    <a:pt x="396" y="75"/>
                  </a:lnTo>
                  <a:lnTo>
                    <a:pt x="393" y="88"/>
                  </a:lnTo>
                  <a:lnTo>
                    <a:pt x="389" y="102"/>
                  </a:lnTo>
                  <a:lnTo>
                    <a:pt x="383" y="116"/>
                  </a:lnTo>
                  <a:lnTo>
                    <a:pt x="378" y="130"/>
                  </a:lnTo>
                  <a:lnTo>
                    <a:pt x="370" y="144"/>
                  </a:lnTo>
                  <a:lnTo>
                    <a:pt x="360" y="158"/>
                  </a:lnTo>
                  <a:lnTo>
                    <a:pt x="360" y="158"/>
                  </a:lnTo>
                  <a:lnTo>
                    <a:pt x="303" y="237"/>
                  </a:lnTo>
                  <a:lnTo>
                    <a:pt x="252" y="302"/>
                  </a:lnTo>
                  <a:lnTo>
                    <a:pt x="208" y="359"/>
                  </a:lnTo>
                  <a:lnTo>
                    <a:pt x="169" y="405"/>
                  </a:lnTo>
                  <a:lnTo>
                    <a:pt x="135" y="442"/>
                  </a:lnTo>
                  <a:lnTo>
                    <a:pt x="106" y="472"/>
                  </a:lnTo>
                  <a:lnTo>
                    <a:pt x="81" y="494"/>
                  </a:lnTo>
                  <a:lnTo>
                    <a:pt x="60" y="510"/>
                  </a:lnTo>
                  <a:lnTo>
                    <a:pt x="43" y="520"/>
                  </a:lnTo>
                  <a:lnTo>
                    <a:pt x="29" y="527"/>
                  </a:lnTo>
                  <a:lnTo>
                    <a:pt x="18" y="530"/>
                  </a:lnTo>
                  <a:lnTo>
                    <a:pt x="10" y="530"/>
                  </a:lnTo>
                  <a:lnTo>
                    <a:pt x="6" y="529"/>
                  </a:lnTo>
                  <a:lnTo>
                    <a:pt x="2" y="527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28" y="495"/>
                  </a:lnTo>
                  <a:lnTo>
                    <a:pt x="55" y="466"/>
                  </a:lnTo>
                  <a:lnTo>
                    <a:pt x="85" y="437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© Templateswise.com - Electric Car PPT 02">
  <p:cSld name="© Templateswise.com - Electric Car PPT 0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 rot="5400000">
            <a:off x="-1642851" y="1642852"/>
            <a:ext cx="5143500" cy="1857796"/>
          </a:xfrm>
          <a:custGeom>
            <a:rect b="b" l="l" r="r" t="t"/>
            <a:pathLst>
              <a:path extrusionOk="0" h="933" w="1152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"/>
          <p:cNvSpPr txBox="1"/>
          <p:nvPr>
            <p:ph type="title"/>
          </p:nvPr>
        </p:nvSpPr>
        <p:spPr>
          <a:xfrm>
            <a:off x="1857798" y="915566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1857798" y="2057202"/>
            <a:ext cx="6818658" cy="244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© Templateswise.com - Electric Car PPT 03">
  <p:cSld name="© Templateswise.com - Electric Car PPT 0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6"/>
          <p:cNvSpPr/>
          <p:nvPr/>
        </p:nvSpPr>
        <p:spPr>
          <a:xfrm>
            <a:off x="6659565" y="2973749"/>
            <a:ext cx="260348" cy="337384"/>
          </a:xfrm>
          <a:custGeom>
            <a:rect b="b" l="l" r="r" t="t"/>
            <a:pathLst>
              <a:path extrusionOk="0" h="2400" w="1852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4644008" y="1746440"/>
            <a:ext cx="4032448" cy="505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16"/>
          <p:cNvSpPr txBox="1"/>
          <p:nvPr>
            <p:ph idx="2" type="body"/>
          </p:nvPr>
        </p:nvSpPr>
        <p:spPr>
          <a:xfrm>
            <a:off x="4644008" y="2459046"/>
            <a:ext cx="4032448" cy="2003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04" name="Google Shape;204;p16"/>
          <p:cNvGrpSpPr/>
          <p:nvPr/>
        </p:nvGrpSpPr>
        <p:grpSpPr>
          <a:xfrm>
            <a:off x="800944" y="2181614"/>
            <a:ext cx="3379150" cy="1584270"/>
            <a:chOff x="2700338" y="2552701"/>
            <a:chExt cx="3998913" cy="1874838"/>
          </a:xfrm>
        </p:grpSpPr>
        <p:sp>
          <p:nvSpPr>
            <p:cNvPr id="205" name="Google Shape;205;p16"/>
            <p:cNvSpPr/>
            <p:nvPr/>
          </p:nvSpPr>
          <p:spPr>
            <a:xfrm>
              <a:off x="2703513" y="4343401"/>
              <a:ext cx="3992563" cy="84138"/>
            </a:xfrm>
            <a:custGeom>
              <a:rect b="b" l="l" r="r" t="t"/>
              <a:pathLst>
                <a:path extrusionOk="0" h="106" w="5030">
                  <a:moveTo>
                    <a:pt x="5030" y="53"/>
                  </a:moveTo>
                  <a:lnTo>
                    <a:pt x="5030" y="53"/>
                  </a:lnTo>
                  <a:lnTo>
                    <a:pt x="5029" y="54"/>
                  </a:lnTo>
                  <a:lnTo>
                    <a:pt x="5027" y="56"/>
                  </a:lnTo>
                  <a:lnTo>
                    <a:pt x="5018" y="59"/>
                  </a:lnTo>
                  <a:lnTo>
                    <a:pt x="5002" y="61"/>
                  </a:lnTo>
                  <a:lnTo>
                    <a:pt x="4980" y="63"/>
                  </a:lnTo>
                  <a:lnTo>
                    <a:pt x="4917" y="69"/>
                  </a:lnTo>
                  <a:lnTo>
                    <a:pt x="4832" y="74"/>
                  </a:lnTo>
                  <a:lnTo>
                    <a:pt x="4726" y="78"/>
                  </a:lnTo>
                  <a:lnTo>
                    <a:pt x="4601" y="83"/>
                  </a:lnTo>
                  <a:lnTo>
                    <a:pt x="4456" y="86"/>
                  </a:lnTo>
                  <a:lnTo>
                    <a:pt x="4293" y="91"/>
                  </a:lnTo>
                  <a:lnTo>
                    <a:pt x="3921" y="97"/>
                  </a:lnTo>
                  <a:lnTo>
                    <a:pt x="3494" y="101"/>
                  </a:lnTo>
                  <a:lnTo>
                    <a:pt x="3022" y="105"/>
                  </a:lnTo>
                  <a:lnTo>
                    <a:pt x="2515" y="106"/>
                  </a:lnTo>
                  <a:lnTo>
                    <a:pt x="2515" y="106"/>
                  </a:lnTo>
                  <a:lnTo>
                    <a:pt x="2009" y="105"/>
                  </a:lnTo>
                  <a:lnTo>
                    <a:pt x="1536" y="101"/>
                  </a:lnTo>
                  <a:lnTo>
                    <a:pt x="1109" y="97"/>
                  </a:lnTo>
                  <a:lnTo>
                    <a:pt x="737" y="91"/>
                  </a:lnTo>
                  <a:lnTo>
                    <a:pt x="575" y="86"/>
                  </a:lnTo>
                  <a:lnTo>
                    <a:pt x="430" y="83"/>
                  </a:lnTo>
                  <a:lnTo>
                    <a:pt x="304" y="78"/>
                  </a:lnTo>
                  <a:lnTo>
                    <a:pt x="198" y="74"/>
                  </a:lnTo>
                  <a:lnTo>
                    <a:pt x="113" y="69"/>
                  </a:lnTo>
                  <a:lnTo>
                    <a:pt x="51" y="63"/>
                  </a:lnTo>
                  <a:lnTo>
                    <a:pt x="29" y="61"/>
                  </a:lnTo>
                  <a:lnTo>
                    <a:pt x="13" y="59"/>
                  </a:lnTo>
                  <a:lnTo>
                    <a:pt x="4" y="56"/>
                  </a:lnTo>
                  <a:lnTo>
                    <a:pt x="1" y="5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2"/>
                  </a:lnTo>
                  <a:lnTo>
                    <a:pt x="4" y="51"/>
                  </a:lnTo>
                  <a:lnTo>
                    <a:pt x="13" y="48"/>
                  </a:lnTo>
                  <a:lnTo>
                    <a:pt x="29" y="45"/>
                  </a:lnTo>
                  <a:lnTo>
                    <a:pt x="51" y="43"/>
                  </a:lnTo>
                  <a:lnTo>
                    <a:pt x="113" y="38"/>
                  </a:lnTo>
                  <a:lnTo>
                    <a:pt x="198" y="32"/>
                  </a:lnTo>
                  <a:lnTo>
                    <a:pt x="304" y="28"/>
                  </a:lnTo>
                  <a:lnTo>
                    <a:pt x="430" y="24"/>
                  </a:lnTo>
                  <a:lnTo>
                    <a:pt x="575" y="20"/>
                  </a:lnTo>
                  <a:lnTo>
                    <a:pt x="737" y="16"/>
                  </a:lnTo>
                  <a:lnTo>
                    <a:pt x="1109" y="9"/>
                  </a:lnTo>
                  <a:lnTo>
                    <a:pt x="1536" y="5"/>
                  </a:lnTo>
                  <a:lnTo>
                    <a:pt x="2009" y="1"/>
                  </a:lnTo>
                  <a:lnTo>
                    <a:pt x="2515" y="0"/>
                  </a:lnTo>
                  <a:lnTo>
                    <a:pt x="2515" y="0"/>
                  </a:lnTo>
                  <a:lnTo>
                    <a:pt x="3022" y="1"/>
                  </a:lnTo>
                  <a:lnTo>
                    <a:pt x="3494" y="5"/>
                  </a:lnTo>
                  <a:lnTo>
                    <a:pt x="3921" y="9"/>
                  </a:lnTo>
                  <a:lnTo>
                    <a:pt x="4293" y="16"/>
                  </a:lnTo>
                  <a:lnTo>
                    <a:pt x="4456" y="20"/>
                  </a:lnTo>
                  <a:lnTo>
                    <a:pt x="4601" y="24"/>
                  </a:lnTo>
                  <a:lnTo>
                    <a:pt x="4726" y="28"/>
                  </a:lnTo>
                  <a:lnTo>
                    <a:pt x="4832" y="32"/>
                  </a:lnTo>
                  <a:lnTo>
                    <a:pt x="4917" y="38"/>
                  </a:lnTo>
                  <a:lnTo>
                    <a:pt x="4980" y="43"/>
                  </a:lnTo>
                  <a:lnTo>
                    <a:pt x="5002" y="45"/>
                  </a:lnTo>
                  <a:lnTo>
                    <a:pt x="5018" y="48"/>
                  </a:lnTo>
                  <a:lnTo>
                    <a:pt x="5027" y="51"/>
                  </a:lnTo>
                  <a:lnTo>
                    <a:pt x="5029" y="52"/>
                  </a:lnTo>
                  <a:lnTo>
                    <a:pt x="5030" y="53"/>
                  </a:lnTo>
                  <a:lnTo>
                    <a:pt x="5030" y="53"/>
                  </a:lnTo>
                  <a:close/>
                </a:path>
              </a:pathLst>
            </a:custGeom>
            <a:solidFill>
              <a:srgbClr val="E1E2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2773363" y="3606801"/>
              <a:ext cx="866775" cy="558800"/>
            </a:xfrm>
            <a:custGeom>
              <a:rect b="b" l="l" r="r" t="t"/>
              <a:pathLst>
                <a:path extrusionOk="0" h="703" w="1091">
                  <a:moveTo>
                    <a:pt x="1091" y="703"/>
                  </a:moveTo>
                  <a:lnTo>
                    <a:pt x="0" y="543"/>
                  </a:lnTo>
                  <a:lnTo>
                    <a:pt x="0" y="543"/>
                  </a:lnTo>
                  <a:lnTo>
                    <a:pt x="0" y="515"/>
                  </a:lnTo>
                  <a:lnTo>
                    <a:pt x="2" y="488"/>
                  </a:lnTo>
                  <a:lnTo>
                    <a:pt x="5" y="461"/>
                  </a:lnTo>
                  <a:lnTo>
                    <a:pt x="10" y="435"/>
                  </a:lnTo>
                  <a:lnTo>
                    <a:pt x="16" y="409"/>
                  </a:lnTo>
                  <a:lnTo>
                    <a:pt x="24" y="383"/>
                  </a:lnTo>
                  <a:lnTo>
                    <a:pt x="32" y="359"/>
                  </a:lnTo>
                  <a:lnTo>
                    <a:pt x="41" y="333"/>
                  </a:lnTo>
                  <a:lnTo>
                    <a:pt x="51" y="310"/>
                  </a:lnTo>
                  <a:lnTo>
                    <a:pt x="64" y="286"/>
                  </a:lnTo>
                  <a:lnTo>
                    <a:pt x="77" y="264"/>
                  </a:lnTo>
                  <a:lnTo>
                    <a:pt x="91" y="241"/>
                  </a:lnTo>
                  <a:lnTo>
                    <a:pt x="106" y="220"/>
                  </a:lnTo>
                  <a:lnTo>
                    <a:pt x="121" y="200"/>
                  </a:lnTo>
                  <a:lnTo>
                    <a:pt x="138" y="180"/>
                  </a:lnTo>
                  <a:lnTo>
                    <a:pt x="155" y="160"/>
                  </a:lnTo>
                  <a:lnTo>
                    <a:pt x="174" y="143"/>
                  </a:lnTo>
                  <a:lnTo>
                    <a:pt x="193" y="126"/>
                  </a:lnTo>
                  <a:lnTo>
                    <a:pt x="214" y="110"/>
                  </a:lnTo>
                  <a:lnTo>
                    <a:pt x="235" y="94"/>
                  </a:lnTo>
                  <a:lnTo>
                    <a:pt x="256" y="80"/>
                  </a:lnTo>
                  <a:lnTo>
                    <a:pt x="278" y="66"/>
                  </a:lnTo>
                  <a:lnTo>
                    <a:pt x="301" y="54"/>
                  </a:lnTo>
                  <a:lnTo>
                    <a:pt x="324" y="43"/>
                  </a:lnTo>
                  <a:lnTo>
                    <a:pt x="349" y="34"/>
                  </a:lnTo>
                  <a:lnTo>
                    <a:pt x="374" y="24"/>
                  </a:lnTo>
                  <a:lnTo>
                    <a:pt x="399" y="18"/>
                  </a:lnTo>
                  <a:lnTo>
                    <a:pt x="425" y="11"/>
                  </a:lnTo>
                  <a:lnTo>
                    <a:pt x="451" y="6"/>
                  </a:lnTo>
                  <a:lnTo>
                    <a:pt x="478" y="3"/>
                  </a:lnTo>
                  <a:lnTo>
                    <a:pt x="505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59" y="0"/>
                  </a:lnTo>
                  <a:lnTo>
                    <a:pt x="587" y="3"/>
                  </a:lnTo>
                  <a:lnTo>
                    <a:pt x="615" y="6"/>
                  </a:lnTo>
                  <a:lnTo>
                    <a:pt x="641" y="11"/>
                  </a:lnTo>
                  <a:lnTo>
                    <a:pt x="668" y="18"/>
                  </a:lnTo>
                  <a:lnTo>
                    <a:pt x="693" y="24"/>
                  </a:lnTo>
                  <a:lnTo>
                    <a:pt x="718" y="34"/>
                  </a:lnTo>
                  <a:lnTo>
                    <a:pt x="744" y="44"/>
                  </a:lnTo>
                  <a:lnTo>
                    <a:pt x="769" y="56"/>
                  </a:lnTo>
                  <a:lnTo>
                    <a:pt x="792" y="68"/>
                  </a:lnTo>
                  <a:lnTo>
                    <a:pt x="816" y="83"/>
                  </a:lnTo>
                  <a:lnTo>
                    <a:pt x="838" y="99"/>
                  </a:lnTo>
                  <a:lnTo>
                    <a:pt x="861" y="117"/>
                  </a:lnTo>
                  <a:lnTo>
                    <a:pt x="882" y="135"/>
                  </a:lnTo>
                  <a:lnTo>
                    <a:pt x="903" y="155"/>
                  </a:lnTo>
                  <a:lnTo>
                    <a:pt x="922" y="177"/>
                  </a:lnTo>
                  <a:lnTo>
                    <a:pt x="941" y="198"/>
                  </a:lnTo>
                  <a:lnTo>
                    <a:pt x="959" y="223"/>
                  </a:lnTo>
                  <a:lnTo>
                    <a:pt x="976" y="248"/>
                  </a:lnTo>
                  <a:lnTo>
                    <a:pt x="992" y="275"/>
                  </a:lnTo>
                  <a:lnTo>
                    <a:pt x="1007" y="303"/>
                  </a:lnTo>
                  <a:lnTo>
                    <a:pt x="1021" y="333"/>
                  </a:lnTo>
                  <a:lnTo>
                    <a:pt x="1034" y="363"/>
                  </a:lnTo>
                  <a:lnTo>
                    <a:pt x="1045" y="396"/>
                  </a:lnTo>
                  <a:lnTo>
                    <a:pt x="1056" y="430"/>
                  </a:lnTo>
                  <a:lnTo>
                    <a:pt x="1065" y="465"/>
                  </a:lnTo>
                  <a:lnTo>
                    <a:pt x="1073" y="502"/>
                  </a:lnTo>
                  <a:lnTo>
                    <a:pt x="1079" y="538"/>
                  </a:lnTo>
                  <a:lnTo>
                    <a:pt x="1084" y="578"/>
                  </a:lnTo>
                  <a:lnTo>
                    <a:pt x="1088" y="618"/>
                  </a:lnTo>
                  <a:lnTo>
                    <a:pt x="1090" y="661"/>
                  </a:lnTo>
                  <a:lnTo>
                    <a:pt x="1091" y="703"/>
                  </a:lnTo>
                  <a:lnTo>
                    <a:pt x="1091" y="703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703888" y="3595688"/>
              <a:ext cx="865188" cy="547688"/>
            </a:xfrm>
            <a:custGeom>
              <a:rect b="b" l="l" r="r" t="t"/>
              <a:pathLst>
                <a:path extrusionOk="0" h="690" w="1089">
                  <a:moveTo>
                    <a:pt x="1089" y="545"/>
                  </a:moveTo>
                  <a:lnTo>
                    <a:pt x="1089" y="545"/>
                  </a:lnTo>
                  <a:lnTo>
                    <a:pt x="1087" y="567"/>
                  </a:lnTo>
                  <a:lnTo>
                    <a:pt x="1083" y="595"/>
                  </a:lnTo>
                  <a:lnTo>
                    <a:pt x="1076" y="639"/>
                  </a:lnTo>
                  <a:lnTo>
                    <a:pt x="1076" y="639"/>
                  </a:lnTo>
                  <a:lnTo>
                    <a:pt x="1044" y="640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1" y="647"/>
                  </a:lnTo>
                  <a:lnTo>
                    <a:pt x="3" y="605"/>
                  </a:lnTo>
                  <a:lnTo>
                    <a:pt x="7" y="566"/>
                  </a:lnTo>
                  <a:lnTo>
                    <a:pt x="12" y="527"/>
                  </a:lnTo>
                  <a:lnTo>
                    <a:pt x="19" y="490"/>
                  </a:lnTo>
                  <a:lnTo>
                    <a:pt x="27" y="454"/>
                  </a:lnTo>
                  <a:lnTo>
                    <a:pt x="37" y="420"/>
                  </a:lnTo>
                  <a:lnTo>
                    <a:pt x="48" y="386"/>
                  </a:lnTo>
                  <a:lnTo>
                    <a:pt x="60" y="354"/>
                  </a:lnTo>
                  <a:lnTo>
                    <a:pt x="73" y="324"/>
                  </a:lnTo>
                  <a:lnTo>
                    <a:pt x="87" y="295"/>
                  </a:lnTo>
                  <a:lnTo>
                    <a:pt x="103" y="268"/>
                  </a:lnTo>
                  <a:lnTo>
                    <a:pt x="119" y="241"/>
                  </a:lnTo>
                  <a:lnTo>
                    <a:pt x="137" y="217"/>
                  </a:lnTo>
                  <a:lnTo>
                    <a:pt x="154" y="193"/>
                  </a:lnTo>
                  <a:lnTo>
                    <a:pt x="174" y="171"/>
                  </a:lnTo>
                  <a:lnTo>
                    <a:pt x="193" y="150"/>
                  </a:lnTo>
                  <a:lnTo>
                    <a:pt x="214" y="131"/>
                  </a:lnTo>
                  <a:lnTo>
                    <a:pt x="235" y="113"/>
                  </a:lnTo>
                  <a:lnTo>
                    <a:pt x="256" y="96"/>
                  </a:lnTo>
                  <a:lnTo>
                    <a:pt x="278" y="81"/>
                  </a:lnTo>
                  <a:lnTo>
                    <a:pt x="301" y="67"/>
                  </a:lnTo>
                  <a:lnTo>
                    <a:pt x="324" y="54"/>
                  </a:lnTo>
                  <a:lnTo>
                    <a:pt x="349" y="43"/>
                  </a:lnTo>
                  <a:lnTo>
                    <a:pt x="373" y="33"/>
                  </a:lnTo>
                  <a:lnTo>
                    <a:pt x="397" y="25"/>
                  </a:lnTo>
                  <a:lnTo>
                    <a:pt x="421" y="18"/>
                  </a:lnTo>
                  <a:lnTo>
                    <a:pt x="445" y="12"/>
                  </a:lnTo>
                  <a:lnTo>
                    <a:pt x="470" y="7"/>
                  </a:lnTo>
                  <a:lnTo>
                    <a:pt x="495" y="4"/>
                  </a:lnTo>
                  <a:lnTo>
                    <a:pt x="519" y="1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71" y="1"/>
                  </a:lnTo>
                  <a:lnTo>
                    <a:pt x="599" y="4"/>
                  </a:lnTo>
                  <a:lnTo>
                    <a:pt x="625" y="7"/>
                  </a:lnTo>
                  <a:lnTo>
                    <a:pt x="651" y="12"/>
                  </a:lnTo>
                  <a:lnTo>
                    <a:pt x="677" y="18"/>
                  </a:lnTo>
                  <a:lnTo>
                    <a:pt x="702" y="25"/>
                  </a:lnTo>
                  <a:lnTo>
                    <a:pt x="727" y="34"/>
                  </a:lnTo>
                  <a:lnTo>
                    <a:pt x="752" y="43"/>
                  </a:lnTo>
                  <a:lnTo>
                    <a:pt x="776" y="54"/>
                  </a:lnTo>
                  <a:lnTo>
                    <a:pt x="799" y="66"/>
                  </a:lnTo>
                  <a:lnTo>
                    <a:pt x="822" y="79"/>
                  </a:lnTo>
                  <a:lnTo>
                    <a:pt x="844" y="92"/>
                  </a:lnTo>
                  <a:lnTo>
                    <a:pt x="866" y="107"/>
                  </a:lnTo>
                  <a:lnTo>
                    <a:pt x="886" y="124"/>
                  </a:lnTo>
                  <a:lnTo>
                    <a:pt x="906" y="141"/>
                  </a:lnTo>
                  <a:lnTo>
                    <a:pt x="926" y="159"/>
                  </a:lnTo>
                  <a:lnTo>
                    <a:pt x="944" y="178"/>
                  </a:lnTo>
                  <a:lnTo>
                    <a:pt x="961" y="197"/>
                  </a:lnTo>
                  <a:lnTo>
                    <a:pt x="977" y="218"/>
                  </a:lnTo>
                  <a:lnTo>
                    <a:pt x="994" y="240"/>
                  </a:lnTo>
                  <a:lnTo>
                    <a:pt x="1007" y="262"/>
                  </a:lnTo>
                  <a:lnTo>
                    <a:pt x="1021" y="285"/>
                  </a:lnTo>
                  <a:lnTo>
                    <a:pt x="1033" y="308"/>
                  </a:lnTo>
                  <a:lnTo>
                    <a:pt x="1044" y="332"/>
                  </a:lnTo>
                  <a:lnTo>
                    <a:pt x="1055" y="356"/>
                  </a:lnTo>
                  <a:lnTo>
                    <a:pt x="1064" y="383"/>
                  </a:lnTo>
                  <a:lnTo>
                    <a:pt x="1071" y="408"/>
                  </a:lnTo>
                  <a:lnTo>
                    <a:pt x="1078" y="435"/>
                  </a:lnTo>
                  <a:lnTo>
                    <a:pt x="1082" y="462"/>
                  </a:lnTo>
                  <a:lnTo>
                    <a:pt x="1086" y="489"/>
                  </a:lnTo>
                  <a:lnTo>
                    <a:pt x="1088" y="518"/>
                  </a:lnTo>
                  <a:lnTo>
                    <a:pt x="1089" y="545"/>
                  </a:lnTo>
                  <a:lnTo>
                    <a:pt x="1089" y="54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700338" y="2552701"/>
              <a:ext cx="3998913" cy="1612900"/>
            </a:xfrm>
            <a:custGeom>
              <a:rect b="b" l="l" r="r" t="t"/>
              <a:pathLst>
                <a:path extrusionOk="0" h="2030" w="5037">
                  <a:moveTo>
                    <a:pt x="5028" y="1469"/>
                  </a:moveTo>
                  <a:lnTo>
                    <a:pt x="5028" y="1469"/>
                  </a:lnTo>
                  <a:lnTo>
                    <a:pt x="5031" y="1479"/>
                  </a:lnTo>
                  <a:lnTo>
                    <a:pt x="5034" y="1490"/>
                  </a:lnTo>
                  <a:lnTo>
                    <a:pt x="5037" y="1501"/>
                  </a:lnTo>
                  <a:lnTo>
                    <a:pt x="5037" y="1513"/>
                  </a:lnTo>
                  <a:lnTo>
                    <a:pt x="5037" y="1668"/>
                  </a:lnTo>
                  <a:lnTo>
                    <a:pt x="5037" y="1668"/>
                  </a:lnTo>
                  <a:lnTo>
                    <a:pt x="5036" y="1674"/>
                  </a:lnTo>
                  <a:lnTo>
                    <a:pt x="5033" y="1680"/>
                  </a:lnTo>
                  <a:lnTo>
                    <a:pt x="5029" y="1684"/>
                  </a:lnTo>
                  <a:lnTo>
                    <a:pt x="5023" y="1687"/>
                  </a:lnTo>
                  <a:lnTo>
                    <a:pt x="5023" y="1687"/>
                  </a:lnTo>
                  <a:lnTo>
                    <a:pt x="5010" y="1690"/>
                  </a:lnTo>
                  <a:lnTo>
                    <a:pt x="5005" y="1693"/>
                  </a:lnTo>
                  <a:lnTo>
                    <a:pt x="4998" y="1697"/>
                  </a:lnTo>
                  <a:lnTo>
                    <a:pt x="4992" y="1702"/>
                  </a:lnTo>
                  <a:lnTo>
                    <a:pt x="4987" y="1706"/>
                  </a:lnTo>
                  <a:lnTo>
                    <a:pt x="4984" y="1713"/>
                  </a:lnTo>
                  <a:lnTo>
                    <a:pt x="4981" y="1721"/>
                  </a:lnTo>
                  <a:lnTo>
                    <a:pt x="4981" y="1721"/>
                  </a:lnTo>
                  <a:lnTo>
                    <a:pt x="4980" y="1736"/>
                  </a:lnTo>
                  <a:lnTo>
                    <a:pt x="4979" y="1757"/>
                  </a:lnTo>
                  <a:lnTo>
                    <a:pt x="4977" y="1808"/>
                  </a:lnTo>
                  <a:lnTo>
                    <a:pt x="4976" y="1834"/>
                  </a:lnTo>
                  <a:lnTo>
                    <a:pt x="4972" y="1857"/>
                  </a:lnTo>
                  <a:lnTo>
                    <a:pt x="4970" y="1868"/>
                  </a:lnTo>
                  <a:lnTo>
                    <a:pt x="4967" y="1877"/>
                  </a:lnTo>
                  <a:lnTo>
                    <a:pt x="4963" y="1885"/>
                  </a:lnTo>
                  <a:lnTo>
                    <a:pt x="4958" y="1891"/>
                  </a:lnTo>
                  <a:lnTo>
                    <a:pt x="4958" y="1891"/>
                  </a:lnTo>
                  <a:lnTo>
                    <a:pt x="4950" y="1901"/>
                  </a:lnTo>
                  <a:lnTo>
                    <a:pt x="4942" y="1911"/>
                  </a:lnTo>
                  <a:lnTo>
                    <a:pt x="4930" y="1933"/>
                  </a:lnTo>
                  <a:lnTo>
                    <a:pt x="4923" y="1943"/>
                  </a:lnTo>
                  <a:lnTo>
                    <a:pt x="4916" y="1949"/>
                  </a:lnTo>
                  <a:lnTo>
                    <a:pt x="4909" y="1955"/>
                  </a:lnTo>
                  <a:lnTo>
                    <a:pt x="4905" y="1956"/>
                  </a:lnTo>
                  <a:lnTo>
                    <a:pt x="4902" y="1956"/>
                  </a:lnTo>
                  <a:lnTo>
                    <a:pt x="4859" y="1956"/>
                  </a:lnTo>
                  <a:lnTo>
                    <a:pt x="4859" y="1956"/>
                  </a:lnTo>
                  <a:lnTo>
                    <a:pt x="4857" y="1956"/>
                  </a:lnTo>
                  <a:lnTo>
                    <a:pt x="4855" y="1954"/>
                  </a:lnTo>
                  <a:lnTo>
                    <a:pt x="4855" y="1954"/>
                  </a:lnTo>
                  <a:lnTo>
                    <a:pt x="4854" y="1952"/>
                  </a:lnTo>
                  <a:lnTo>
                    <a:pt x="4854" y="1949"/>
                  </a:lnTo>
                  <a:lnTo>
                    <a:pt x="4854" y="1949"/>
                  </a:lnTo>
                  <a:lnTo>
                    <a:pt x="4857" y="1913"/>
                  </a:lnTo>
                  <a:lnTo>
                    <a:pt x="4858" y="1890"/>
                  </a:lnTo>
                  <a:lnTo>
                    <a:pt x="4859" y="1870"/>
                  </a:lnTo>
                  <a:lnTo>
                    <a:pt x="4859" y="1870"/>
                  </a:lnTo>
                  <a:lnTo>
                    <a:pt x="4858" y="1841"/>
                  </a:lnTo>
                  <a:lnTo>
                    <a:pt x="4856" y="1814"/>
                  </a:lnTo>
                  <a:lnTo>
                    <a:pt x="4853" y="1786"/>
                  </a:lnTo>
                  <a:lnTo>
                    <a:pt x="4848" y="1758"/>
                  </a:lnTo>
                  <a:lnTo>
                    <a:pt x="4842" y="1732"/>
                  </a:lnTo>
                  <a:lnTo>
                    <a:pt x="4835" y="1706"/>
                  </a:lnTo>
                  <a:lnTo>
                    <a:pt x="4827" y="1680"/>
                  </a:lnTo>
                  <a:lnTo>
                    <a:pt x="4818" y="1656"/>
                  </a:lnTo>
                  <a:lnTo>
                    <a:pt x="4806" y="1631"/>
                  </a:lnTo>
                  <a:lnTo>
                    <a:pt x="4795" y="1607"/>
                  </a:lnTo>
                  <a:lnTo>
                    <a:pt x="4782" y="1584"/>
                  </a:lnTo>
                  <a:lnTo>
                    <a:pt x="4768" y="1562"/>
                  </a:lnTo>
                  <a:lnTo>
                    <a:pt x="4755" y="1540"/>
                  </a:lnTo>
                  <a:lnTo>
                    <a:pt x="4739" y="1520"/>
                  </a:lnTo>
                  <a:lnTo>
                    <a:pt x="4722" y="1499"/>
                  </a:lnTo>
                  <a:lnTo>
                    <a:pt x="4705" y="1481"/>
                  </a:lnTo>
                  <a:lnTo>
                    <a:pt x="4687" y="1462"/>
                  </a:lnTo>
                  <a:lnTo>
                    <a:pt x="4667" y="1445"/>
                  </a:lnTo>
                  <a:lnTo>
                    <a:pt x="4648" y="1429"/>
                  </a:lnTo>
                  <a:lnTo>
                    <a:pt x="4627" y="1413"/>
                  </a:lnTo>
                  <a:lnTo>
                    <a:pt x="4605" y="1399"/>
                  </a:lnTo>
                  <a:lnTo>
                    <a:pt x="4583" y="1385"/>
                  </a:lnTo>
                  <a:lnTo>
                    <a:pt x="4560" y="1373"/>
                  </a:lnTo>
                  <a:lnTo>
                    <a:pt x="4537" y="1362"/>
                  </a:lnTo>
                  <a:lnTo>
                    <a:pt x="4513" y="1353"/>
                  </a:lnTo>
                  <a:lnTo>
                    <a:pt x="4489" y="1343"/>
                  </a:lnTo>
                  <a:lnTo>
                    <a:pt x="4463" y="1337"/>
                  </a:lnTo>
                  <a:lnTo>
                    <a:pt x="4438" y="1330"/>
                  </a:lnTo>
                  <a:lnTo>
                    <a:pt x="4413" y="1325"/>
                  </a:lnTo>
                  <a:lnTo>
                    <a:pt x="4386" y="1322"/>
                  </a:lnTo>
                  <a:lnTo>
                    <a:pt x="4360" y="1319"/>
                  </a:lnTo>
                  <a:lnTo>
                    <a:pt x="4332" y="1319"/>
                  </a:lnTo>
                  <a:lnTo>
                    <a:pt x="4332" y="1319"/>
                  </a:lnTo>
                  <a:lnTo>
                    <a:pt x="4308" y="1319"/>
                  </a:lnTo>
                  <a:lnTo>
                    <a:pt x="4282" y="1322"/>
                  </a:lnTo>
                  <a:lnTo>
                    <a:pt x="4258" y="1325"/>
                  </a:lnTo>
                  <a:lnTo>
                    <a:pt x="4233" y="1330"/>
                  </a:lnTo>
                  <a:lnTo>
                    <a:pt x="4209" y="1335"/>
                  </a:lnTo>
                  <a:lnTo>
                    <a:pt x="4185" y="1342"/>
                  </a:lnTo>
                  <a:lnTo>
                    <a:pt x="4160" y="1350"/>
                  </a:lnTo>
                  <a:lnTo>
                    <a:pt x="4136" y="1361"/>
                  </a:lnTo>
                  <a:lnTo>
                    <a:pt x="4113" y="1371"/>
                  </a:lnTo>
                  <a:lnTo>
                    <a:pt x="4090" y="1384"/>
                  </a:lnTo>
                  <a:lnTo>
                    <a:pt x="4067" y="1398"/>
                  </a:lnTo>
                  <a:lnTo>
                    <a:pt x="4044" y="1413"/>
                  </a:lnTo>
                  <a:lnTo>
                    <a:pt x="4023" y="1429"/>
                  </a:lnTo>
                  <a:lnTo>
                    <a:pt x="4001" y="1447"/>
                  </a:lnTo>
                  <a:lnTo>
                    <a:pt x="3981" y="1466"/>
                  </a:lnTo>
                  <a:lnTo>
                    <a:pt x="3961" y="1486"/>
                  </a:lnTo>
                  <a:lnTo>
                    <a:pt x="3943" y="1508"/>
                  </a:lnTo>
                  <a:lnTo>
                    <a:pt x="3924" y="1531"/>
                  </a:lnTo>
                  <a:lnTo>
                    <a:pt x="3907" y="1555"/>
                  </a:lnTo>
                  <a:lnTo>
                    <a:pt x="3891" y="1582"/>
                  </a:lnTo>
                  <a:lnTo>
                    <a:pt x="3876" y="1608"/>
                  </a:lnTo>
                  <a:lnTo>
                    <a:pt x="3861" y="1637"/>
                  </a:lnTo>
                  <a:lnTo>
                    <a:pt x="3848" y="1667"/>
                  </a:lnTo>
                  <a:lnTo>
                    <a:pt x="3836" y="1699"/>
                  </a:lnTo>
                  <a:lnTo>
                    <a:pt x="3825" y="1732"/>
                  </a:lnTo>
                  <a:lnTo>
                    <a:pt x="3815" y="1766"/>
                  </a:lnTo>
                  <a:lnTo>
                    <a:pt x="3807" y="1802"/>
                  </a:lnTo>
                  <a:lnTo>
                    <a:pt x="3800" y="1839"/>
                  </a:lnTo>
                  <a:lnTo>
                    <a:pt x="3795" y="1878"/>
                  </a:lnTo>
                  <a:lnTo>
                    <a:pt x="3791" y="1917"/>
                  </a:lnTo>
                  <a:lnTo>
                    <a:pt x="3788" y="1959"/>
                  </a:lnTo>
                  <a:lnTo>
                    <a:pt x="3787" y="2002"/>
                  </a:lnTo>
                  <a:lnTo>
                    <a:pt x="3787" y="2002"/>
                  </a:lnTo>
                  <a:lnTo>
                    <a:pt x="1888" y="2002"/>
                  </a:lnTo>
                  <a:lnTo>
                    <a:pt x="1888" y="2002"/>
                  </a:lnTo>
                  <a:lnTo>
                    <a:pt x="1727" y="2004"/>
                  </a:lnTo>
                  <a:lnTo>
                    <a:pt x="1587" y="2006"/>
                  </a:lnTo>
                  <a:lnTo>
                    <a:pt x="1465" y="2011"/>
                  </a:lnTo>
                  <a:lnTo>
                    <a:pt x="1364" y="2016"/>
                  </a:lnTo>
                  <a:lnTo>
                    <a:pt x="1286" y="2021"/>
                  </a:lnTo>
                  <a:lnTo>
                    <a:pt x="1228" y="2026"/>
                  </a:lnTo>
                  <a:lnTo>
                    <a:pt x="1182" y="2030"/>
                  </a:lnTo>
                  <a:lnTo>
                    <a:pt x="1182" y="2030"/>
                  </a:lnTo>
                  <a:lnTo>
                    <a:pt x="1181" y="1988"/>
                  </a:lnTo>
                  <a:lnTo>
                    <a:pt x="1179" y="1945"/>
                  </a:lnTo>
                  <a:lnTo>
                    <a:pt x="1175" y="1905"/>
                  </a:lnTo>
                  <a:lnTo>
                    <a:pt x="1171" y="1867"/>
                  </a:lnTo>
                  <a:lnTo>
                    <a:pt x="1164" y="1829"/>
                  </a:lnTo>
                  <a:lnTo>
                    <a:pt x="1156" y="1793"/>
                  </a:lnTo>
                  <a:lnTo>
                    <a:pt x="1148" y="1758"/>
                  </a:lnTo>
                  <a:lnTo>
                    <a:pt x="1137" y="1725"/>
                  </a:lnTo>
                  <a:lnTo>
                    <a:pt x="1126" y="1693"/>
                  </a:lnTo>
                  <a:lnTo>
                    <a:pt x="1113" y="1661"/>
                  </a:lnTo>
                  <a:lnTo>
                    <a:pt x="1099" y="1633"/>
                  </a:lnTo>
                  <a:lnTo>
                    <a:pt x="1084" y="1605"/>
                  </a:lnTo>
                  <a:lnTo>
                    <a:pt x="1068" y="1578"/>
                  </a:lnTo>
                  <a:lnTo>
                    <a:pt x="1052" y="1554"/>
                  </a:lnTo>
                  <a:lnTo>
                    <a:pt x="1034" y="1530"/>
                  </a:lnTo>
                  <a:lnTo>
                    <a:pt x="1015" y="1508"/>
                  </a:lnTo>
                  <a:lnTo>
                    <a:pt x="996" y="1487"/>
                  </a:lnTo>
                  <a:lnTo>
                    <a:pt x="976" y="1468"/>
                  </a:lnTo>
                  <a:lnTo>
                    <a:pt x="954" y="1449"/>
                  </a:lnTo>
                  <a:lnTo>
                    <a:pt x="932" y="1432"/>
                  </a:lnTo>
                  <a:lnTo>
                    <a:pt x="911" y="1417"/>
                  </a:lnTo>
                  <a:lnTo>
                    <a:pt x="888" y="1403"/>
                  </a:lnTo>
                  <a:lnTo>
                    <a:pt x="863" y="1391"/>
                  </a:lnTo>
                  <a:lnTo>
                    <a:pt x="839" y="1379"/>
                  </a:lnTo>
                  <a:lnTo>
                    <a:pt x="814" y="1369"/>
                  </a:lnTo>
                  <a:lnTo>
                    <a:pt x="789" y="1361"/>
                  </a:lnTo>
                  <a:lnTo>
                    <a:pt x="763" y="1353"/>
                  </a:lnTo>
                  <a:lnTo>
                    <a:pt x="737" y="1347"/>
                  </a:lnTo>
                  <a:lnTo>
                    <a:pt x="710" y="1342"/>
                  </a:lnTo>
                  <a:lnTo>
                    <a:pt x="683" y="1339"/>
                  </a:lnTo>
                  <a:lnTo>
                    <a:pt x="656" y="1338"/>
                  </a:lnTo>
                  <a:lnTo>
                    <a:pt x="628" y="1337"/>
                  </a:lnTo>
                  <a:lnTo>
                    <a:pt x="628" y="1337"/>
                  </a:lnTo>
                  <a:lnTo>
                    <a:pt x="601" y="1338"/>
                  </a:lnTo>
                  <a:lnTo>
                    <a:pt x="574" y="1339"/>
                  </a:lnTo>
                  <a:lnTo>
                    <a:pt x="547" y="1342"/>
                  </a:lnTo>
                  <a:lnTo>
                    <a:pt x="521" y="1347"/>
                  </a:lnTo>
                  <a:lnTo>
                    <a:pt x="495" y="1354"/>
                  </a:lnTo>
                  <a:lnTo>
                    <a:pt x="470" y="1361"/>
                  </a:lnTo>
                  <a:lnTo>
                    <a:pt x="445" y="1369"/>
                  </a:lnTo>
                  <a:lnTo>
                    <a:pt x="421" y="1378"/>
                  </a:lnTo>
                  <a:lnTo>
                    <a:pt x="397" y="1390"/>
                  </a:lnTo>
                  <a:lnTo>
                    <a:pt x="374" y="1401"/>
                  </a:lnTo>
                  <a:lnTo>
                    <a:pt x="352" y="1414"/>
                  </a:lnTo>
                  <a:lnTo>
                    <a:pt x="330" y="1428"/>
                  </a:lnTo>
                  <a:lnTo>
                    <a:pt x="309" y="1443"/>
                  </a:lnTo>
                  <a:lnTo>
                    <a:pt x="290" y="1459"/>
                  </a:lnTo>
                  <a:lnTo>
                    <a:pt x="270" y="1475"/>
                  </a:lnTo>
                  <a:lnTo>
                    <a:pt x="252" y="1492"/>
                  </a:lnTo>
                  <a:lnTo>
                    <a:pt x="233" y="1512"/>
                  </a:lnTo>
                  <a:lnTo>
                    <a:pt x="217" y="1530"/>
                  </a:lnTo>
                  <a:lnTo>
                    <a:pt x="201" y="1551"/>
                  </a:lnTo>
                  <a:lnTo>
                    <a:pt x="186" y="1572"/>
                  </a:lnTo>
                  <a:lnTo>
                    <a:pt x="172" y="1593"/>
                  </a:lnTo>
                  <a:lnTo>
                    <a:pt x="160" y="1615"/>
                  </a:lnTo>
                  <a:lnTo>
                    <a:pt x="148" y="1638"/>
                  </a:lnTo>
                  <a:lnTo>
                    <a:pt x="138" y="1663"/>
                  </a:lnTo>
                  <a:lnTo>
                    <a:pt x="128" y="1687"/>
                  </a:lnTo>
                  <a:lnTo>
                    <a:pt x="119" y="1711"/>
                  </a:lnTo>
                  <a:lnTo>
                    <a:pt x="113" y="1736"/>
                  </a:lnTo>
                  <a:lnTo>
                    <a:pt x="107" y="1763"/>
                  </a:lnTo>
                  <a:lnTo>
                    <a:pt x="102" y="1788"/>
                  </a:lnTo>
                  <a:lnTo>
                    <a:pt x="99" y="1815"/>
                  </a:lnTo>
                  <a:lnTo>
                    <a:pt x="96" y="1842"/>
                  </a:lnTo>
                  <a:lnTo>
                    <a:pt x="95" y="1870"/>
                  </a:lnTo>
                  <a:lnTo>
                    <a:pt x="49" y="1865"/>
                  </a:lnTo>
                  <a:lnTo>
                    <a:pt x="49" y="1865"/>
                  </a:lnTo>
                  <a:lnTo>
                    <a:pt x="47" y="1864"/>
                  </a:lnTo>
                  <a:lnTo>
                    <a:pt x="46" y="1863"/>
                  </a:lnTo>
                  <a:lnTo>
                    <a:pt x="45" y="1862"/>
                  </a:lnTo>
                  <a:lnTo>
                    <a:pt x="43" y="1860"/>
                  </a:lnTo>
                  <a:lnTo>
                    <a:pt x="0" y="1357"/>
                  </a:lnTo>
                  <a:lnTo>
                    <a:pt x="0" y="1357"/>
                  </a:lnTo>
                  <a:lnTo>
                    <a:pt x="0" y="1346"/>
                  </a:lnTo>
                  <a:lnTo>
                    <a:pt x="0" y="1335"/>
                  </a:lnTo>
                  <a:lnTo>
                    <a:pt x="1" y="1325"/>
                  </a:lnTo>
                  <a:lnTo>
                    <a:pt x="3" y="1313"/>
                  </a:lnTo>
                  <a:lnTo>
                    <a:pt x="7" y="1304"/>
                  </a:lnTo>
                  <a:lnTo>
                    <a:pt x="10" y="1294"/>
                  </a:lnTo>
                  <a:lnTo>
                    <a:pt x="15" y="1285"/>
                  </a:lnTo>
                  <a:lnTo>
                    <a:pt x="20" y="1275"/>
                  </a:lnTo>
                  <a:lnTo>
                    <a:pt x="109" y="1144"/>
                  </a:lnTo>
                  <a:lnTo>
                    <a:pt x="109" y="1144"/>
                  </a:lnTo>
                  <a:lnTo>
                    <a:pt x="110" y="1142"/>
                  </a:lnTo>
                  <a:lnTo>
                    <a:pt x="110" y="1138"/>
                  </a:lnTo>
                  <a:lnTo>
                    <a:pt x="110" y="1136"/>
                  </a:lnTo>
                  <a:lnTo>
                    <a:pt x="109" y="1133"/>
                  </a:lnTo>
                  <a:lnTo>
                    <a:pt x="109" y="1133"/>
                  </a:lnTo>
                  <a:lnTo>
                    <a:pt x="108" y="1130"/>
                  </a:lnTo>
                  <a:lnTo>
                    <a:pt x="101" y="1122"/>
                  </a:lnTo>
                  <a:lnTo>
                    <a:pt x="101" y="1122"/>
                  </a:lnTo>
                  <a:lnTo>
                    <a:pt x="96" y="1115"/>
                  </a:lnTo>
                  <a:lnTo>
                    <a:pt x="92" y="1108"/>
                  </a:lnTo>
                  <a:lnTo>
                    <a:pt x="88" y="1101"/>
                  </a:lnTo>
                  <a:lnTo>
                    <a:pt x="86" y="1093"/>
                  </a:lnTo>
                  <a:lnTo>
                    <a:pt x="85" y="1085"/>
                  </a:lnTo>
                  <a:lnTo>
                    <a:pt x="84" y="1077"/>
                  </a:lnTo>
                  <a:lnTo>
                    <a:pt x="84" y="1069"/>
                  </a:lnTo>
                  <a:lnTo>
                    <a:pt x="84" y="1061"/>
                  </a:lnTo>
                  <a:lnTo>
                    <a:pt x="84" y="1061"/>
                  </a:lnTo>
                  <a:lnTo>
                    <a:pt x="96" y="982"/>
                  </a:lnTo>
                  <a:lnTo>
                    <a:pt x="111" y="884"/>
                  </a:lnTo>
                  <a:lnTo>
                    <a:pt x="121" y="835"/>
                  </a:lnTo>
                  <a:lnTo>
                    <a:pt x="129" y="794"/>
                  </a:lnTo>
                  <a:lnTo>
                    <a:pt x="138" y="762"/>
                  </a:lnTo>
                  <a:lnTo>
                    <a:pt x="141" y="749"/>
                  </a:lnTo>
                  <a:lnTo>
                    <a:pt x="145" y="741"/>
                  </a:lnTo>
                  <a:lnTo>
                    <a:pt x="145" y="741"/>
                  </a:lnTo>
                  <a:lnTo>
                    <a:pt x="146" y="739"/>
                  </a:lnTo>
                  <a:lnTo>
                    <a:pt x="146" y="739"/>
                  </a:lnTo>
                  <a:lnTo>
                    <a:pt x="154" y="727"/>
                  </a:lnTo>
                  <a:lnTo>
                    <a:pt x="164" y="715"/>
                  </a:lnTo>
                  <a:lnTo>
                    <a:pt x="164" y="715"/>
                  </a:lnTo>
                  <a:lnTo>
                    <a:pt x="192" y="684"/>
                  </a:lnTo>
                  <a:lnTo>
                    <a:pt x="222" y="653"/>
                  </a:lnTo>
                  <a:lnTo>
                    <a:pt x="254" y="622"/>
                  </a:lnTo>
                  <a:lnTo>
                    <a:pt x="567" y="185"/>
                  </a:lnTo>
                  <a:lnTo>
                    <a:pt x="567" y="138"/>
                  </a:lnTo>
                  <a:lnTo>
                    <a:pt x="567" y="138"/>
                  </a:lnTo>
                  <a:lnTo>
                    <a:pt x="567" y="134"/>
                  </a:lnTo>
                  <a:lnTo>
                    <a:pt x="570" y="130"/>
                  </a:lnTo>
                  <a:lnTo>
                    <a:pt x="573" y="128"/>
                  </a:lnTo>
                  <a:lnTo>
                    <a:pt x="577" y="127"/>
                  </a:lnTo>
                  <a:lnTo>
                    <a:pt x="577" y="127"/>
                  </a:lnTo>
                  <a:lnTo>
                    <a:pt x="594" y="123"/>
                  </a:lnTo>
                  <a:lnTo>
                    <a:pt x="594" y="123"/>
                  </a:lnTo>
                  <a:lnTo>
                    <a:pt x="647" y="113"/>
                  </a:lnTo>
                  <a:lnTo>
                    <a:pt x="672" y="109"/>
                  </a:lnTo>
                  <a:lnTo>
                    <a:pt x="691" y="108"/>
                  </a:lnTo>
                  <a:lnTo>
                    <a:pt x="691" y="108"/>
                  </a:lnTo>
                  <a:lnTo>
                    <a:pt x="726" y="104"/>
                  </a:lnTo>
                  <a:lnTo>
                    <a:pt x="808" y="91"/>
                  </a:lnTo>
                  <a:lnTo>
                    <a:pt x="928" y="74"/>
                  </a:lnTo>
                  <a:lnTo>
                    <a:pt x="1075" y="54"/>
                  </a:lnTo>
                  <a:lnTo>
                    <a:pt x="1158" y="44"/>
                  </a:lnTo>
                  <a:lnTo>
                    <a:pt x="1246" y="35"/>
                  </a:lnTo>
                  <a:lnTo>
                    <a:pt x="1336" y="25"/>
                  </a:lnTo>
                  <a:lnTo>
                    <a:pt x="1428" y="17"/>
                  </a:lnTo>
                  <a:lnTo>
                    <a:pt x="1521" y="10"/>
                  </a:lnTo>
                  <a:lnTo>
                    <a:pt x="1614" y="5"/>
                  </a:lnTo>
                  <a:lnTo>
                    <a:pt x="1706" y="1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2116" y="0"/>
                  </a:lnTo>
                  <a:lnTo>
                    <a:pt x="2249" y="1"/>
                  </a:lnTo>
                  <a:lnTo>
                    <a:pt x="2365" y="2"/>
                  </a:lnTo>
                  <a:lnTo>
                    <a:pt x="2466" y="6"/>
                  </a:lnTo>
                  <a:lnTo>
                    <a:pt x="2512" y="9"/>
                  </a:lnTo>
                  <a:lnTo>
                    <a:pt x="2554" y="11"/>
                  </a:lnTo>
                  <a:lnTo>
                    <a:pt x="2593" y="16"/>
                  </a:lnTo>
                  <a:lnTo>
                    <a:pt x="2629" y="21"/>
                  </a:lnTo>
                  <a:lnTo>
                    <a:pt x="2662" y="26"/>
                  </a:lnTo>
                  <a:lnTo>
                    <a:pt x="2692" y="32"/>
                  </a:lnTo>
                  <a:lnTo>
                    <a:pt x="2692" y="32"/>
                  </a:lnTo>
                  <a:lnTo>
                    <a:pt x="2750" y="46"/>
                  </a:lnTo>
                  <a:lnTo>
                    <a:pt x="2808" y="61"/>
                  </a:lnTo>
                  <a:lnTo>
                    <a:pt x="2840" y="69"/>
                  </a:lnTo>
                  <a:lnTo>
                    <a:pt x="2872" y="78"/>
                  </a:lnTo>
                  <a:lnTo>
                    <a:pt x="2904" y="90"/>
                  </a:lnTo>
                  <a:lnTo>
                    <a:pt x="2940" y="101"/>
                  </a:lnTo>
                  <a:lnTo>
                    <a:pt x="2975" y="116"/>
                  </a:lnTo>
                  <a:lnTo>
                    <a:pt x="3015" y="132"/>
                  </a:lnTo>
                  <a:lnTo>
                    <a:pt x="3055" y="151"/>
                  </a:lnTo>
                  <a:lnTo>
                    <a:pt x="3099" y="173"/>
                  </a:lnTo>
                  <a:lnTo>
                    <a:pt x="3146" y="197"/>
                  </a:lnTo>
                  <a:lnTo>
                    <a:pt x="3195" y="225"/>
                  </a:lnTo>
                  <a:lnTo>
                    <a:pt x="3248" y="255"/>
                  </a:lnTo>
                  <a:lnTo>
                    <a:pt x="3305" y="289"/>
                  </a:lnTo>
                  <a:lnTo>
                    <a:pt x="3305" y="289"/>
                  </a:lnTo>
                  <a:lnTo>
                    <a:pt x="3446" y="379"/>
                  </a:lnTo>
                  <a:lnTo>
                    <a:pt x="3578" y="462"/>
                  </a:lnTo>
                  <a:lnTo>
                    <a:pt x="3786" y="598"/>
                  </a:lnTo>
                  <a:lnTo>
                    <a:pt x="3786" y="598"/>
                  </a:lnTo>
                  <a:lnTo>
                    <a:pt x="3815" y="615"/>
                  </a:lnTo>
                  <a:lnTo>
                    <a:pt x="3845" y="633"/>
                  </a:lnTo>
                  <a:lnTo>
                    <a:pt x="3875" y="649"/>
                  </a:lnTo>
                  <a:lnTo>
                    <a:pt x="3906" y="664"/>
                  </a:lnTo>
                  <a:lnTo>
                    <a:pt x="3937" y="677"/>
                  </a:lnTo>
                  <a:lnTo>
                    <a:pt x="3969" y="690"/>
                  </a:lnTo>
                  <a:lnTo>
                    <a:pt x="4001" y="703"/>
                  </a:lnTo>
                  <a:lnTo>
                    <a:pt x="4034" y="713"/>
                  </a:lnTo>
                  <a:lnTo>
                    <a:pt x="4034" y="713"/>
                  </a:lnTo>
                  <a:lnTo>
                    <a:pt x="4057" y="719"/>
                  </a:lnTo>
                  <a:lnTo>
                    <a:pt x="4068" y="722"/>
                  </a:lnTo>
                  <a:lnTo>
                    <a:pt x="4068" y="722"/>
                  </a:lnTo>
                  <a:lnTo>
                    <a:pt x="4139" y="729"/>
                  </a:lnTo>
                  <a:lnTo>
                    <a:pt x="4239" y="741"/>
                  </a:lnTo>
                  <a:lnTo>
                    <a:pt x="4338" y="753"/>
                  </a:lnTo>
                  <a:lnTo>
                    <a:pt x="4403" y="760"/>
                  </a:lnTo>
                  <a:lnTo>
                    <a:pt x="4403" y="760"/>
                  </a:lnTo>
                  <a:lnTo>
                    <a:pt x="4418" y="763"/>
                  </a:lnTo>
                  <a:lnTo>
                    <a:pt x="4440" y="766"/>
                  </a:lnTo>
                  <a:lnTo>
                    <a:pt x="4498" y="778"/>
                  </a:lnTo>
                  <a:lnTo>
                    <a:pt x="4531" y="786"/>
                  </a:lnTo>
                  <a:lnTo>
                    <a:pt x="4568" y="795"/>
                  </a:lnTo>
                  <a:lnTo>
                    <a:pt x="4607" y="805"/>
                  </a:lnTo>
                  <a:lnTo>
                    <a:pt x="4646" y="818"/>
                  </a:lnTo>
                  <a:lnTo>
                    <a:pt x="4686" y="831"/>
                  </a:lnTo>
                  <a:lnTo>
                    <a:pt x="4724" y="845"/>
                  </a:lnTo>
                  <a:lnTo>
                    <a:pt x="4760" y="858"/>
                  </a:lnTo>
                  <a:lnTo>
                    <a:pt x="4794" y="874"/>
                  </a:lnTo>
                  <a:lnTo>
                    <a:pt x="4824" y="891"/>
                  </a:lnTo>
                  <a:lnTo>
                    <a:pt x="4838" y="899"/>
                  </a:lnTo>
                  <a:lnTo>
                    <a:pt x="4850" y="908"/>
                  </a:lnTo>
                  <a:lnTo>
                    <a:pt x="4861" y="916"/>
                  </a:lnTo>
                  <a:lnTo>
                    <a:pt x="4871" y="925"/>
                  </a:lnTo>
                  <a:lnTo>
                    <a:pt x="4879" y="934"/>
                  </a:lnTo>
                  <a:lnTo>
                    <a:pt x="4886" y="942"/>
                  </a:lnTo>
                  <a:lnTo>
                    <a:pt x="4886" y="942"/>
                  </a:lnTo>
                  <a:lnTo>
                    <a:pt x="4887" y="946"/>
                  </a:lnTo>
                  <a:lnTo>
                    <a:pt x="4887" y="946"/>
                  </a:lnTo>
                  <a:lnTo>
                    <a:pt x="4916" y="994"/>
                  </a:lnTo>
                  <a:lnTo>
                    <a:pt x="4946" y="1050"/>
                  </a:lnTo>
                  <a:lnTo>
                    <a:pt x="4960" y="1080"/>
                  </a:lnTo>
                  <a:lnTo>
                    <a:pt x="4973" y="1108"/>
                  </a:lnTo>
                  <a:lnTo>
                    <a:pt x="4986" y="1138"/>
                  </a:lnTo>
                  <a:lnTo>
                    <a:pt x="4998" y="1167"/>
                  </a:lnTo>
                  <a:lnTo>
                    <a:pt x="4998" y="1167"/>
                  </a:lnTo>
                  <a:lnTo>
                    <a:pt x="5011" y="1205"/>
                  </a:lnTo>
                  <a:lnTo>
                    <a:pt x="5016" y="1224"/>
                  </a:lnTo>
                  <a:lnTo>
                    <a:pt x="5021" y="1240"/>
                  </a:lnTo>
                  <a:lnTo>
                    <a:pt x="5023" y="1256"/>
                  </a:lnTo>
                  <a:lnTo>
                    <a:pt x="5025" y="1271"/>
                  </a:lnTo>
                  <a:lnTo>
                    <a:pt x="5025" y="1285"/>
                  </a:lnTo>
                  <a:lnTo>
                    <a:pt x="5024" y="1296"/>
                  </a:lnTo>
                  <a:lnTo>
                    <a:pt x="5024" y="1296"/>
                  </a:lnTo>
                  <a:lnTo>
                    <a:pt x="5016" y="1348"/>
                  </a:lnTo>
                  <a:lnTo>
                    <a:pt x="5010" y="1390"/>
                  </a:lnTo>
                  <a:lnTo>
                    <a:pt x="5009" y="1406"/>
                  </a:lnTo>
                  <a:lnTo>
                    <a:pt x="5009" y="1419"/>
                  </a:lnTo>
                  <a:lnTo>
                    <a:pt x="5009" y="1430"/>
                  </a:lnTo>
                  <a:lnTo>
                    <a:pt x="5011" y="1437"/>
                  </a:lnTo>
                  <a:lnTo>
                    <a:pt x="5011" y="1437"/>
                  </a:lnTo>
                  <a:lnTo>
                    <a:pt x="5028" y="1469"/>
                  </a:lnTo>
                  <a:lnTo>
                    <a:pt x="5028" y="146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638551" y="4110038"/>
              <a:ext cx="2070100" cy="55563"/>
            </a:xfrm>
            <a:custGeom>
              <a:rect b="b" l="l" r="r" t="t"/>
              <a:pathLst>
                <a:path extrusionOk="0" h="69" w="2608">
                  <a:moveTo>
                    <a:pt x="2608" y="0"/>
                  </a:moveTo>
                  <a:lnTo>
                    <a:pt x="2608" y="0"/>
                  </a:lnTo>
                  <a:lnTo>
                    <a:pt x="2607" y="41"/>
                  </a:lnTo>
                  <a:lnTo>
                    <a:pt x="2607" y="41"/>
                  </a:lnTo>
                  <a:lnTo>
                    <a:pt x="708" y="41"/>
                  </a:lnTo>
                  <a:lnTo>
                    <a:pt x="708" y="41"/>
                  </a:lnTo>
                  <a:lnTo>
                    <a:pt x="547" y="43"/>
                  </a:lnTo>
                  <a:lnTo>
                    <a:pt x="407" y="45"/>
                  </a:lnTo>
                  <a:lnTo>
                    <a:pt x="285" y="50"/>
                  </a:lnTo>
                  <a:lnTo>
                    <a:pt x="184" y="55"/>
                  </a:lnTo>
                  <a:lnTo>
                    <a:pt x="106" y="60"/>
                  </a:lnTo>
                  <a:lnTo>
                    <a:pt x="48" y="65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1" y="35"/>
                  </a:lnTo>
                  <a:lnTo>
                    <a:pt x="0" y="0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2767013" y="3167063"/>
              <a:ext cx="109538" cy="284163"/>
            </a:xfrm>
            <a:custGeom>
              <a:rect b="b" l="l" r="r" t="t"/>
              <a:pathLst>
                <a:path extrusionOk="0" h="358" w="138">
                  <a:moveTo>
                    <a:pt x="82" y="13"/>
                  </a:moveTo>
                  <a:lnTo>
                    <a:pt x="82" y="13"/>
                  </a:lnTo>
                  <a:lnTo>
                    <a:pt x="88" y="16"/>
                  </a:lnTo>
                  <a:lnTo>
                    <a:pt x="95" y="20"/>
                  </a:lnTo>
                  <a:lnTo>
                    <a:pt x="108" y="29"/>
                  </a:lnTo>
                  <a:lnTo>
                    <a:pt x="118" y="40"/>
                  </a:lnTo>
                  <a:lnTo>
                    <a:pt x="126" y="53"/>
                  </a:lnTo>
                  <a:lnTo>
                    <a:pt x="133" y="66"/>
                  </a:lnTo>
                  <a:lnTo>
                    <a:pt x="137" y="81"/>
                  </a:lnTo>
                  <a:lnTo>
                    <a:pt x="138" y="97"/>
                  </a:lnTo>
                  <a:lnTo>
                    <a:pt x="137" y="104"/>
                  </a:lnTo>
                  <a:lnTo>
                    <a:pt x="136" y="112"/>
                  </a:lnTo>
                  <a:lnTo>
                    <a:pt x="102" y="287"/>
                  </a:lnTo>
                  <a:lnTo>
                    <a:pt x="102" y="287"/>
                  </a:lnTo>
                  <a:lnTo>
                    <a:pt x="99" y="301"/>
                  </a:lnTo>
                  <a:lnTo>
                    <a:pt x="93" y="313"/>
                  </a:lnTo>
                  <a:lnTo>
                    <a:pt x="85" y="325"/>
                  </a:lnTo>
                  <a:lnTo>
                    <a:pt x="76" y="335"/>
                  </a:lnTo>
                  <a:lnTo>
                    <a:pt x="65" y="343"/>
                  </a:lnTo>
                  <a:lnTo>
                    <a:pt x="53" y="350"/>
                  </a:lnTo>
                  <a:lnTo>
                    <a:pt x="40" y="356"/>
                  </a:lnTo>
                  <a:lnTo>
                    <a:pt x="26" y="358"/>
                  </a:lnTo>
                  <a:lnTo>
                    <a:pt x="26" y="358"/>
                  </a:lnTo>
                  <a:lnTo>
                    <a:pt x="25" y="358"/>
                  </a:lnTo>
                  <a:lnTo>
                    <a:pt x="25" y="358"/>
                  </a:lnTo>
                  <a:lnTo>
                    <a:pt x="24" y="357"/>
                  </a:lnTo>
                  <a:lnTo>
                    <a:pt x="17" y="349"/>
                  </a:lnTo>
                  <a:lnTo>
                    <a:pt x="17" y="349"/>
                  </a:lnTo>
                  <a:lnTo>
                    <a:pt x="12" y="342"/>
                  </a:lnTo>
                  <a:lnTo>
                    <a:pt x="8" y="335"/>
                  </a:lnTo>
                  <a:lnTo>
                    <a:pt x="4" y="328"/>
                  </a:lnTo>
                  <a:lnTo>
                    <a:pt x="2" y="320"/>
                  </a:lnTo>
                  <a:lnTo>
                    <a:pt x="1" y="312"/>
                  </a:lnTo>
                  <a:lnTo>
                    <a:pt x="0" y="304"/>
                  </a:lnTo>
                  <a:lnTo>
                    <a:pt x="0" y="296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9" y="225"/>
                  </a:lnTo>
                  <a:lnTo>
                    <a:pt x="22" y="145"/>
                  </a:lnTo>
                  <a:lnTo>
                    <a:pt x="35" y="66"/>
                  </a:lnTo>
                  <a:lnTo>
                    <a:pt x="44" y="3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927351" y="3763963"/>
              <a:ext cx="536575" cy="536575"/>
            </a:xfrm>
            <a:custGeom>
              <a:rect b="b" l="l" r="r" t="t"/>
              <a:pathLst>
                <a:path extrusionOk="0" h="677" w="676">
                  <a:moveTo>
                    <a:pt x="337" y="677"/>
                  </a:moveTo>
                  <a:lnTo>
                    <a:pt x="337" y="677"/>
                  </a:lnTo>
                  <a:lnTo>
                    <a:pt x="319" y="676"/>
                  </a:lnTo>
                  <a:lnTo>
                    <a:pt x="302" y="674"/>
                  </a:lnTo>
                  <a:lnTo>
                    <a:pt x="286" y="672"/>
                  </a:lnTo>
                  <a:lnTo>
                    <a:pt x="269" y="670"/>
                  </a:lnTo>
                  <a:lnTo>
                    <a:pt x="252" y="665"/>
                  </a:lnTo>
                  <a:lnTo>
                    <a:pt x="236" y="661"/>
                  </a:lnTo>
                  <a:lnTo>
                    <a:pt x="221" y="656"/>
                  </a:lnTo>
                  <a:lnTo>
                    <a:pt x="205" y="649"/>
                  </a:lnTo>
                  <a:lnTo>
                    <a:pt x="190" y="642"/>
                  </a:lnTo>
                  <a:lnTo>
                    <a:pt x="176" y="635"/>
                  </a:lnTo>
                  <a:lnTo>
                    <a:pt x="161" y="627"/>
                  </a:lnTo>
                  <a:lnTo>
                    <a:pt x="149" y="618"/>
                  </a:lnTo>
                  <a:lnTo>
                    <a:pt x="135" y="609"/>
                  </a:lnTo>
                  <a:lnTo>
                    <a:pt x="122" y="598"/>
                  </a:lnTo>
                  <a:lnTo>
                    <a:pt x="110" y="588"/>
                  </a:lnTo>
                  <a:lnTo>
                    <a:pt x="98" y="576"/>
                  </a:lnTo>
                  <a:lnTo>
                    <a:pt x="88" y="565"/>
                  </a:lnTo>
                  <a:lnTo>
                    <a:pt x="76" y="552"/>
                  </a:lnTo>
                  <a:lnTo>
                    <a:pt x="67" y="540"/>
                  </a:lnTo>
                  <a:lnTo>
                    <a:pt x="58" y="527"/>
                  </a:lnTo>
                  <a:lnTo>
                    <a:pt x="49" y="513"/>
                  </a:lnTo>
                  <a:lnTo>
                    <a:pt x="41" y="498"/>
                  </a:lnTo>
                  <a:lnTo>
                    <a:pt x="34" y="484"/>
                  </a:lnTo>
                  <a:lnTo>
                    <a:pt x="27" y="469"/>
                  </a:lnTo>
                  <a:lnTo>
                    <a:pt x="21" y="453"/>
                  </a:lnTo>
                  <a:lnTo>
                    <a:pt x="15" y="438"/>
                  </a:lnTo>
                  <a:lnTo>
                    <a:pt x="11" y="422"/>
                  </a:lnTo>
                  <a:lnTo>
                    <a:pt x="7" y="405"/>
                  </a:lnTo>
                  <a:lnTo>
                    <a:pt x="4" y="389"/>
                  </a:lnTo>
                  <a:lnTo>
                    <a:pt x="3" y="371"/>
                  </a:lnTo>
                  <a:lnTo>
                    <a:pt x="1" y="354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" y="319"/>
                  </a:lnTo>
                  <a:lnTo>
                    <a:pt x="3" y="302"/>
                  </a:lnTo>
                  <a:lnTo>
                    <a:pt x="5" y="286"/>
                  </a:lnTo>
                  <a:lnTo>
                    <a:pt x="7" y="269"/>
                  </a:lnTo>
                  <a:lnTo>
                    <a:pt x="12" y="253"/>
                  </a:lnTo>
                  <a:lnTo>
                    <a:pt x="16" y="237"/>
                  </a:lnTo>
                  <a:lnTo>
                    <a:pt x="21" y="220"/>
                  </a:lnTo>
                  <a:lnTo>
                    <a:pt x="28" y="205"/>
                  </a:lnTo>
                  <a:lnTo>
                    <a:pt x="35" y="190"/>
                  </a:lnTo>
                  <a:lnTo>
                    <a:pt x="42" y="177"/>
                  </a:lnTo>
                  <a:lnTo>
                    <a:pt x="50" y="162"/>
                  </a:lnTo>
                  <a:lnTo>
                    <a:pt x="59" y="148"/>
                  </a:lnTo>
                  <a:lnTo>
                    <a:pt x="68" y="135"/>
                  </a:lnTo>
                  <a:lnTo>
                    <a:pt x="79" y="122"/>
                  </a:lnTo>
                  <a:lnTo>
                    <a:pt x="89" y="110"/>
                  </a:lnTo>
                  <a:lnTo>
                    <a:pt x="100" y="98"/>
                  </a:lnTo>
                  <a:lnTo>
                    <a:pt x="112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51" y="58"/>
                  </a:lnTo>
                  <a:lnTo>
                    <a:pt x="165" y="49"/>
                  </a:lnTo>
                  <a:lnTo>
                    <a:pt x="179" y="41"/>
                  </a:lnTo>
                  <a:lnTo>
                    <a:pt x="193" y="33"/>
                  </a:lnTo>
                  <a:lnTo>
                    <a:pt x="209" y="27"/>
                  </a:lnTo>
                  <a:lnTo>
                    <a:pt x="224" y="20"/>
                  </a:lnTo>
                  <a:lnTo>
                    <a:pt x="240" y="15"/>
                  </a:lnTo>
                  <a:lnTo>
                    <a:pt x="255" y="11"/>
                  </a:lnTo>
                  <a:lnTo>
                    <a:pt x="272" y="7"/>
                  </a:lnTo>
                  <a:lnTo>
                    <a:pt x="288" y="4"/>
                  </a:lnTo>
                  <a:lnTo>
                    <a:pt x="305" y="1"/>
                  </a:lnTo>
                  <a:lnTo>
                    <a:pt x="323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57" y="1"/>
                  </a:lnTo>
                  <a:lnTo>
                    <a:pt x="375" y="3"/>
                  </a:lnTo>
                  <a:lnTo>
                    <a:pt x="391" y="5"/>
                  </a:lnTo>
                  <a:lnTo>
                    <a:pt x="408" y="7"/>
                  </a:lnTo>
                  <a:lnTo>
                    <a:pt x="424" y="12"/>
                  </a:lnTo>
                  <a:lnTo>
                    <a:pt x="440" y="16"/>
                  </a:lnTo>
                  <a:lnTo>
                    <a:pt x="456" y="21"/>
                  </a:lnTo>
                  <a:lnTo>
                    <a:pt x="471" y="28"/>
                  </a:lnTo>
                  <a:lnTo>
                    <a:pt x="486" y="35"/>
                  </a:lnTo>
                  <a:lnTo>
                    <a:pt x="501" y="42"/>
                  </a:lnTo>
                  <a:lnTo>
                    <a:pt x="515" y="50"/>
                  </a:lnTo>
                  <a:lnTo>
                    <a:pt x="529" y="59"/>
                  </a:lnTo>
                  <a:lnTo>
                    <a:pt x="542" y="68"/>
                  </a:lnTo>
                  <a:lnTo>
                    <a:pt x="554" y="79"/>
                  </a:lnTo>
                  <a:lnTo>
                    <a:pt x="567" y="89"/>
                  </a:lnTo>
                  <a:lnTo>
                    <a:pt x="578" y="101"/>
                  </a:lnTo>
                  <a:lnTo>
                    <a:pt x="590" y="112"/>
                  </a:lnTo>
                  <a:lnTo>
                    <a:pt x="600" y="125"/>
                  </a:lnTo>
                  <a:lnTo>
                    <a:pt x="609" y="137"/>
                  </a:lnTo>
                  <a:lnTo>
                    <a:pt x="620" y="150"/>
                  </a:lnTo>
                  <a:lnTo>
                    <a:pt x="628" y="164"/>
                  </a:lnTo>
                  <a:lnTo>
                    <a:pt x="636" y="179"/>
                  </a:lnTo>
                  <a:lnTo>
                    <a:pt x="644" y="193"/>
                  </a:lnTo>
                  <a:lnTo>
                    <a:pt x="650" y="208"/>
                  </a:lnTo>
                  <a:lnTo>
                    <a:pt x="657" y="224"/>
                  </a:lnTo>
                  <a:lnTo>
                    <a:pt x="661" y="239"/>
                  </a:lnTo>
                  <a:lnTo>
                    <a:pt x="666" y="255"/>
                  </a:lnTo>
                  <a:lnTo>
                    <a:pt x="669" y="272"/>
                  </a:lnTo>
                  <a:lnTo>
                    <a:pt x="673" y="288"/>
                  </a:lnTo>
                  <a:lnTo>
                    <a:pt x="675" y="306"/>
                  </a:lnTo>
                  <a:lnTo>
                    <a:pt x="676" y="323"/>
                  </a:lnTo>
                  <a:lnTo>
                    <a:pt x="676" y="340"/>
                  </a:lnTo>
                  <a:lnTo>
                    <a:pt x="676" y="340"/>
                  </a:lnTo>
                  <a:lnTo>
                    <a:pt x="676" y="358"/>
                  </a:lnTo>
                  <a:lnTo>
                    <a:pt x="674" y="375"/>
                  </a:lnTo>
                  <a:lnTo>
                    <a:pt x="672" y="391"/>
                  </a:lnTo>
                  <a:lnTo>
                    <a:pt x="669" y="408"/>
                  </a:lnTo>
                  <a:lnTo>
                    <a:pt x="665" y="424"/>
                  </a:lnTo>
                  <a:lnTo>
                    <a:pt x="660" y="440"/>
                  </a:lnTo>
                  <a:lnTo>
                    <a:pt x="656" y="457"/>
                  </a:lnTo>
                  <a:lnTo>
                    <a:pt x="649" y="472"/>
                  </a:lnTo>
                  <a:lnTo>
                    <a:pt x="643" y="487"/>
                  </a:lnTo>
                  <a:lnTo>
                    <a:pt x="635" y="500"/>
                  </a:lnTo>
                  <a:lnTo>
                    <a:pt x="627" y="515"/>
                  </a:lnTo>
                  <a:lnTo>
                    <a:pt x="618" y="529"/>
                  </a:lnTo>
                  <a:lnTo>
                    <a:pt x="608" y="542"/>
                  </a:lnTo>
                  <a:lnTo>
                    <a:pt x="598" y="555"/>
                  </a:lnTo>
                  <a:lnTo>
                    <a:pt x="588" y="567"/>
                  </a:lnTo>
                  <a:lnTo>
                    <a:pt x="576" y="579"/>
                  </a:lnTo>
                  <a:lnTo>
                    <a:pt x="565" y="589"/>
                  </a:lnTo>
                  <a:lnTo>
                    <a:pt x="552" y="601"/>
                  </a:lnTo>
                  <a:lnTo>
                    <a:pt x="539" y="610"/>
                  </a:lnTo>
                  <a:lnTo>
                    <a:pt x="527" y="619"/>
                  </a:lnTo>
                  <a:lnTo>
                    <a:pt x="513" y="628"/>
                  </a:lnTo>
                  <a:lnTo>
                    <a:pt x="498" y="636"/>
                  </a:lnTo>
                  <a:lnTo>
                    <a:pt x="484" y="643"/>
                  </a:lnTo>
                  <a:lnTo>
                    <a:pt x="469" y="650"/>
                  </a:lnTo>
                  <a:lnTo>
                    <a:pt x="453" y="656"/>
                  </a:lnTo>
                  <a:lnTo>
                    <a:pt x="438" y="662"/>
                  </a:lnTo>
                  <a:lnTo>
                    <a:pt x="422" y="666"/>
                  </a:lnTo>
                  <a:lnTo>
                    <a:pt x="406" y="670"/>
                  </a:lnTo>
                  <a:lnTo>
                    <a:pt x="388" y="673"/>
                  </a:lnTo>
                  <a:lnTo>
                    <a:pt x="371" y="674"/>
                  </a:lnTo>
                  <a:lnTo>
                    <a:pt x="354" y="677"/>
                  </a:lnTo>
                  <a:lnTo>
                    <a:pt x="337" y="677"/>
                  </a:lnTo>
                  <a:lnTo>
                    <a:pt x="337" y="677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043238" y="3879851"/>
              <a:ext cx="304800" cy="304800"/>
            </a:xfrm>
            <a:custGeom>
              <a:rect b="b" l="l" r="r" t="t"/>
              <a:pathLst>
                <a:path extrusionOk="0" h="383" w="383">
                  <a:moveTo>
                    <a:pt x="191" y="383"/>
                  </a:moveTo>
                  <a:lnTo>
                    <a:pt x="191" y="383"/>
                  </a:lnTo>
                  <a:lnTo>
                    <a:pt x="171" y="382"/>
                  </a:lnTo>
                  <a:lnTo>
                    <a:pt x="152" y="379"/>
                  </a:lnTo>
                  <a:lnTo>
                    <a:pt x="133" y="374"/>
                  </a:lnTo>
                  <a:lnTo>
                    <a:pt x="116" y="368"/>
                  </a:lnTo>
                  <a:lnTo>
                    <a:pt x="100" y="360"/>
                  </a:lnTo>
                  <a:lnTo>
                    <a:pt x="84" y="350"/>
                  </a:lnTo>
                  <a:lnTo>
                    <a:pt x="69" y="340"/>
                  </a:lnTo>
                  <a:lnTo>
                    <a:pt x="55" y="327"/>
                  </a:lnTo>
                  <a:lnTo>
                    <a:pt x="43" y="313"/>
                  </a:lnTo>
                  <a:lnTo>
                    <a:pt x="32" y="298"/>
                  </a:lnTo>
                  <a:lnTo>
                    <a:pt x="23" y="282"/>
                  </a:lnTo>
                  <a:lnTo>
                    <a:pt x="14" y="266"/>
                  </a:lnTo>
                  <a:lnTo>
                    <a:pt x="8" y="247"/>
                  </a:lnTo>
                  <a:lnTo>
                    <a:pt x="3" y="229"/>
                  </a:lnTo>
                  <a:lnTo>
                    <a:pt x="1" y="211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1" y="171"/>
                  </a:lnTo>
                  <a:lnTo>
                    <a:pt x="4" y="152"/>
                  </a:lnTo>
                  <a:lnTo>
                    <a:pt x="9" y="133"/>
                  </a:lnTo>
                  <a:lnTo>
                    <a:pt x="14" y="116"/>
                  </a:lnTo>
                  <a:lnTo>
                    <a:pt x="24" y="100"/>
                  </a:lnTo>
                  <a:lnTo>
                    <a:pt x="33" y="84"/>
                  </a:lnTo>
                  <a:lnTo>
                    <a:pt x="44" y="69"/>
                  </a:lnTo>
                  <a:lnTo>
                    <a:pt x="56" y="55"/>
                  </a:lnTo>
                  <a:lnTo>
                    <a:pt x="70" y="43"/>
                  </a:lnTo>
                  <a:lnTo>
                    <a:pt x="85" y="32"/>
                  </a:lnTo>
                  <a:lnTo>
                    <a:pt x="101" y="23"/>
                  </a:lnTo>
                  <a:lnTo>
                    <a:pt x="117" y="15"/>
                  </a:lnTo>
                  <a:lnTo>
                    <a:pt x="135" y="8"/>
                  </a:lnTo>
                  <a:lnTo>
                    <a:pt x="154" y="3"/>
                  </a:lnTo>
                  <a:lnTo>
                    <a:pt x="172" y="1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11" y="1"/>
                  </a:lnTo>
                  <a:lnTo>
                    <a:pt x="231" y="3"/>
                  </a:lnTo>
                  <a:lnTo>
                    <a:pt x="249" y="9"/>
                  </a:lnTo>
                  <a:lnTo>
                    <a:pt x="267" y="15"/>
                  </a:lnTo>
                  <a:lnTo>
                    <a:pt x="284" y="23"/>
                  </a:lnTo>
                  <a:lnTo>
                    <a:pt x="299" y="33"/>
                  </a:lnTo>
                  <a:lnTo>
                    <a:pt x="314" y="43"/>
                  </a:lnTo>
                  <a:lnTo>
                    <a:pt x="328" y="56"/>
                  </a:lnTo>
                  <a:lnTo>
                    <a:pt x="340" y="70"/>
                  </a:lnTo>
                  <a:lnTo>
                    <a:pt x="351" y="85"/>
                  </a:lnTo>
                  <a:lnTo>
                    <a:pt x="360" y="101"/>
                  </a:lnTo>
                  <a:lnTo>
                    <a:pt x="368" y="117"/>
                  </a:lnTo>
                  <a:lnTo>
                    <a:pt x="375" y="136"/>
                  </a:lnTo>
                  <a:lnTo>
                    <a:pt x="380" y="154"/>
                  </a:lnTo>
                  <a:lnTo>
                    <a:pt x="382" y="172"/>
                  </a:lnTo>
                  <a:lnTo>
                    <a:pt x="383" y="192"/>
                  </a:lnTo>
                  <a:lnTo>
                    <a:pt x="383" y="192"/>
                  </a:lnTo>
                  <a:lnTo>
                    <a:pt x="382" y="212"/>
                  </a:lnTo>
                  <a:lnTo>
                    <a:pt x="380" y="231"/>
                  </a:lnTo>
                  <a:lnTo>
                    <a:pt x="374" y="250"/>
                  </a:lnTo>
                  <a:lnTo>
                    <a:pt x="368" y="267"/>
                  </a:lnTo>
                  <a:lnTo>
                    <a:pt x="360" y="283"/>
                  </a:lnTo>
                  <a:lnTo>
                    <a:pt x="350" y="299"/>
                  </a:lnTo>
                  <a:lnTo>
                    <a:pt x="339" y="314"/>
                  </a:lnTo>
                  <a:lnTo>
                    <a:pt x="327" y="328"/>
                  </a:lnTo>
                  <a:lnTo>
                    <a:pt x="313" y="340"/>
                  </a:lnTo>
                  <a:lnTo>
                    <a:pt x="298" y="351"/>
                  </a:lnTo>
                  <a:lnTo>
                    <a:pt x="282" y="360"/>
                  </a:lnTo>
                  <a:lnTo>
                    <a:pt x="266" y="368"/>
                  </a:lnTo>
                  <a:lnTo>
                    <a:pt x="247" y="375"/>
                  </a:lnTo>
                  <a:lnTo>
                    <a:pt x="229" y="380"/>
                  </a:lnTo>
                  <a:lnTo>
                    <a:pt x="210" y="382"/>
                  </a:lnTo>
                  <a:lnTo>
                    <a:pt x="191" y="383"/>
                  </a:lnTo>
                  <a:lnTo>
                    <a:pt x="191" y="38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841626" y="3678238"/>
              <a:ext cx="708025" cy="708025"/>
            </a:xfrm>
            <a:custGeom>
              <a:rect b="b" l="l" r="r" t="t"/>
              <a:pathLst>
                <a:path extrusionOk="0" h="893" w="893">
                  <a:moveTo>
                    <a:pt x="893" y="448"/>
                  </a:moveTo>
                  <a:lnTo>
                    <a:pt x="893" y="448"/>
                  </a:lnTo>
                  <a:lnTo>
                    <a:pt x="893" y="425"/>
                  </a:lnTo>
                  <a:lnTo>
                    <a:pt x="890" y="402"/>
                  </a:lnTo>
                  <a:lnTo>
                    <a:pt x="888" y="380"/>
                  </a:lnTo>
                  <a:lnTo>
                    <a:pt x="884" y="358"/>
                  </a:lnTo>
                  <a:lnTo>
                    <a:pt x="879" y="336"/>
                  </a:lnTo>
                  <a:lnTo>
                    <a:pt x="873" y="316"/>
                  </a:lnTo>
                  <a:lnTo>
                    <a:pt x="866" y="295"/>
                  </a:lnTo>
                  <a:lnTo>
                    <a:pt x="858" y="274"/>
                  </a:lnTo>
                  <a:lnTo>
                    <a:pt x="850" y="255"/>
                  </a:lnTo>
                  <a:lnTo>
                    <a:pt x="840" y="235"/>
                  </a:lnTo>
                  <a:lnTo>
                    <a:pt x="829" y="217"/>
                  </a:lnTo>
                  <a:lnTo>
                    <a:pt x="818" y="198"/>
                  </a:lnTo>
                  <a:lnTo>
                    <a:pt x="805" y="181"/>
                  </a:lnTo>
                  <a:lnTo>
                    <a:pt x="792" y="164"/>
                  </a:lnTo>
                  <a:lnTo>
                    <a:pt x="779" y="147"/>
                  </a:lnTo>
                  <a:lnTo>
                    <a:pt x="764" y="131"/>
                  </a:lnTo>
                  <a:lnTo>
                    <a:pt x="747" y="118"/>
                  </a:lnTo>
                  <a:lnTo>
                    <a:pt x="731" y="103"/>
                  </a:lnTo>
                  <a:lnTo>
                    <a:pt x="715" y="90"/>
                  </a:lnTo>
                  <a:lnTo>
                    <a:pt x="698" y="77"/>
                  </a:lnTo>
                  <a:lnTo>
                    <a:pt x="679" y="66"/>
                  </a:lnTo>
                  <a:lnTo>
                    <a:pt x="661" y="54"/>
                  </a:lnTo>
                  <a:lnTo>
                    <a:pt x="641" y="45"/>
                  </a:lnTo>
                  <a:lnTo>
                    <a:pt x="622" y="36"/>
                  </a:lnTo>
                  <a:lnTo>
                    <a:pt x="601" y="28"/>
                  </a:lnTo>
                  <a:lnTo>
                    <a:pt x="580" y="21"/>
                  </a:lnTo>
                  <a:lnTo>
                    <a:pt x="560" y="14"/>
                  </a:lnTo>
                  <a:lnTo>
                    <a:pt x="538" y="9"/>
                  </a:lnTo>
                  <a:lnTo>
                    <a:pt x="516" y="6"/>
                  </a:lnTo>
                  <a:lnTo>
                    <a:pt x="494" y="2"/>
                  </a:lnTo>
                  <a:lnTo>
                    <a:pt x="471" y="0"/>
                  </a:lnTo>
                  <a:lnTo>
                    <a:pt x="448" y="0"/>
                  </a:lnTo>
                  <a:lnTo>
                    <a:pt x="448" y="0"/>
                  </a:lnTo>
                  <a:lnTo>
                    <a:pt x="425" y="0"/>
                  </a:lnTo>
                  <a:lnTo>
                    <a:pt x="403" y="2"/>
                  </a:lnTo>
                  <a:lnTo>
                    <a:pt x="380" y="5"/>
                  </a:lnTo>
                  <a:lnTo>
                    <a:pt x="358" y="8"/>
                  </a:lnTo>
                  <a:lnTo>
                    <a:pt x="336" y="14"/>
                  </a:lnTo>
                  <a:lnTo>
                    <a:pt x="316" y="20"/>
                  </a:lnTo>
                  <a:lnTo>
                    <a:pt x="295" y="27"/>
                  </a:lnTo>
                  <a:lnTo>
                    <a:pt x="274" y="35"/>
                  </a:lnTo>
                  <a:lnTo>
                    <a:pt x="255" y="43"/>
                  </a:lnTo>
                  <a:lnTo>
                    <a:pt x="235" y="53"/>
                  </a:lnTo>
                  <a:lnTo>
                    <a:pt x="217" y="63"/>
                  </a:lnTo>
                  <a:lnTo>
                    <a:pt x="198" y="75"/>
                  </a:lnTo>
                  <a:lnTo>
                    <a:pt x="181" y="88"/>
                  </a:lnTo>
                  <a:lnTo>
                    <a:pt x="164" y="100"/>
                  </a:lnTo>
                  <a:lnTo>
                    <a:pt x="147" y="114"/>
                  </a:lnTo>
                  <a:lnTo>
                    <a:pt x="132" y="129"/>
                  </a:lnTo>
                  <a:lnTo>
                    <a:pt x="117" y="145"/>
                  </a:lnTo>
                  <a:lnTo>
                    <a:pt x="103" y="161"/>
                  </a:lnTo>
                  <a:lnTo>
                    <a:pt x="90" y="177"/>
                  </a:lnTo>
                  <a:lnTo>
                    <a:pt x="77" y="195"/>
                  </a:lnTo>
                  <a:lnTo>
                    <a:pt x="66" y="213"/>
                  </a:lnTo>
                  <a:lnTo>
                    <a:pt x="54" y="232"/>
                  </a:lnTo>
                  <a:lnTo>
                    <a:pt x="45" y="251"/>
                  </a:lnTo>
                  <a:lnTo>
                    <a:pt x="36" y="271"/>
                  </a:lnTo>
                  <a:lnTo>
                    <a:pt x="28" y="292"/>
                  </a:lnTo>
                  <a:lnTo>
                    <a:pt x="21" y="312"/>
                  </a:lnTo>
                  <a:lnTo>
                    <a:pt x="15" y="333"/>
                  </a:lnTo>
                  <a:lnTo>
                    <a:pt x="9" y="355"/>
                  </a:lnTo>
                  <a:lnTo>
                    <a:pt x="6" y="377"/>
                  </a:lnTo>
                  <a:lnTo>
                    <a:pt x="2" y="399"/>
                  </a:lnTo>
                  <a:lnTo>
                    <a:pt x="1" y="422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0" y="468"/>
                  </a:lnTo>
                  <a:lnTo>
                    <a:pt x="2" y="491"/>
                  </a:lnTo>
                  <a:lnTo>
                    <a:pt x="5" y="513"/>
                  </a:lnTo>
                  <a:lnTo>
                    <a:pt x="9" y="535"/>
                  </a:lnTo>
                  <a:lnTo>
                    <a:pt x="14" y="557"/>
                  </a:lnTo>
                  <a:lnTo>
                    <a:pt x="20" y="577"/>
                  </a:lnTo>
                  <a:lnTo>
                    <a:pt x="27" y="598"/>
                  </a:lnTo>
                  <a:lnTo>
                    <a:pt x="35" y="619"/>
                  </a:lnTo>
                  <a:lnTo>
                    <a:pt x="43" y="638"/>
                  </a:lnTo>
                  <a:lnTo>
                    <a:pt x="53" y="658"/>
                  </a:lnTo>
                  <a:lnTo>
                    <a:pt x="63" y="676"/>
                  </a:lnTo>
                  <a:lnTo>
                    <a:pt x="75" y="695"/>
                  </a:lnTo>
                  <a:lnTo>
                    <a:pt x="88" y="712"/>
                  </a:lnTo>
                  <a:lnTo>
                    <a:pt x="100" y="729"/>
                  </a:lnTo>
                  <a:lnTo>
                    <a:pt x="115" y="745"/>
                  </a:lnTo>
                  <a:lnTo>
                    <a:pt x="129" y="760"/>
                  </a:lnTo>
                  <a:lnTo>
                    <a:pt x="145" y="775"/>
                  </a:lnTo>
                  <a:lnTo>
                    <a:pt x="161" y="790"/>
                  </a:lnTo>
                  <a:lnTo>
                    <a:pt x="177" y="803"/>
                  </a:lnTo>
                  <a:lnTo>
                    <a:pt x="196" y="816"/>
                  </a:lnTo>
                  <a:lnTo>
                    <a:pt x="213" y="827"/>
                  </a:lnTo>
                  <a:lnTo>
                    <a:pt x="231" y="839"/>
                  </a:lnTo>
                  <a:lnTo>
                    <a:pt x="251" y="848"/>
                  </a:lnTo>
                  <a:lnTo>
                    <a:pt x="271" y="857"/>
                  </a:lnTo>
                  <a:lnTo>
                    <a:pt x="291" y="865"/>
                  </a:lnTo>
                  <a:lnTo>
                    <a:pt x="312" y="872"/>
                  </a:lnTo>
                  <a:lnTo>
                    <a:pt x="333" y="879"/>
                  </a:lnTo>
                  <a:lnTo>
                    <a:pt x="355" y="884"/>
                  </a:lnTo>
                  <a:lnTo>
                    <a:pt x="377" y="887"/>
                  </a:lnTo>
                  <a:lnTo>
                    <a:pt x="398" y="891"/>
                  </a:lnTo>
                  <a:lnTo>
                    <a:pt x="422" y="893"/>
                  </a:lnTo>
                  <a:lnTo>
                    <a:pt x="445" y="893"/>
                  </a:lnTo>
                  <a:lnTo>
                    <a:pt x="445" y="893"/>
                  </a:lnTo>
                  <a:lnTo>
                    <a:pt x="468" y="893"/>
                  </a:lnTo>
                  <a:lnTo>
                    <a:pt x="491" y="891"/>
                  </a:lnTo>
                  <a:lnTo>
                    <a:pt x="512" y="888"/>
                  </a:lnTo>
                  <a:lnTo>
                    <a:pt x="534" y="885"/>
                  </a:lnTo>
                  <a:lnTo>
                    <a:pt x="556" y="879"/>
                  </a:lnTo>
                  <a:lnTo>
                    <a:pt x="577" y="873"/>
                  </a:lnTo>
                  <a:lnTo>
                    <a:pt x="598" y="866"/>
                  </a:lnTo>
                  <a:lnTo>
                    <a:pt x="618" y="858"/>
                  </a:lnTo>
                  <a:lnTo>
                    <a:pt x="638" y="850"/>
                  </a:lnTo>
                  <a:lnTo>
                    <a:pt x="658" y="840"/>
                  </a:lnTo>
                  <a:lnTo>
                    <a:pt x="676" y="830"/>
                  </a:lnTo>
                  <a:lnTo>
                    <a:pt x="694" y="818"/>
                  </a:lnTo>
                  <a:lnTo>
                    <a:pt x="712" y="805"/>
                  </a:lnTo>
                  <a:lnTo>
                    <a:pt x="729" y="793"/>
                  </a:lnTo>
                  <a:lnTo>
                    <a:pt x="745" y="779"/>
                  </a:lnTo>
                  <a:lnTo>
                    <a:pt x="761" y="764"/>
                  </a:lnTo>
                  <a:lnTo>
                    <a:pt x="775" y="748"/>
                  </a:lnTo>
                  <a:lnTo>
                    <a:pt x="790" y="732"/>
                  </a:lnTo>
                  <a:lnTo>
                    <a:pt x="803" y="716"/>
                  </a:lnTo>
                  <a:lnTo>
                    <a:pt x="815" y="698"/>
                  </a:lnTo>
                  <a:lnTo>
                    <a:pt x="827" y="680"/>
                  </a:lnTo>
                  <a:lnTo>
                    <a:pt x="838" y="661"/>
                  </a:lnTo>
                  <a:lnTo>
                    <a:pt x="848" y="642"/>
                  </a:lnTo>
                  <a:lnTo>
                    <a:pt x="857" y="622"/>
                  </a:lnTo>
                  <a:lnTo>
                    <a:pt x="865" y="601"/>
                  </a:lnTo>
                  <a:lnTo>
                    <a:pt x="872" y="581"/>
                  </a:lnTo>
                  <a:lnTo>
                    <a:pt x="879" y="560"/>
                  </a:lnTo>
                  <a:lnTo>
                    <a:pt x="883" y="538"/>
                  </a:lnTo>
                  <a:lnTo>
                    <a:pt x="888" y="516"/>
                  </a:lnTo>
                  <a:lnTo>
                    <a:pt x="890" y="494"/>
                  </a:lnTo>
                  <a:lnTo>
                    <a:pt x="893" y="471"/>
                  </a:lnTo>
                  <a:lnTo>
                    <a:pt x="893" y="448"/>
                  </a:lnTo>
                  <a:lnTo>
                    <a:pt x="893" y="448"/>
                  </a:lnTo>
                  <a:close/>
                  <a:moveTo>
                    <a:pt x="445" y="773"/>
                  </a:moveTo>
                  <a:lnTo>
                    <a:pt x="445" y="773"/>
                  </a:lnTo>
                  <a:lnTo>
                    <a:pt x="428" y="773"/>
                  </a:lnTo>
                  <a:lnTo>
                    <a:pt x="411" y="772"/>
                  </a:lnTo>
                  <a:lnTo>
                    <a:pt x="395" y="770"/>
                  </a:lnTo>
                  <a:lnTo>
                    <a:pt x="379" y="766"/>
                  </a:lnTo>
                  <a:lnTo>
                    <a:pt x="364" y="763"/>
                  </a:lnTo>
                  <a:lnTo>
                    <a:pt x="348" y="758"/>
                  </a:lnTo>
                  <a:lnTo>
                    <a:pt x="333" y="754"/>
                  </a:lnTo>
                  <a:lnTo>
                    <a:pt x="318" y="748"/>
                  </a:lnTo>
                  <a:lnTo>
                    <a:pt x="303" y="741"/>
                  </a:lnTo>
                  <a:lnTo>
                    <a:pt x="289" y="734"/>
                  </a:lnTo>
                  <a:lnTo>
                    <a:pt x="275" y="726"/>
                  </a:lnTo>
                  <a:lnTo>
                    <a:pt x="263" y="717"/>
                  </a:lnTo>
                  <a:lnTo>
                    <a:pt x="250" y="707"/>
                  </a:lnTo>
                  <a:lnTo>
                    <a:pt x="237" y="698"/>
                  </a:lnTo>
                  <a:lnTo>
                    <a:pt x="226" y="688"/>
                  </a:lnTo>
                  <a:lnTo>
                    <a:pt x="214" y="676"/>
                  </a:lnTo>
                  <a:lnTo>
                    <a:pt x="204" y="666"/>
                  </a:lnTo>
                  <a:lnTo>
                    <a:pt x="193" y="653"/>
                  </a:lnTo>
                  <a:lnTo>
                    <a:pt x="183" y="641"/>
                  </a:lnTo>
                  <a:lnTo>
                    <a:pt x="175" y="628"/>
                  </a:lnTo>
                  <a:lnTo>
                    <a:pt x="166" y="615"/>
                  </a:lnTo>
                  <a:lnTo>
                    <a:pt x="158" y="601"/>
                  </a:lnTo>
                  <a:lnTo>
                    <a:pt x="151" y="588"/>
                  </a:lnTo>
                  <a:lnTo>
                    <a:pt x="145" y="573"/>
                  </a:lnTo>
                  <a:lnTo>
                    <a:pt x="138" y="558"/>
                  </a:lnTo>
                  <a:lnTo>
                    <a:pt x="134" y="543"/>
                  </a:lnTo>
                  <a:lnTo>
                    <a:pt x="129" y="527"/>
                  </a:lnTo>
                  <a:lnTo>
                    <a:pt x="126" y="512"/>
                  </a:lnTo>
                  <a:lnTo>
                    <a:pt x="123" y="495"/>
                  </a:lnTo>
                  <a:lnTo>
                    <a:pt x="121" y="478"/>
                  </a:lnTo>
                  <a:lnTo>
                    <a:pt x="120" y="462"/>
                  </a:lnTo>
                  <a:lnTo>
                    <a:pt x="120" y="445"/>
                  </a:lnTo>
                  <a:lnTo>
                    <a:pt x="120" y="445"/>
                  </a:lnTo>
                  <a:lnTo>
                    <a:pt x="120" y="429"/>
                  </a:lnTo>
                  <a:lnTo>
                    <a:pt x="121" y="411"/>
                  </a:lnTo>
                  <a:lnTo>
                    <a:pt x="123" y="395"/>
                  </a:lnTo>
                  <a:lnTo>
                    <a:pt x="127" y="379"/>
                  </a:lnTo>
                  <a:lnTo>
                    <a:pt x="130" y="363"/>
                  </a:lnTo>
                  <a:lnTo>
                    <a:pt x="135" y="348"/>
                  </a:lnTo>
                  <a:lnTo>
                    <a:pt x="139" y="333"/>
                  </a:lnTo>
                  <a:lnTo>
                    <a:pt x="145" y="318"/>
                  </a:lnTo>
                  <a:lnTo>
                    <a:pt x="152" y="303"/>
                  </a:lnTo>
                  <a:lnTo>
                    <a:pt x="159" y="289"/>
                  </a:lnTo>
                  <a:lnTo>
                    <a:pt x="167" y="275"/>
                  </a:lnTo>
                  <a:lnTo>
                    <a:pt x="176" y="263"/>
                  </a:lnTo>
                  <a:lnTo>
                    <a:pt x="185" y="250"/>
                  </a:lnTo>
                  <a:lnTo>
                    <a:pt x="195" y="237"/>
                  </a:lnTo>
                  <a:lnTo>
                    <a:pt x="205" y="226"/>
                  </a:lnTo>
                  <a:lnTo>
                    <a:pt x="217" y="214"/>
                  </a:lnTo>
                  <a:lnTo>
                    <a:pt x="228" y="204"/>
                  </a:lnTo>
                  <a:lnTo>
                    <a:pt x="240" y="194"/>
                  </a:lnTo>
                  <a:lnTo>
                    <a:pt x="252" y="183"/>
                  </a:lnTo>
                  <a:lnTo>
                    <a:pt x="265" y="174"/>
                  </a:lnTo>
                  <a:lnTo>
                    <a:pt x="278" y="166"/>
                  </a:lnTo>
                  <a:lnTo>
                    <a:pt x="291" y="158"/>
                  </a:lnTo>
                  <a:lnTo>
                    <a:pt x="306" y="151"/>
                  </a:lnTo>
                  <a:lnTo>
                    <a:pt x="320" y="144"/>
                  </a:lnTo>
                  <a:lnTo>
                    <a:pt x="335" y="138"/>
                  </a:lnTo>
                  <a:lnTo>
                    <a:pt x="350" y="134"/>
                  </a:lnTo>
                  <a:lnTo>
                    <a:pt x="366" y="129"/>
                  </a:lnTo>
                  <a:lnTo>
                    <a:pt x="382" y="126"/>
                  </a:lnTo>
                  <a:lnTo>
                    <a:pt x="398" y="123"/>
                  </a:lnTo>
                  <a:lnTo>
                    <a:pt x="415" y="121"/>
                  </a:lnTo>
                  <a:lnTo>
                    <a:pt x="431" y="120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64" y="120"/>
                  </a:lnTo>
                  <a:lnTo>
                    <a:pt x="481" y="121"/>
                  </a:lnTo>
                  <a:lnTo>
                    <a:pt x="498" y="123"/>
                  </a:lnTo>
                  <a:lnTo>
                    <a:pt x="514" y="127"/>
                  </a:lnTo>
                  <a:lnTo>
                    <a:pt x="530" y="130"/>
                  </a:lnTo>
                  <a:lnTo>
                    <a:pt x="545" y="135"/>
                  </a:lnTo>
                  <a:lnTo>
                    <a:pt x="560" y="139"/>
                  </a:lnTo>
                  <a:lnTo>
                    <a:pt x="575" y="145"/>
                  </a:lnTo>
                  <a:lnTo>
                    <a:pt x="590" y="152"/>
                  </a:lnTo>
                  <a:lnTo>
                    <a:pt x="603" y="159"/>
                  </a:lnTo>
                  <a:lnTo>
                    <a:pt x="617" y="167"/>
                  </a:lnTo>
                  <a:lnTo>
                    <a:pt x="630" y="176"/>
                  </a:lnTo>
                  <a:lnTo>
                    <a:pt x="643" y="186"/>
                  </a:lnTo>
                  <a:lnTo>
                    <a:pt x="655" y="195"/>
                  </a:lnTo>
                  <a:lnTo>
                    <a:pt x="667" y="205"/>
                  </a:lnTo>
                  <a:lnTo>
                    <a:pt x="678" y="217"/>
                  </a:lnTo>
                  <a:lnTo>
                    <a:pt x="690" y="227"/>
                  </a:lnTo>
                  <a:lnTo>
                    <a:pt x="699" y="240"/>
                  </a:lnTo>
                  <a:lnTo>
                    <a:pt x="709" y="252"/>
                  </a:lnTo>
                  <a:lnTo>
                    <a:pt x="719" y="265"/>
                  </a:lnTo>
                  <a:lnTo>
                    <a:pt x="727" y="278"/>
                  </a:lnTo>
                  <a:lnTo>
                    <a:pt x="735" y="292"/>
                  </a:lnTo>
                  <a:lnTo>
                    <a:pt x="742" y="305"/>
                  </a:lnTo>
                  <a:lnTo>
                    <a:pt x="749" y="320"/>
                  </a:lnTo>
                  <a:lnTo>
                    <a:pt x="754" y="335"/>
                  </a:lnTo>
                  <a:lnTo>
                    <a:pt x="759" y="350"/>
                  </a:lnTo>
                  <a:lnTo>
                    <a:pt x="764" y="366"/>
                  </a:lnTo>
                  <a:lnTo>
                    <a:pt x="767" y="381"/>
                  </a:lnTo>
                  <a:lnTo>
                    <a:pt x="769" y="398"/>
                  </a:lnTo>
                  <a:lnTo>
                    <a:pt x="772" y="415"/>
                  </a:lnTo>
                  <a:lnTo>
                    <a:pt x="773" y="431"/>
                  </a:lnTo>
                  <a:lnTo>
                    <a:pt x="774" y="448"/>
                  </a:lnTo>
                  <a:lnTo>
                    <a:pt x="774" y="448"/>
                  </a:lnTo>
                  <a:lnTo>
                    <a:pt x="773" y="464"/>
                  </a:lnTo>
                  <a:lnTo>
                    <a:pt x="772" y="482"/>
                  </a:lnTo>
                  <a:lnTo>
                    <a:pt x="769" y="498"/>
                  </a:lnTo>
                  <a:lnTo>
                    <a:pt x="767" y="514"/>
                  </a:lnTo>
                  <a:lnTo>
                    <a:pt x="762" y="530"/>
                  </a:lnTo>
                  <a:lnTo>
                    <a:pt x="758" y="545"/>
                  </a:lnTo>
                  <a:lnTo>
                    <a:pt x="753" y="560"/>
                  </a:lnTo>
                  <a:lnTo>
                    <a:pt x="747" y="575"/>
                  </a:lnTo>
                  <a:lnTo>
                    <a:pt x="741" y="590"/>
                  </a:lnTo>
                  <a:lnTo>
                    <a:pt x="734" y="604"/>
                  </a:lnTo>
                  <a:lnTo>
                    <a:pt x="726" y="618"/>
                  </a:lnTo>
                  <a:lnTo>
                    <a:pt x="716" y="630"/>
                  </a:lnTo>
                  <a:lnTo>
                    <a:pt x="707" y="643"/>
                  </a:lnTo>
                  <a:lnTo>
                    <a:pt x="698" y="656"/>
                  </a:lnTo>
                  <a:lnTo>
                    <a:pt x="688" y="667"/>
                  </a:lnTo>
                  <a:lnTo>
                    <a:pt x="677" y="679"/>
                  </a:lnTo>
                  <a:lnTo>
                    <a:pt x="666" y="689"/>
                  </a:lnTo>
                  <a:lnTo>
                    <a:pt x="653" y="699"/>
                  </a:lnTo>
                  <a:lnTo>
                    <a:pt x="641" y="710"/>
                  </a:lnTo>
                  <a:lnTo>
                    <a:pt x="628" y="719"/>
                  </a:lnTo>
                  <a:lnTo>
                    <a:pt x="615" y="727"/>
                  </a:lnTo>
                  <a:lnTo>
                    <a:pt x="601" y="735"/>
                  </a:lnTo>
                  <a:lnTo>
                    <a:pt x="587" y="742"/>
                  </a:lnTo>
                  <a:lnTo>
                    <a:pt x="572" y="749"/>
                  </a:lnTo>
                  <a:lnTo>
                    <a:pt x="557" y="755"/>
                  </a:lnTo>
                  <a:lnTo>
                    <a:pt x="542" y="759"/>
                  </a:lnTo>
                  <a:lnTo>
                    <a:pt x="526" y="764"/>
                  </a:lnTo>
                  <a:lnTo>
                    <a:pt x="511" y="767"/>
                  </a:lnTo>
                  <a:lnTo>
                    <a:pt x="495" y="770"/>
                  </a:lnTo>
                  <a:lnTo>
                    <a:pt x="478" y="772"/>
                  </a:lnTo>
                  <a:lnTo>
                    <a:pt x="462" y="773"/>
                  </a:lnTo>
                  <a:lnTo>
                    <a:pt x="445" y="773"/>
                  </a:lnTo>
                  <a:lnTo>
                    <a:pt x="445" y="773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162301" y="3997326"/>
              <a:ext cx="68263" cy="68263"/>
            </a:xfrm>
            <a:custGeom>
              <a:rect b="b" l="l" r="r" t="t"/>
              <a:pathLst>
                <a:path extrusionOk="0" h="87" w="86">
                  <a:moveTo>
                    <a:pt x="86" y="44"/>
                  </a:moveTo>
                  <a:lnTo>
                    <a:pt x="86" y="44"/>
                  </a:lnTo>
                  <a:lnTo>
                    <a:pt x="86" y="52"/>
                  </a:lnTo>
                  <a:lnTo>
                    <a:pt x="83" y="60"/>
                  </a:lnTo>
                  <a:lnTo>
                    <a:pt x="80" y="68"/>
                  </a:lnTo>
                  <a:lnTo>
                    <a:pt x="74" y="74"/>
                  </a:lnTo>
                  <a:lnTo>
                    <a:pt x="68" y="80"/>
                  </a:lnTo>
                  <a:lnTo>
                    <a:pt x="60" y="83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43" y="87"/>
                  </a:lnTo>
                  <a:lnTo>
                    <a:pt x="35" y="86"/>
                  </a:lnTo>
                  <a:lnTo>
                    <a:pt x="27" y="83"/>
                  </a:lnTo>
                  <a:lnTo>
                    <a:pt x="19" y="80"/>
                  </a:lnTo>
                  <a:lnTo>
                    <a:pt x="13" y="74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1" y="5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5" y="24"/>
                  </a:lnTo>
                  <a:lnTo>
                    <a:pt x="9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2" y="5"/>
                  </a:lnTo>
                  <a:lnTo>
                    <a:pt x="29" y="3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3"/>
                  </a:lnTo>
                  <a:lnTo>
                    <a:pt x="65" y="6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7" y="16"/>
                  </a:lnTo>
                  <a:lnTo>
                    <a:pt x="83" y="24"/>
                  </a:lnTo>
                  <a:lnTo>
                    <a:pt x="85" y="34"/>
                  </a:lnTo>
                  <a:lnTo>
                    <a:pt x="86" y="44"/>
                  </a:lnTo>
                  <a:lnTo>
                    <a:pt x="86" y="44"/>
                  </a:lnTo>
                  <a:close/>
                </a:path>
              </a:pathLst>
            </a:custGeom>
            <a:noFill/>
            <a:ln cap="flat" cmpd="sng" w="9525">
              <a:solidFill>
                <a:srgbClr val="434A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162301" y="3997326"/>
              <a:ext cx="68263" cy="68263"/>
            </a:xfrm>
            <a:custGeom>
              <a:rect b="b" l="l" r="r" t="t"/>
              <a:pathLst>
                <a:path extrusionOk="0" h="87" w="86">
                  <a:moveTo>
                    <a:pt x="74" y="13"/>
                  </a:moveTo>
                  <a:lnTo>
                    <a:pt x="74" y="13"/>
                  </a:lnTo>
                  <a:lnTo>
                    <a:pt x="80" y="20"/>
                  </a:lnTo>
                  <a:lnTo>
                    <a:pt x="84" y="27"/>
                  </a:lnTo>
                  <a:lnTo>
                    <a:pt x="86" y="35"/>
                  </a:lnTo>
                  <a:lnTo>
                    <a:pt x="86" y="44"/>
                  </a:lnTo>
                  <a:lnTo>
                    <a:pt x="86" y="52"/>
                  </a:lnTo>
                  <a:lnTo>
                    <a:pt x="84" y="60"/>
                  </a:lnTo>
                  <a:lnTo>
                    <a:pt x="80" y="67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67" y="80"/>
                  </a:lnTo>
                  <a:lnTo>
                    <a:pt x="60" y="84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35" y="87"/>
                  </a:lnTo>
                  <a:lnTo>
                    <a:pt x="27" y="83"/>
                  </a:lnTo>
                  <a:lnTo>
                    <a:pt x="20" y="8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6" y="66"/>
                  </a:lnTo>
                  <a:lnTo>
                    <a:pt x="2" y="57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5" y="24"/>
                  </a:lnTo>
                  <a:lnTo>
                    <a:pt x="8" y="19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4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58" y="3"/>
                  </a:lnTo>
                  <a:lnTo>
                    <a:pt x="67" y="6"/>
                  </a:lnTo>
                  <a:lnTo>
                    <a:pt x="74" y="13"/>
                  </a:lnTo>
                  <a:lnTo>
                    <a:pt x="74" y="1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163888" y="3771901"/>
              <a:ext cx="66675" cy="233363"/>
            </a:xfrm>
            <a:custGeom>
              <a:rect b="b" l="l" r="r" t="t"/>
              <a:pathLst>
                <a:path extrusionOk="0" h="293" w="86">
                  <a:moveTo>
                    <a:pt x="86" y="2"/>
                  </a:moveTo>
                  <a:lnTo>
                    <a:pt x="68" y="293"/>
                  </a:lnTo>
                  <a:lnTo>
                    <a:pt x="68" y="293"/>
                  </a:lnTo>
                  <a:lnTo>
                    <a:pt x="63" y="289"/>
                  </a:lnTo>
                  <a:lnTo>
                    <a:pt x="56" y="286"/>
                  </a:lnTo>
                  <a:lnTo>
                    <a:pt x="49" y="283"/>
                  </a:lnTo>
                  <a:lnTo>
                    <a:pt x="42" y="283"/>
                  </a:lnTo>
                  <a:lnTo>
                    <a:pt x="42" y="283"/>
                  </a:lnTo>
                  <a:lnTo>
                    <a:pt x="34" y="283"/>
                  </a:lnTo>
                  <a:lnTo>
                    <a:pt x="27" y="286"/>
                  </a:lnTo>
                  <a:lnTo>
                    <a:pt x="20" y="288"/>
                  </a:lnTo>
                  <a:lnTo>
                    <a:pt x="14" y="2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86" y="2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60713" y="4059238"/>
              <a:ext cx="68263" cy="231775"/>
            </a:xfrm>
            <a:custGeom>
              <a:rect b="b" l="l" r="r" t="t"/>
              <a:pathLst>
                <a:path extrusionOk="0" h="293" w="86">
                  <a:moveTo>
                    <a:pt x="0" y="291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23" y="4"/>
                  </a:lnTo>
                  <a:lnTo>
                    <a:pt x="30" y="7"/>
                  </a:lnTo>
                  <a:lnTo>
                    <a:pt x="37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0"/>
                  </a:lnTo>
                  <a:lnTo>
                    <a:pt x="59" y="7"/>
                  </a:lnTo>
                  <a:lnTo>
                    <a:pt x="66" y="5"/>
                  </a:lnTo>
                  <a:lnTo>
                    <a:pt x="71" y="0"/>
                  </a:lnTo>
                  <a:lnTo>
                    <a:pt x="86" y="291"/>
                  </a:lnTo>
                  <a:lnTo>
                    <a:pt x="86" y="291"/>
                  </a:lnTo>
                  <a:lnTo>
                    <a:pt x="64" y="293"/>
                  </a:lnTo>
                  <a:lnTo>
                    <a:pt x="43" y="293"/>
                  </a:lnTo>
                  <a:lnTo>
                    <a:pt x="43" y="293"/>
                  </a:lnTo>
                  <a:lnTo>
                    <a:pt x="22" y="293"/>
                  </a:lnTo>
                  <a:lnTo>
                    <a:pt x="0" y="291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222626" y="3998913"/>
              <a:ext cx="233363" cy="68263"/>
            </a:xfrm>
            <a:custGeom>
              <a:rect b="b" l="l" r="r" t="t"/>
              <a:pathLst>
                <a:path extrusionOk="0" h="85" w="294">
                  <a:moveTo>
                    <a:pt x="290" y="85"/>
                  </a:moveTo>
                  <a:lnTo>
                    <a:pt x="0" y="68"/>
                  </a:lnTo>
                  <a:lnTo>
                    <a:pt x="0" y="68"/>
                  </a:lnTo>
                  <a:lnTo>
                    <a:pt x="5" y="62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5" y="19"/>
                  </a:lnTo>
                  <a:lnTo>
                    <a:pt x="0" y="13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3" y="20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3" y="63"/>
                  </a:lnTo>
                  <a:lnTo>
                    <a:pt x="290" y="85"/>
                  </a:lnTo>
                  <a:lnTo>
                    <a:pt x="290" y="8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2936876" y="3997326"/>
              <a:ext cx="231775" cy="66675"/>
            </a:xfrm>
            <a:custGeom>
              <a:rect b="b" l="l" r="r" t="t"/>
              <a:pathLst>
                <a:path extrusionOk="0" h="85" w="292">
                  <a:moveTo>
                    <a:pt x="2" y="0"/>
                  </a:moveTo>
                  <a:lnTo>
                    <a:pt x="292" y="17"/>
                  </a:lnTo>
                  <a:lnTo>
                    <a:pt x="292" y="17"/>
                  </a:lnTo>
                  <a:lnTo>
                    <a:pt x="289" y="23"/>
                  </a:lnTo>
                  <a:lnTo>
                    <a:pt x="285" y="30"/>
                  </a:lnTo>
                  <a:lnTo>
                    <a:pt x="283" y="37"/>
                  </a:lnTo>
                  <a:lnTo>
                    <a:pt x="283" y="44"/>
                  </a:lnTo>
                  <a:lnTo>
                    <a:pt x="283" y="44"/>
                  </a:lnTo>
                  <a:lnTo>
                    <a:pt x="283" y="52"/>
                  </a:lnTo>
                  <a:lnTo>
                    <a:pt x="285" y="59"/>
                  </a:lnTo>
                  <a:lnTo>
                    <a:pt x="288" y="66"/>
                  </a:lnTo>
                  <a:lnTo>
                    <a:pt x="292" y="72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0" y="6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2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200401" y="3825876"/>
              <a:ext cx="203200" cy="201613"/>
            </a:xfrm>
            <a:custGeom>
              <a:rect b="b" l="l" r="r" t="t"/>
              <a:pathLst>
                <a:path extrusionOk="0" h="253" w="256">
                  <a:moveTo>
                    <a:pt x="256" y="61"/>
                  </a:moveTo>
                  <a:lnTo>
                    <a:pt x="38" y="253"/>
                  </a:lnTo>
                  <a:lnTo>
                    <a:pt x="38" y="253"/>
                  </a:lnTo>
                  <a:lnTo>
                    <a:pt x="37" y="246"/>
                  </a:lnTo>
                  <a:lnTo>
                    <a:pt x="35" y="239"/>
                  </a:lnTo>
                  <a:lnTo>
                    <a:pt x="32" y="234"/>
                  </a:lnTo>
                  <a:lnTo>
                    <a:pt x="26" y="228"/>
                  </a:lnTo>
                  <a:lnTo>
                    <a:pt x="26" y="228"/>
                  </a:lnTo>
                  <a:lnTo>
                    <a:pt x="20" y="223"/>
                  </a:lnTo>
                  <a:lnTo>
                    <a:pt x="14" y="219"/>
                  </a:lnTo>
                  <a:lnTo>
                    <a:pt x="7" y="216"/>
                  </a:lnTo>
                  <a:lnTo>
                    <a:pt x="0" y="21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212" y="14"/>
                  </a:lnTo>
                  <a:lnTo>
                    <a:pt x="227" y="29"/>
                  </a:lnTo>
                  <a:lnTo>
                    <a:pt x="227" y="29"/>
                  </a:lnTo>
                  <a:lnTo>
                    <a:pt x="242" y="44"/>
                  </a:lnTo>
                  <a:lnTo>
                    <a:pt x="256" y="61"/>
                  </a:lnTo>
                  <a:lnTo>
                    <a:pt x="256" y="6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89263" y="4035426"/>
              <a:ext cx="203200" cy="201613"/>
            </a:xfrm>
            <a:custGeom>
              <a:rect b="b" l="l" r="r" t="t"/>
              <a:pathLst>
                <a:path extrusionOk="0" h="253" w="254">
                  <a:moveTo>
                    <a:pt x="0" y="192"/>
                  </a:moveTo>
                  <a:lnTo>
                    <a:pt x="216" y="0"/>
                  </a:lnTo>
                  <a:lnTo>
                    <a:pt x="216" y="0"/>
                  </a:lnTo>
                  <a:lnTo>
                    <a:pt x="217" y="7"/>
                  </a:lnTo>
                  <a:lnTo>
                    <a:pt x="220" y="14"/>
                  </a:lnTo>
                  <a:lnTo>
                    <a:pt x="224" y="19"/>
                  </a:lnTo>
                  <a:lnTo>
                    <a:pt x="229" y="25"/>
                  </a:lnTo>
                  <a:lnTo>
                    <a:pt x="229" y="25"/>
                  </a:lnTo>
                  <a:lnTo>
                    <a:pt x="235" y="30"/>
                  </a:lnTo>
                  <a:lnTo>
                    <a:pt x="240" y="34"/>
                  </a:lnTo>
                  <a:lnTo>
                    <a:pt x="247" y="37"/>
                  </a:lnTo>
                  <a:lnTo>
                    <a:pt x="254" y="38"/>
                  </a:lnTo>
                  <a:lnTo>
                    <a:pt x="59" y="253"/>
                  </a:lnTo>
                  <a:lnTo>
                    <a:pt x="59" y="253"/>
                  </a:lnTo>
                  <a:lnTo>
                    <a:pt x="43" y="239"/>
                  </a:lnTo>
                  <a:lnTo>
                    <a:pt x="27" y="224"/>
                  </a:lnTo>
                  <a:lnTo>
                    <a:pt x="27" y="224"/>
                  </a:lnTo>
                  <a:lnTo>
                    <a:pt x="12" y="209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200401" y="4035426"/>
              <a:ext cx="200025" cy="203200"/>
            </a:xfrm>
            <a:custGeom>
              <a:rect b="b" l="l" r="r" t="t"/>
              <a:pathLst>
                <a:path extrusionOk="0" h="254" w="254">
                  <a:moveTo>
                    <a:pt x="194" y="254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7" y="37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30" y="19"/>
                  </a:lnTo>
                  <a:lnTo>
                    <a:pt x="35" y="14"/>
                  </a:lnTo>
                  <a:lnTo>
                    <a:pt x="37" y="7"/>
                  </a:lnTo>
                  <a:lnTo>
                    <a:pt x="38" y="0"/>
                  </a:lnTo>
                  <a:lnTo>
                    <a:pt x="254" y="194"/>
                  </a:lnTo>
                  <a:lnTo>
                    <a:pt x="254" y="194"/>
                  </a:lnTo>
                  <a:lnTo>
                    <a:pt x="240" y="211"/>
                  </a:lnTo>
                  <a:lnTo>
                    <a:pt x="226" y="227"/>
                  </a:lnTo>
                  <a:lnTo>
                    <a:pt x="226" y="227"/>
                  </a:lnTo>
                  <a:lnTo>
                    <a:pt x="210" y="242"/>
                  </a:lnTo>
                  <a:lnTo>
                    <a:pt x="194" y="254"/>
                  </a:lnTo>
                  <a:lnTo>
                    <a:pt x="194" y="25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2990851" y="3824288"/>
              <a:ext cx="201613" cy="203200"/>
            </a:xfrm>
            <a:custGeom>
              <a:rect b="b" l="l" r="r" t="t"/>
              <a:pathLst>
                <a:path extrusionOk="0" h="255" w="253">
                  <a:moveTo>
                    <a:pt x="61" y="0"/>
                  </a:moveTo>
                  <a:lnTo>
                    <a:pt x="253" y="217"/>
                  </a:lnTo>
                  <a:lnTo>
                    <a:pt x="253" y="217"/>
                  </a:lnTo>
                  <a:lnTo>
                    <a:pt x="246" y="218"/>
                  </a:lnTo>
                  <a:lnTo>
                    <a:pt x="239" y="221"/>
                  </a:lnTo>
                  <a:lnTo>
                    <a:pt x="234" y="224"/>
                  </a:lnTo>
                  <a:lnTo>
                    <a:pt x="228" y="230"/>
                  </a:lnTo>
                  <a:lnTo>
                    <a:pt x="228" y="230"/>
                  </a:lnTo>
                  <a:lnTo>
                    <a:pt x="223" y="236"/>
                  </a:lnTo>
                  <a:lnTo>
                    <a:pt x="220" y="241"/>
                  </a:lnTo>
                  <a:lnTo>
                    <a:pt x="216" y="248"/>
                  </a:lnTo>
                  <a:lnTo>
                    <a:pt x="215" y="255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4" y="43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43" y="13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5873751" y="3762376"/>
              <a:ext cx="539750" cy="539750"/>
            </a:xfrm>
            <a:custGeom>
              <a:rect b="b" l="l" r="r" t="t"/>
              <a:pathLst>
                <a:path extrusionOk="0" h="681" w="679">
                  <a:moveTo>
                    <a:pt x="169" y="635"/>
                  </a:moveTo>
                  <a:lnTo>
                    <a:pt x="169" y="635"/>
                  </a:lnTo>
                  <a:lnTo>
                    <a:pt x="154" y="626"/>
                  </a:lnTo>
                  <a:lnTo>
                    <a:pt x="140" y="616"/>
                  </a:lnTo>
                  <a:lnTo>
                    <a:pt x="127" y="606"/>
                  </a:lnTo>
                  <a:lnTo>
                    <a:pt x="114" y="595"/>
                  </a:lnTo>
                  <a:lnTo>
                    <a:pt x="101" y="583"/>
                  </a:lnTo>
                  <a:lnTo>
                    <a:pt x="90" y="572"/>
                  </a:lnTo>
                  <a:lnTo>
                    <a:pt x="78" y="559"/>
                  </a:lnTo>
                  <a:lnTo>
                    <a:pt x="69" y="546"/>
                  </a:lnTo>
                  <a:lnTo>
                    <a:pt x="59" y="532"/>
                  </a:lnTo>
                  <a:lnTo>
                    <a:pt x="49" y="519"/>
                  </a:lnTo>
                  <a:lnTo>
                    <a:pt x="41" y="505"/>
                  </a:lnTo>
                  <a:lnTo>
                    <a:pt x="34" y="490"/>
                  </a:lnTo>
                  <a:lnTo>
                    <a:pt x="28" y="475"/>
                  </a:lnTo>
                  <a:lnTo>
                    <a:pt x="22" y="460"/>
                  </a:lnTo>
                  <a:lnTo>
                    <a:pt x="16" y="444"/>
                  </a:lnTo>
                  <a:lnTo>
                    <a:pt x="11" y="429"/>
                  </a:lnTo>
                  <a:lnTo>
                    <a:pt x="8" y="413"/>
                  </a:lnTo>
                  <a:lnTo>
                    <a:pt x="4" y="396"/>
                  </a:lnTo>
                  <a:lnTo>
                    <a:pt x="2" y="380"/>
                  </a:lnTo>
                  <a:lnTo>
                    <a:pt x="1" y="364"/>
                  </a:lnTo>
                  <a:lnTo>
                    <a:pt x="0" y="348"/>
                  </a:lnTo>
                  <a:lnTo>
                    <a:pt x="0" y="332"/>
                  </a:lnTo>
                  <a:lnTo>
                    <a:pt x="1" y="315"/>
                  </a:lnTo>
                  <a:lnTo>
                    <a:pt x="2" y="298"/>
                  </a:lnTo>
                  <a:lnTo>
                    <a:pt x="4" y="282"/>
                  </a:lnTo>
                  <a:lnTo>
                    <a:pt x="8" y="266"/>
                  </a:lnTo>
                  <a:lnTo>
                    <a:pt x="13" y="249"/>
                  </a:lnTo>
                  <a:lnTo>
                    <a:pt x="17" y="233"/>
                  </a:lnTo>
                  <a:lnTo>
                    <a:pt x="23" y="218"/>
                  </a:lnTo>
                  <a:lnTo>
                    <a:pt x="30" y="202"/>
                  </a:lnTo>
                  <a:lnTo>
                    <a:pt x="37" y="186"/>
                  </a:lnTo>
                  <a:lnTo>
                    <a:pt x="45" y="171"/>
                  </a:lnTo>
                  <a:lnTo>
                    <a:pt x="45" y="171"/>
                  </a:lnTo>
                  <a:lnTo>
                    <a:pt x="54" y="156"/>
                  </a:lnTo>
                  <a:lnTo>
                    <a:pt x="64" y="142"/>
                  </a:lnTo>
                  <a:lnTo>
                    <a:pt x="75" y="128"/>
                  </a:lnTo>
                  <a:lnTo>
                    <a:pt x="85" y="114"/>
                  </a:lnTo>
                  <a:lnTo>
                    <a:pt x="97" y="103"/>
                  </a:lnTo>
                  <a:lnTo>
                    <a:pt x="109" y="90"/>
                  </a:lnTo>
                  <a:lnTo>
                    <a:pt x="122" y="80"/>
                  </a:lnTo>
                  <a:lnTo>
                    <a:pt x="135" y="69"/>
                  </a:lnTo>
                  <a:lnTo>
                    <a:pt x="148" y="60"/>
                  </a:lnTo>
                  <a:lnTo>
                    <a:pt x="162" y="51"/>
                  </a:lnTo>
                  <a:lnTo>
                    <a:pt x="176" y="43"/>
                  </a:lnTo>
                  <a:lnTo>
                    <a:pt x="191" y="35"/>
                  </a:lnTo>
                  <a:lnTo>
                    <a:pt x="206" y="28"/>
                  </a:lnTo>
                  <a:lnTo>
                    <a:pt x="221" y="22"/>
                  </a:lnTo>
                  <a:lnTo>
                    <a:pt x="236" y="16"/>
                  </a:lnTo>
                  <a:lnTo>
                    <a:pt x="252" y="12"/>
                  </a:lnTo>
                  <a:lnTo>
                    <a:pt x="267" y="8"/>
                  </a:lnTo>
                  <a:lnTo>
                    <a:pt x="283" y="5"/>
                  </a:lnTo>
                  <a:lnTo>
                    <a:pt x="299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0"/>
                  </a:lnTo>
                  <a:lnTo>
                    <a:pt x="365" y="1"/>
                  </a:lnTo>
                  <a:lnTo>
                    <a:pt x="382" y="2"/>
                  </a:lnTo>
                  <a:lnTo>
                    <a:pt x="398" y="6"/>
                  </a:lnTo>
                  <a:lnTo>
                    <a:pt x="414" y="8"/>
                  </a:lnTo>
                  <a:lnTo>
                    <a:pt x="431" y="13"/>
                  </a:lnTo>
                  <a:lnTo>
                    <a:pt x="447" y="17"/>
                  </a:lnTo>
                  <a:lnTo>
                    <a:pt x="463" y="23"/>
                  </a:lnTo>
                  <a:lnTo>
                    <a:pt x="479" y="30"/>
                  </a:lnTo>
                  <a:lnTo>
                    <a:pt x="494" y="38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25" y="55"/>
                  </a:lnTo>
                  <a:lnTo>
                    <a:pt x="539" y="65"/>
                  </a:lnTo>
                  <a:lnTo>
                    <a:pt x="553" y="75"/>
                  </a:lnTo>
                  <a:lnTo>
                    <a:pt x="565" y="86"/>
                  </a:lnTo>
                  <a:lnTo>
                    <a:pt x="578" y="98"/>
                  </a:lnTo>
                  <a:lnTo>
                    <a:pt x="589" y="109"/>
                  </a:lnTo>
                  <a:lnTo>
                    <a:pt x="601" y="122"/>
                  </a:lnTo>
                  <a:lnTo>
                    <a:pt x="611" y="135"/>
                  </a:lnTo>
                  <a:lnTo>
                    <a:pt x="621" y="149"/>
                  </a:lnTo>
                  <a:lnTo>
                    <a:pt x="630" y="162"/>
                  </a:lnTo>
                  <a:lnTo>
                    <a:pt x="638" y="176"/>
                  </a:lnTo>
                  <a:lnTo>
                    <a:pt x="645" y="191"/>
                  </a:lnTo>
                  <a:lnTo>
                    <a:pt x="652" y="206"/>
                  </a:lnTo>
                  <a:lnTo>
                    <a:pt x="659" y="221"/>
                  </a:lnTo>
                  <a:lnTo>
                    <a:pt x="663" y="236"/>
                  </a:lnTo>
                  <a:lnTo>
                    <a:pt x="668" y="252"/>
                  </a:lnTo>
                  <a:lnTo>
                    <a:pt x="672" y="268"/>
                  </a:lnTo>
                  <a:lnTo>
                    <a:pt x="675" y="285"/>
                  </a:lnTo>
                  <a:lnTo>
                    <a:pt x="677" y="301"/>
                  </a:lnTo>
                  <a:lnTo>
                    <a:pt x="679" y="317"/>
                  </a:lnTo>
                  <a:lnTo>
                    <a:pt x="679" y="333"/>
                  </a:lnTo>
                  <a:lnTo>
                    <a:pt x="679" y="349"/>
                  </a:lnTo>
                  <a:lnTo>
                    <a:pt x="679" y="366"/>
                  </a:lnTo>
                  <a:lnTo>
                    <a:pt x="677" y="383"/>
                  </a:lnTo>
                  <a:lnTo>
                    <a:pt x="675" y="399"/>
                  </a:lnTo>
                  <a:lnTo>
                    <a:pt x="671" y="415"/>
                  </a:lnTo>
                  <a:lnTo>
                    <a:pt x="668" y="432"/>
                  </a:lnTo>
                  <a:lnTo>
                    <a:pt x="662" y="448"/>
                  </a:lnTo>
                  <a:lnTo>
                    <a:pt x="656" y="463"/>
                  </a:lnTo>
                  <a:lnTo>
                    <a:pt x="649" y="479"/>
                  </a:lnTo>
                  <a:lnTo>
                    <a:pt x="642" y="495"/>
                  </a:lnTo>
                  <a:lnTo>
                    <a:pt x="634" y="510"/>
                  </a:lnTo>
                  <a:lnTo>
                    <a:pt x="634" y="510"/>
                  </a:lnTo>
                  <a:lnTo>
                    <a:pt x="625" y="525"/>
                  </a:lnTo>
                  <a:lnTo>
                    <a:pt x="615" y="539"/>
                  </a:lnTo>
                  <a:lnTo>
                    <a:pt x="604" y="553"/>
                  </a:lnTo>
                  <a:lnTo>
                    <a:pt x="594" y="567"/>
                  </a:lnTo>
                  <a:lnTo>
                    <a:pt x="583" y="578"/>
                  </a:lnTo>
                  <a:lnTo>
                    <a:pt x="570" y="591"/>
                  </a:lnTo>
                  <a:lnTo>
                    <a:pt x="557" y="601"/>
                  </a:lnTo>
                  <a:lnTo>
                    <a:pt x="545" y="612"/>
                  </a:lnTo>
                  <a:lnTo>
                    <a:pt x="532" y="621"/>
                  </a:lnTo>
                  <a:lnTo>
                    <a:pt x="518" y="630"/>
                  </a:lnTo>
                  <a:lnTo>
                    <a:pt x="503" y="638"/>
                  </a:lnTo>
                  <a:lnTo>
                    <a:pt x="489" y="646"/>
                  </a:lnTo>
                  <a:lnTo>
                    <a:pt x="474" y="653"/>
                  </a:lnTo>
                  <a:lnTo>
                    <a:pt x="458" y="659"/>
                  </a:lnTo>
                  <a:lnTo>
                    <a:pt x="443" y="665"/>
                  </a:lnTo>
                  <a:lnTo>
                    <a:pt x="427" y="669"/>
                  </a:lnTo>
                  <a:lnTo>
                    <a:pt x="412" y="673"/>
                  </a:lnTo>
                  <a:lnTo>
                    <a:pt x="396" y="676"/>
                  </a:lnTo>
                  <a:lnTo>
                    <a:pt x="380" y="679"/>
                  </a:lnTo>
                  <a:lnTo>
                    <a:pt x="364" y="680"/>
                  </a:lnTo>
                  <a:lnTo>
                    <a:pt x="347" y="681"/>
                  </a:lnTo>
                  <a:lnTo>
                    <a:pt x="330" y="681"/>
                  </a:lnTo>
                  <a:lnTo>
                    <a:pt x="314" y="680"/>
                  </a:lnTo>
                  <a:lnTo>
                    <a:pt x="298" y="679"/>
                  </a:lnTo>
                  <a:lnTo>
                    <a:pt x="281" y="675"/>
                  </a:lnTo>
                  <a:lnTo>
                    <a:pt x="265" y="673"/>
                  </a:lnTo>
                  <a:lnTo>
                    <a:pt x="249" y="668"/>
                  </a:lnTo>
                  <a:lnTo>
                    <a:pt x="233" y="664"/>
                  </a:lnTo>
                  <a:lnTo>
                    <a:pt x="216" y="658"/>
                  </a:lnTo>
                  <a:lnTo>
                    <a:pt x="200" y="651"/>
                  </a:lnTo>
                  <a:lnTo>
                    <a:pt x="185" y="643"/>
                  </a:lnTo>
                  <a:lnTo>
                    <a:pt x="169" y="635"/>
                  </a:lnTo>
                  <a:lnTo>
                    <a:pt x="169" y="63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5991226" y="3879851"/>
              <a:ext cx="304800" cy="304800"/>
            </a:xfrm>
            <a:custGeom>
              <a:rect b="b" l="l" r="r" t="t"/>
              <a:pathLst>
                <a:path extrusionOk="0" h="383" w="384">
                  <a:moveTo>
                    <a:pt x="96" y="358"/>
                  </a:moveTo>
                  <a:lnTo>
                    <a:pt x="96" y="358"/>
                  </a:lnTo>
                  <a:lnTo>
                    <a:pt x="79" y="346"/>
                  </a:lnTo>
                  <a:lnTo>
                    <a:pt x="64" y="335"/>
                  </a:lnTo>
                  <a:lnTo>
                    <a:pt x="51" y="321"/>
                  </a:lnTo>
                  <a:lnTo>
                    <a:pt x="38" y="307"/>
                  </a:lnTo>
                  <a:lnTo>
                    <a:pt x="28" y="292"/>
                  </a:lnTo>
                  <a:lnTo>
                    <a:pt x="19" y="276"/>
                  </a:lnTo>
                  <a:lnTo>
                    <a:pt x="12" y="259"/>
                  </a:lnTo>
                  <a:lnTo>
                    <a:pt x="6" y="242"/>
                  </a:lnTo>
                  <a:lnTo>
                    <a:pt x="3" y="223"/>
                  </a:lnTo>
                  <a:lnTo>
                    <a:pt x="0" y="205"/>
                  </a:lnTo>
                  <a:lnTo>
                    <a:pt x="0" y="186"/>
                  </a:lnTo>
                  <a:lnTo>
                    <a:pt x="2" y="168"/>
                  </a:lnTo>
                  <a:lnTo>
                    <a:pt x="5" y="149"/>
                  </a:lnTo>
                  <a:lnTo>
                    <a:pt x="10" y="131"/>
                  </a:lnTo>
                  <a:lnTo>
                    <a:pt x="17" y="113"/>
                  </a:lnTo>
                  <a:lnTo>
                    <a:pt x="26" y="95"/>
                  </a:lnTo>
                  <a:lnTo>
                    <a:pt x="26" y="95"/>
                  </a:lnTo>
                  <a:lnTo>
                    <a:pt x="36" y="79"/>
                  </a:lnTo>
                  <a:lnTo>
                    <a:pt x="49" y="64"/>
                  </a:lnTo>
                  <a:lnTo>
                    <a:pt x="61" y="50"/>
                  </a:lnTo>
                  <a:lnTo>
                    <a:pt x="76" y="39"/>
                  </a:lnTo>
                  <a:lnTo>
                    <a:pt x="91" y="28"/>
                  </a:lnTo>
                  <a:lnTo>
                    <a:pt x="108" y="19"/>
                  </a:lnTo>
                  <a:lnTo>
                    <a:pt x="125" y="12"/>
                  </a:lnTo>
                  <a:lnTo>
                    <a:pt x="142" y="7"/>
                  </a:lnTo>
                  <a:lnTo>
                    <a:pt x="161" y="2"/>
                  </a:lnTo>
                  <a:lnTo>
                    <a:pt x="178" y="0"/>
                  </a:lnTo>
                  <a:lnTo>
                    <a:pt x="197" y="0"/>
                  </a:lnTo>
                  <a:lnTo>
                    <a:pt x="216" y="1"/>
                  </a:lnTo>
                  <a:lnTo>
                    <a:pt x="234" y="4"/>
                  </a:lnTo>
                  <a:lnTo>
                    <a:pt x="253" y="9"/>
                  </a:lnTo>
                  <a:lnTo>
                    <a:pt x="270" y="16"/>
                  </a:lnTo>
                  <a:lnTo>
                    <a:pt x="287" y="25"/>
                  </a:lnTo>
                  <a:lnTo>
                    <a:pt x="287" y="25"/>
                  </a:lnTo>
                  <a:lnTo>
                    <a:pt x="304" y="37"/>
                  </a:lnTo>
                  <a:lnTo>
                    <a:pt x="319" y="48"/>
                  </a:lnTo>
                  <a:lnTo>
                    <a:pt x="332" y="62"/>
                  </a:lnTo>
                  <a:lnTo>
                    <a:pt x="345" y="76"/>
                  </a:lnTo>
                  <a:lnTo>
                    <a:pt x="355" y="91"/>
                  </a:lnTo>
                  <a:lnTo>
                    <a:pt x="364" y="107"/>
                  </a:lnTo>
                  <a:lnTo>
                    <a:pt x="371" y="124"/>
                  </a:lnTo>
                  <a:lnTo>
                    <a:pt x="377" y="141"/>
                  </a:lnTo>
                  <a:lnTo>
                    <a:pt x="380" y="160"/>
                  </a:lnTo>
                  <a:lnTo>
                    <a:pt x="383" y="178"/>
                  </a:lnTo>
                  <a:lnTo>
                    <a:pt x="384" y="197"/>
                  </a:lnTo>
                  <a:lnTo>
                    <a:pt x="382" y="215"/>
                  </a:lnTo>
                  <a:lnTo>
                    <a:pt x="379" y="234"/>
                  </a:lnTo>
                  <a:lnTo>
                    <a:pt x="374" y="252"/>
                  </a:lnTo>
                  <a:lnTo>
                    <a:pt x="367" y="270"/>
                  </a:lnTo>
                  <a:lnTo>
                    <a:pt x="357" y="288"/>
                  </a:lnTo>
                  <a:lnTo>
                    <a:pt x="357" y="288"/>
                  </a:lnTo>
                  <a:lnTo>
                    <a:pt x="347" y="304"/>
                  </a:lnTo>
                  <a:lnTo>
                    <a:pt x="336" y="319"/>
                  </a:lnTo>
                  <a:lnTo>
                    <a:pt x="322" y="333"/>
                  </a:lnTo>
                  <a:lnTo>
                    <a:pt x="308" y="344"/>
                  </a:lnTo>
                  <a:lnTo>
                    <a:pt x="292" y="355"/>
                  </a:lnTo>
                  <a:lnTo>
                    <a:pt x="276" y="364"/>
                  </a:lnTo>
                  <a:lnTo>
                    <a:pt x="258" y="371"/>
                  </a:lnTo>
                  <a:lnTo>
                    <a:pt x="241" y="376"/>
                  </a:lnTo>
                  <a:lnTo>
                    <a:pt x="224" y="381"/>
                  </a:lnTo>
                  <a:lnTo>
                    <a:pt x="205" y="383"/>
                  </a:lnTo>
                  <a:lnTo>
                    <a:pt x="187" y="383"/>
                  </a:lnTo>
                  <a:lnTo>
                    <a:pt x="167" y="382"/>
                  </a:lnTo>
                  <a:lnTo>
                    <a:pt x="149" y="379"/>
                  </a:lnTo>
                  <a:lnTo>
                    <a:pt x="132" y="374"/>
                  </a:lnTo>
                  <a:lnTo>
                    <a:pt x="113" y="366"/>
                  </a:lnTo>
                  <a:lnTo>
                    <a:pt x="96" y="358"/>
                  </a:lnTo>
                  <a:lnTo>
                    <a:pt x="96" y="358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5788026" y="3678238"/>
              <a:ext cx="709613" cy="708025"/>
            </a:xfrm>
            <a:custGeom>
              <a:rect b="b" l="l" r="r" t="t"/>
              <a:pathLst>
                <a:path extrusionOk="0" h="893" w="893">
                  <a:moveTo>
                    <a:pt x="223" y="833"/>
                  </a:moveTo>
                  <a:lnTo>
                    <a:pt x="223" y="833"/>
                  </a:lnTo>
                  <a:lnTo>
                    <a:pt x="244" y="845"/>
                  </a:lnTo>
                  <a:lnTo>
                    <a:pt x="265" y="854"/>
                  </a:lnTo>
                  <a:lnTo>
                    <a:pt x="285" y="863"/>
                  </a:lnTo>
                  <a:lnTo>
                    <a:pt x="306" y="870"/>
                  </a:lnTo>
                  <a:lnTo>
                    <a:pt x="327" y="877"/>
                  </a:lnTo>
                  <a:lnTo>
                    <a:pt x="349" y="883"/>
                  </a:lnTo>
                  <a:lnTo>
                    <a:pt x="369" y="886"/>
                  </a:lnTo>
                  <a:lnTo>
                    <a:pt x="391" y="890"/>
                  </a:lnTo>
                  <a:lnTo>
                    <a:pt x="413" y="892"/>
                  </a:lnTo>
                  <a:lnTo>
                    <a:pt x="435" y="893"/>
                  </a:lnTo>
                  <a:lnTo>
                    <a:pt x="456" y="893"/>
                  </a:lnTo>
                  <a:lnTo>
                    <a:pt x="478" y="892"/>
                  </a:lnTo>
                  <a:lnTo>
                    <a:pt x="500" y="890"/>
                  </a:lnTo>
                  <a:lnTo>
                    <a:pt x="520" y="887"/>
                  </a:lnTo>
                  <a:lnTo>
                    <a:pt x="541" y="883"/>
                  </a:lnTo>
                  <a:lnTo>
                    <a:pt x="562" y="878"/>
                  </a:lnTo>
                  <a:lnTo>
                    <a:pt x="582" y="872"/>
                  </a:lnTo>
                  <a:lnTo>
                    <a:pt x="603" y="865"/>
                  </a:lnTo>
                  <a:lnTo>
                    <a:pt x="623" y="857"/>
                  </a:lnTo>
                  <a:lnTo>
                    <a:pt x="642" y="848"/>
                  </a:lnTo>
                  <a:lnTo>
                    <a:pt x="662" y="838"/>
                  </a:lnTo>
                  <a:lnTo>
                    <a:pt x="680" y="827"/>
                  </a:lnTo>
                  <a:lnTo>
                    <a:pt x="699" y="816"/>
                  </a:lnTo>
                  <a:lnTo>
                    <a:pt x="716" y="803"/>
                  </a:lnTo>
                  <a:lnTo>
                    <a:pt x="733" y="789"/>
                  </a:lnTo>
                  <a:lnTo>
                    <a:pt x="749" y="774"/>
                  </a:lnTo>
                  <a:lnTo>
                    <a:pt x="766" y="759"/>
                  </a:lnTo>
                  <a:lnTo>
                    <a:pt x="781" y="743"/>
                  </a:lnTo>
                  <a:lnTo>
                    <a:pt x="794" y="726"/>
                  </a:lnTo>
                  <a:lnTo>
                    <a:pt x="808" y="709"/>
                  </a:lnTo>
                  <a:lnTo>
                    <a:pt x="821" y="689"/>
                  </a:lnTo>
                  <a:lnTo>
                    <a:pt x="834" y="669"/>
                  </a:lnTo>
                  <a:lnTo>
                    <a:pt x="834" y="669"/>
                  </a:lnTo>
                  <a:lnTo>
                    <a:pt x="844" y="650"/>
                  </a:lnTo>
                  <a:lnTo>
                    <a:pt x="854" y="629"/>
                  </a:lnTo>
                  <a:lnTo>
                    <a:pt x="862" y="608"/>
                  </a:lnTo>
                  <a:lnTo>
                    <a:pt x="870" y="588"/>
                  </a:lnTo>
                  <a:lnTo>
                    <a:pt x="877" y="566"/>
                  </a:lnTo>
                  <a:lnTo>
                    <a:pt x="882" y="545"/>
                  </a:lnTo>
                  <a:lnTo>
                    <a:pt x="887" y="523"/>
                  </a:lnTo>
                  <a:lnTo>
                    <a:pt x="890" y="501"/>
                  </a:lnTo>
                  <a:lnTo>
                    <a:pt x="892" y="480"/>
                  </a:lnTo>
                  <a:lnTo>
                    <a:pt x="893" y="459"/>
                  </a:lnTo>
                  <a:lnTo>
                    <a:pt x="893" y="437"/>
                  </a:lnTo>
                  <a:lnTo>
                    <a:pt x="892" y="416"/>
                  </a:lnTo>
                  <a:lnTo>
                    <a:pt x="890" y="394"/>
                  </a:lnTo>
                  <a:lnTo>
                    <a:pt x="887" y="372"/>
                  </a:lnTo>
                  <a:lnTo>
                    <a:pt x="883" y="351"/>
                  </a:lnTo>
                  <a:lnTo>
                    <a:pt x="877" y="331"/>
                  </a:lnTo>
                  <a:lnTo>
                    <a:pt x="872" y="310"/>
                  </a:lnTo>
                  <a:lnTo>
                    <a:pt x="865" y="290"/>
                  </a:lnTo>
                  <a:lnTo>
                    <a:pt x="857" y="270"/>
                  </a:lnTo>
                  <a:lnTo>
                    <a:pt x="847" y="250"/>
                  </a:lnTo>
                  <a:lnTo>
                    <a:pt x="838" y="232"/>
                  </a:lnTo>
                  <a:lnTo>
                    <a:pt x="828" y="213"/>
                  </a:lnTo>
                  <a:lnTo>
                    <a:pt x="815" y="195"/>
                  </a:lnTo>
                  <a:lnTo>
                    <a:pt x="802" y="177"/>
                  </a:lnTo>
                  <a:lnTo>
                    <a:pt x="790" y="160"/>
                  </a:lnTo>
                  <a:lnTo>
                    <a:pt x="775" y="143"/>
                  </a:lnTo>
                  <a:lnTo>
                    <a:pt x="760" y="128"/>
                  </a:lnTo>
                  <a:lnTo>
                    <a:pt x="744" y="113"/>
                  </a:lnTo>
                  <a:lnTo>
                    <a:pt x="726" y="98"/>
                  </a:lnTo>
                  <a:lnTo>
                    <a:pt x="708" y="84"/>
                  </a:lnTo>
                  <a:lnTo>
                    <a:pt x="690" y="71"/>
                  </a:lnTo>
                  <a:lnTo>
                    <a:pt x="670" y="60"/>
                  </a:lnTo>
                  <a:lnTo>
                    <a:pt x="670" y="60"/>
                  </a:lnTo>
                  <a:lnTo>
                    <a:pt x="649" y="48"/>
                  </a:lnTo>
                  <a:lnTo>
                    <a:pt x="630" y="39"/>
                  </a:lnTo>
                  <a:lnTo>
                    <a:pt x="609" y="30"/>
                  </a:lnTo>
                  <a:lnTo>
                    <a:pt x="587" y="23"/>
                  </a:lnTo>
                  <a:lnTo>
                    <a:pt x="566" y="16"/>
                  </a:lnTo>
                  <a:lnTo>
                    <a:pt x="544" y="10"/>
                  </a:lnTo>
                  <a:lnTo>
                    <a:pt x="524" y="7"/>
                  </a:lnTo>
                  <a:lnTo>
                    <a:pt x="502" y="3"/>
                  </a:lnTo>
                  <a:lnTo>
                    <a:pt x="480" y="1"/>
                  </a:lnTo>
                  <a:lnTo>
                    <a:pt x="458" y="0"/>
                  </a:lnTo>
                  <a:lnTo>
                    <a:pt x="437" y="0"/>
                  </a:lnTo>
                  <a:lnTo>
                    <a:pt x="416" y="1"/>
                  </a:lnTo>
                  <a:lnTo>
                    <a:pt x="395" y="2"/>
                  </a:lnTo>
                  <a:lnTo>
                    <a:pt x="373" y="6"/>
                  </a:lnTo>
                  <a:lnTo>
                    <a:pt x="352" y="10"/>
                  </a:lnTo>
                  <a:lnTo>
                    <a:pt x="331" y="15"/>
                  </a:lnTo>
                  <a:lnTo>
                    <a:pt x="311" y="21"/>
                  </a:lnTo>
                  <a:lnTo>
                    <a:pt x="290" y="28"/>
                  </a:lnTo>
                  <a:lnTo>
                    <a:pt x="270" y="36"/>
                  </a:lnTo>
                  <a:lnTo>
                    <a:pt x="251" y="45"/>
                  </a:lnTo>
                  <a:lnTo>
                    <a:pt x="231" y="55"/>
                  </a:lnTo>
                  <a:lnTo>
                    <a:pt x="213" y="66"/>
                  </a:lnTo>
                  <a:lnTo>
                    <a:pt x="194" y="77"/>
                  </a:lnTo>
                  <a:lnTo>
                    <a:pt x="177" y="90"/>
                  </a:lnTo>
                  <a:lnTo>
                    <a:pt x="160" y="104"/>
                  </a:lnTo>
                  <a:lnTo>
                    <a:pt x="144" y="119"/>
                  </a:lnTo>
                  <a:lnTo>
                    <a:pt x="128" y="134"/>
                  </a:lnTo>
                  <a:lnTo>
                    <a:pt x="113" y="150"/>
                  </a:lnTo>
                  <a:lnTo>
                    <a:pt x="99" y="167"/>
                  </a:lnTo>
                  <a:lnTo>
                    <a:pt x="85" y="184"/>
                  </a:lnTo>
                  <a:lnTo>
                    <a:pt x="72" y="204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9" y="243"/>
                  </a:lnTo>
                  <a:lnTo>
                    <a:pt x="39" y="264"/>
                  </a:lnTo>
                  <a:lnTo>
                    <a:pt x="31" y="285"/>
                  </a:lnTo>
                  <a:lnTo>
                    <a:pt x="23" y="305"/>
                  </a:lnTo>
                  <a:lnTo>
                    <a:pt x="16" y="327"/>
                  </a:lnTo>
                  <a:lnTo>
                    <a:pt x="11" y="348"/>
                  </a:lnTo>
                  <a:lnTo>
                    <a:pt x="7" y="370"/>
                  </a:lnTo>
                  <a:lnTo>
                    <a:pt x="3" y="392"/>
                  </a:lnTo>
                  <a:lnTo>
                    <a:pt x="1" y="413"/>
                  </a:lnTo>
                  <a:lnTo>
                    <a:pt x="0" y="434"/>
                  </a:lnTo>
                  <a:lnTo>
                    <a:pt x="0" y="456"/>
                  </a:lnTo>
                  <a:lnTo>
                    <a:pt x="1" y="477"/>
                  </a:lnTo>
                  <a:lnTo>
                    <a:pt x="3" y="499"/>
                  </a:lnTo>
                  <a:lnTo>
                    <a:pt x="7" y="520"/>
                  </a:lnTo>
                  <a:lnTo>
                    <a:pt x="10" y="542"/>
                  </a:lnTo>
                  <a:lnTo>
                    <a:pt x="16" y="562"/>
                  </a:lnTo>
                  <a:lnTo>
                    <a:pt x="22" y="583"/>
                  </a:lnTo>
                  <a:lnTo>
                    <a:pt x="29" y="603"/>
                  </a:lnTo>
                  <a:lnTo>
                    <a:pt x="37" y="623"/>
                  </a:lnTo>
                  <a:lnTo>
                    <a:pt x="46" y="643"/>
                  </a:lnTo>
                  <a:lnTo>
                    <a:pt x="55" y="661"/>
                  </a:lnTo>
                  <a:lnTo>
                    <a:pt x="67" y="680"/>
                  </a:lnTo>
                  <a:lnTo>
                    <a:pt x="78" y="698"/>
                  </a:lnTo>
                  <a:lnTo>
                    <a:pt x="91" y="716"/>
                  </a:lnTo>
                  <a:lnTo>
                    <a:pt x="105" y="733"/>
                  </a:lnTo>
                  <a:lnTo>
                    <a:pt x="118" y="749"/>
                  </a:lnTo>
                  <a:lnTo>
                    <a:pt x="133" y="765"/>
                  </a:lnTo>
                  <a:lnTo>
                    <a:pt x="149" y="780"/>
                  </a:lnTo>
                  <a:lnTo>
                    <a:pt x="167" y="795"/>
                  </a:lnTo>
                  <a:lnTo>
                    <a:pt x="185" y="809"/>
                  </a:lnTo>
                  <a:lnTo>
                    <a:pt x="204" y="822"/>
                  </a:lnTo>
                  <a:lnTo>
                    <a:pt x="223" y="833"/>
                  </a:lnTo>
                  <a:lnTo>
                    <a:pt x="223" y="833"/>
                  </a:lnTo>
                  <a:close/>
                  <a:moveTo>
                    <a:pt x="283" y="729"/>
                  </a:moveTo>
                  <a:lnTo>
                    <a:pt x="283" y="729"/>
                  </a:lnTo>
                  <a:lnTo>
                    <a:pt x="269" y="721"/>
                  </a:lnTo>
                  <a:lnTo>
                    <a:pt x="255" y="712"/>
                  </a:lnTo>
                  <a:lnTo>
                    <a:pt x="242" y="702"/>
                  </a:lnTo>
                  <a:lnTo>
                    <a:pt x="229" y="691"/>
                  </a:lnTo>
                  <a:lnTo>
                    <a:pt x="217" y="680"/>
                  </a:lnTo>
                  <a:lnTo>
                    <a:pt x="206" y="668"/>
                  </a:lnTo>
                  <a:lnTo>
                    <a:pt x="196" y="657"/>
                  </a:lnTo>
                  <a:lnTo>
                    <a:pt x="186" y="644"/>
                  </a:lnTo>
                  <a:lnTo>
                    <a:pt x="176" y="631"/>
                  </a:lnTo>
                  <a:lnTo>
                    <a:pt x="168" y="618"/>
                  </a:lnTo>
                  <a:lnTo>
                    <a:pt x="160" y="604"/>
                  </a:lnTo>
                  <a:lnTo>
                    <a:pt x="153" y="590"/>
                  </a:lnTo>
                  <a:lnTo>
                    <a:pt x="146" y="576"/>
                  </a:lnTo>
                  <a:lnTo>
                    <a:pt x="140" y="561"/>
                  </a:lnTo>
                  <a:lnTo>
                    <a:pt x="136" y="546"/>
                  </a:lnTo>
                  <a:lnTo>
                    <a:pt x="131" y="531"/>
                  </a:lnTo>
                  <a:lnTo>
                    <a:pt x="128" y="516"/>
                  </a:lnTo>
                  <a:lnTo>
                    <a:pt x="124" y="500"/>
                  </a:lnTo>
                  <a:lnTo>
                    <a:pt x="122" y="485"/>
                  </a:lnTo>
                  <a:lnTo>
                    <a:pt x="121" y="469"/>
                  </a:lnTo>
                  <a:lnTo>
                    <a:pt x="120" y="454"/>
                  </a:lnTo>
                  <a:lnTo>
                    <a:pt x="120" y="438"/>
                  </a:lnTo>
                  <a:lnTo>
                    <a:pt x="121" y="422"/>
                  </a:lnTo>
                  <a:lnTo>
                    <a:pt x="122" y="406"/>
                  </a:lnTo>
                  <a:lnTo>
                    <a:pt x="124" y="391"/>
                  </a:lnTo>
                  <a:lnTo>
                    <a:pt x="128" y="374"/>
                  </a:lnTo>
                  <a:lnTo>
                    <a:pt x="131" y="358"/>
                  </a:lnTo>
                  <a:lnTo>
                    <a:pt x="137" y="343"/>
                  </a:lnTo>
                  <a:lnTo>
                    <a:pt x="141" y="328"/>
                  </a:lnTo>
                  <a:lnTo>
                    <a:pt x="148" y="312"/>
                  </a:lnTo>
                  <a:lnTo>
                    <a:pt x="155" y="297"/>
                  </a:lnTo>
                  <a:lnTo>
                    <a:pt x="163" y="283"/>
                  </a:lnTo>
                  <a:lnTo>
                    <a:pt x="163" y="283"/>
                  </a:lnTo>
                  <a:lnTo>
                    <a:pt x="173" y="268"/>
                  </a:lnTo>
                  <a:lnTo>
                    <a:pt x="182" y="255"/>
                  </a:lnTo>
                  <a:lnTo>
                    <a:pt x="192" y="242"/>
                  </a:lnTo>
                  <a:lnTo>
                    <a:pt x="202" y="229"/>
                  </a:lnTo>
                  <a:lnTo>
                    <a:pt x="213" y="218"/>
                  </a:lnTo>
                  <a:lnTo>
                    <a:pt x="224" y="206"/>
                  </a:lnTo>
                  <a:lnTo>
                    <a:pt x="237" y="196"/>
                  </a:lnTo>
                  <a:lnTo>
                    <a:pt x="250" y="186"/>
                  </a:lnTo>
                  <a:lnTo>
                    <a:pt x="262" y="176"/>
                  </a:lnTo>
                  <a:lnTo>
                    <a:pt x="276" y="167"/>
                  </a:lnTo>
                  <a:lnTo>
                    <a:pt x="289" y="160"/>
                  </a:lnTo>
                  <a:lnTo>
                    <a:pt x="304" y="152"/>
                  </a:lnTo>
                  <a:lnTo>
                    <a:pt x="318" y="146"/>
                  </a:lnTo>
                  <a:lnTo>
                    <a:pt x="333" y="141"/>
                  </a:lnTo>
                  <a:lnTo>
                    <a:pt x="346" y="135"/>
                  </a:lnTo>
                  <a:lnTo>
                    <a:pt x="363" y="130"/>
                  </a:lnTo>
                  <a:lnTo>
                    <a:pt x="378" y="127"/>
                  </a:lnTo>
                  <a:lnTo>
                    <a:pt x="392" y="123"/>
                  </a:lnTo>
                  <a:lnTo>
                    <a:pt x="409" y="121"/>
                  </a:lnTo>
                  <a:lnTo>
                    <a:pt x="424" y="120"/>
                  </a:lnTo>
                  <a:lnTo>
                    <a:pt x="440" y="120"/>
                  </a:lnTo>
                  <a:lnTo>
                    <a:pt x="456" y="120"/>
                  </a:lnTo>
                  <a:lnTo>
                    <a:pt x="471" y="120"/>
                  </a:lnTo>
                  <a:lnTo>
                    <a:pt x="487" y="122"/>
                  </a:lnTo>
                  <a:lnTo>
                    <a:pt x="503" y="124"/>
                  </a:lnTo>
                  <a:lnTo>
                    <a:pt x="519" y="127"/>
                  </a:lnTo>
                  <a:lnTo>
                    <a:pt x="534" y="131"/>
                  </a:lnTo>
                  <a:lnTo>
                    <a:pt x="550" y="136"/>
                  </a:lnTo>
                  <a:lnTo>
                    <a:pt x="565" y="142"/>
                  </a:lnTo>
                  <a:lnTo>
                    <a:pt x="580" y="147"/>
                  </a:lnTo>
                  <a:lnTo>
                    <a:pt x="595" y="156"/>
                  </a:lnTo>
                  <a:lnTo>
                    <a:pt x="610" y="164"/>
                  </a:lnTo>
                  <a:lnTo>
                    <a:pt x="610" y="164"/>
                  </a:lnTo>
                  <a:lnTo>
                    <a:pt x="625" y="172"/>
                  </a:lnTo>
                  <a:lnTo>
                    <a:pt x="638" y="181"/>
                  </a:lnTo>
                  <a:lnTo>
                    <a:pt x="652" y="191"/>
                  </a:lnTo>
                  <a:lnTo>
                    <a:pt x="664" y="202"/>
                  </a:lnTo>
                  <a:lnTo>
                    <a:pt x="676" y="213"/>
                  </a:lnTo>
                  <a:lnTo>
                    <a:pt x="687" y="225"/>
                  </a:lnTo>
                  <a:lnTo>
                    <a:pt x="698" y="236"/>
                  </a:lnTo>
                  <a:lnTo>
                    <a:pt x="708" y="249"/>
                  </a:lnTo>
                  <a:lnTo>
                    <a:pt x="717" y="262"/>
                  </a:lnTo>
                  <a:lnTo>
                    <a:pt x="725" y="275"/>
                  </a:lnTo>
                  <a:lnTo>
                    <a:pt x="733" y="289"/>
                  </a:lnTo>
                  <a:lnTo>
                    <a:pt x="740" y="303"/>
                  </a:lnTo>
                  <a:lnTo>
                    <a:pt x="747" y="317"/>
                  </a:lnTo>
                  <a:lnTo>
                    <a:pt x="753" y="332"/>
                  </a:lnTo>
                  <a:lnTo>
                    <a:pt x="758" y="347"/>
                  </a:lnTo>
                  <a:lnTo>
                    <a:pt x="762" y="362"/>
                  </a:lnTo>
                  <a:lnTo>
                    <a:pt x="767" y="377"/>
                  </a:lnTo>
                  <a:lnTo>
                    <a:pt x="769" y="393"/>
                  </a:lnTo>
                  <a:lnTo>
                    <a:pt x="771" y="408"/>
                  </a:lnTo>
                  <a:lnTo>
                    <a:pt x="773" y="424"/>
                  </a:lnTo>
                  <a:lnTo>
                    <a:pt x="774" y="439"/>
                  </a:lnTo>
                  <a:lnTo>
                    <a:pt x="774" y="455"/>
                  </a:lnTo>
                  <a:lnTo>
                    <a:pt x="773" y="471"/>
                  </a:lnTo>
                  <a:lnTo>
                    <a:pt x="771" y="487"/>
                  </a:lnTo>
                  <a:lnTo>
                    <a:pt x="769" y="502"/>
                  </a:lnTo>
                  <a:lnTo>
                    <a:pt x="766" y="519"/>
                  </a:lnTo>
                  <a:lnTo>
                    <a:pt x="762" y="535"/>
                  </a:lnTo>
                  <a:lnTo>
                    <a:pt x="758" y="550"/>
                  </a:lnTo>
                  <a:lnTo>
                    <a:pt x="752" y="565"/>
                  </a:lnTo>
                  <a:lnTo>
                    <a:pt x="745" y="581"/>
                  </a:lnTo>
                  <a:lnTo>
                    <a:pt x="738" y="596"/>
                  </a:lnTo>
                  <a:lnTo>
                    <a:pt x="730" y="610"/>
                  </a:lnTo>
                  <a:lnTo>
                    <a:pt x="730" y="610"/>
                  </a:lnTo>
                  <a:lnTo>
                    <a:pt x="721" y="625"/>
                  </a:lnTo>
                  <a:lnTo>
                    <a:pt x="711" y="638"/>
                  </a:lnTo>
                  <a:lnTo>
                    <a:pt x="701" y="651"/>
                  </a:lnTo>
                  <a:lnTo>
                    <a:pt x="691" y="664"/>
                  </a:lnTo>
                  <a:lnTo>
                    <a:pt x="680" y="675"/>
                  </a:lnTo>
                  <a:lnTo>
                    <a:pt x="669" y="687"/>
                  </a:lnTo>
                  <a:lnTo>
                    <a:pt x="656" y="697"/>
                  </a:lnTo>
                  <a:lnTo>
                    <a:pt x="644" y="707"/>
                  </a:lnTo>
                  <a:lnTo>
                    <a:pt x="631" y="717"/>
                  </a:lnTo>
                  <a:lnTo>
                    <a:pt x="618" y="726"/>
                  </a:lnTo>
                  <a:lnTo>
                    <a:pt x="604" y="733"/>
                  </a:lnTo>
                  <a:lnTo>
                    <a:pt x="591" y="741"/>
                  </a:lnTo>
                  <a:lnTo>
                    <a:pt x="576" y="747"/>
                  </a:lnTo>
                  <a:lnTo>
                    <a:pt x="561" y="752"/>
                  </a:lnTo>
                  <a:lnTo>
                    <a:pt x="547" y="758"/>
                  </a:lnTo>
                  <a:lnTo>
                    <a:pt x="532" y="763"/>
                  </a:lnTo>
                  <a:lnTo>
                    <a:pt x="516" y="766"/>
                  </a:lnTo>
                  <a:lnTo>
                    <a:pt x="501" y="770"/>
                  </a:lnTo>
                  <a:lnTo>
                    <a:pt x="485" y="771"/>
                  </a:lnTo>
                  <a:lnTo>
                    <a:pt x="470" y="773"/>
                  </a:lnTo>
                  <a:lnTo>
                    <a:pt x="454" y="773"/>
                  </a:lnTo>
                  <a:lnTo>
                    <a:pt x="437" y="773"/>
                  </a:lnTo>
                  <a:lnTo>
                    <a:pt x="422" y="773"/>
                  </a:lnTo>
                  <a:lnTo>
                    <a:pt x="406" y="771"/>
                  </a:lnTo>
                  <a:lnTo>
                    <a:pt x="390" y="769"/>
                  </a:lnTo>
                  <a:lnTo>
                    <a:pt x="375" y="766"/>
                  </a:lnTo>
                  <a:lnTo>
                    <a:pt x="359" y="762"/>
                  </a:lnTo>
                  <a:lnTo>
                    <a:pt x="344" y="757"/>
                  </a:lnTo>
                  <a:lnTo>
                    <a:pt x="328" y="751"/>
                  </a:lnTo>
                  <a:lnTo>
                    <a:pt x="313" y="745"/>
                  </a:lnTo>
                  <a:lnTo>
                    <a:pt x="298" y="737"/>
                  </a:lnTo>
                  <a:lnTo>
                    <a:pt x="283" y="729"/>
                  </a:lnTo>
                  <a:lnTo>
                    <a:pt x="283" y="729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6108701" y="3997326"/>
              <a:ext cx="69850" cy="68263"/>
            </a:xfrm>
            <a:custGeom>
              <a:rect b="b" l="l" r="r" t="t"/>
              <a:pathLst>
                <a:path extrusionOk="0" h="87" w="87">
                  <a:moveTo>
                    <a:pt x="82" y="65"/>
                  </a:moveTo>
                  <a:lnTo>
                    <a:pt x="82" y="65"/>
                  </a:lnTo>
                  <a:lnTo>
                    <a:pt x="76" y="73"/>
                  </a:lnTo>
                  <a:lnTo>
                    <a:pt x="70" y="79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47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69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1" y="38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3" y="14"/>
                  </a:lnTo>
                  <a:lnTo>
                    <a:pt x="19" y="7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71" y="11"/>
                  </a:lnTo>
                  <a:lnTo>
                    <a:pt x="77" y="15"/>
                  </a:lnTo>
                  <a:lnTo>
                    <a:pt x="80" y="21"/>
                  </a:lnTo>
                  <a:lnTo>
                    <a:pt x="84" y="28"/>
                  </a:lnTo>
                  <a:lnTo>
                    <a:pt x="84" y="28"/>
                  </a:lnTo>
                  <a:lnTo>
                    <a:pt x="86" y="37"/>
                  </a:lnTo>
                  <a:lnTo>
                    <a:pt x="87" y="46"/>
                  </a:lnTo>
                  <a:lnTo>
                    <a:pt x="85" y="56"/>
                  </a:lnTo>
                  <a:lnTo>
                    <a:pt x="82" y="65"/>
                  </a:lnTo>
                  <a:lnTo>
                    <a:pt x="82" y="65"/>
                  </a:lnTo>
                  <a:close/>
                </a:path>
              </a:pathLst>
            </a:custGeom>
            <a:noFill/>
            <a:ln cap="flat" cmpd="sng" w="9525">
              <a:solidFill>
                <a:srgbClr val="434A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108701" y="3997326"/>
              <a:ext cx="69850" cy="68263"/>
            </a:xfrm>
            <a:custGeom>
              <a:rect b="b" l="l" r="r" t="t"/>
              <a:pathLst>
                <a:path extrusionOk="0" h="87" w="87">
                  <a:moveTo>
                    <a:pt x="86" y="33"/>
                  </a:moveTo>
                  <a:lnTo>
                    <a:pt x="86" y="33"/>
                  </a:lnTo>
                  <a:lnTo>
                    <a:pt x="87" y="41"/>
                  </a:lnTo>
                  <a:lnTo>
                    <a:pt x="86" y="50"/>
                  </a:lnTo>
                  <a:lnTo>
                    <a:pt x="85" y="58"/>
                  </a:lnTo>
                  <a:lnTo>
                    <a:pt x="82" y="65"/>
                  </a:lnTo>
                  <a:lnTo>
                    <a:pt x="77" y="72"/>
                  </a:lnTo>
                  <a:lnTo>
                    <a:pt x="70" y="77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46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71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45"/>
                  </a:lnTo>
                  <a:lnTo>
                    <a:pt x="1" y="35"/>
                  </a:lnTo>
                  <a:lnTo>
                    <a:pt x="4" y="26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2"/>
                  </a:lnTo>
                  <a:lnTo>
                    <a:pt x="19" y="7"/>
                  </a:lnTo>
                  <a:lnTo>
                    <a:pt x="25" y="4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40" y="0"/>
                  </a:lnTo>
                  <a:lnTo>
                    <a:pt x="47" y="0"/>
                  </a:lnTo>
                  <a:lnTo>
                    <a:pt x="54" y="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9" y="8"/>
                  </a:lnTo>
                  <a:lnTo>
                    <a:pt x="76" y="15"/>
                  </a:lnTo>
                  <a:lnTo>
                    <a:pt x="82" y="23"/>
                  </a:lnTo>
                  <a:lnTo>
                    <a:pt x="86" y="33"/>
                  </a:lnTo>
                  <a:lnTo>
                    <a:pt x="86" y="3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6138863" y="3792538"/>
              <a:ext cx="161925" cy="227013"/>
            </a:xfrm>
            <a:custGeom>
              <a:rect b="b" l="l" r="r" t="t"/>
              <a:pathLst>
                <a:path extrusionOk="0" h="287" w="205">
                  <a:moveTo>
                    <a:pt x="205" y="43"/>
                  </a:moveTo>
                  <a:lnTo>
                    <a:pt x="46" y="287"/>
                  </a:lnTo>
                  <a:lnTo>
                    <a:pt x="46" y="287"/>
                  </a:lnTo>
                  <a:lnTo>
                    <a:pt x="42" y="280"/>
                  </a:lnTo>
                  <a:lnTo>
                    <a:pt x="39" y="274"/>
                  </a:lnTo>
                  <a:lnTo>
                    <a:pt x="33" y="270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1" y="262"/>
                  </a:lnTo>
                  <a:lnTo>
                    <a:pt x="14" y="259"/>
                  </a:lnTo>
                  <a:lnTo>
                    <a:pt x="7" y="259"/>
                  </a:lnTo>
                  <a:lnTo>
                    <a:pt x="0" y="259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9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88" y="30"/>
                  </a:lnTo>
                  <a:lnTo>
                    <a:pt x="205" y="43"/>
                  </a:lnTo>
                  <a:lnTo>
                    <a:pt x="205" y="43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5984876" y="4044951"/>
              <a:ext cx="163513" cy="227013"/>
            </a:xfrm>
            <a:custGeom>
              <a:rect b="b" l="l" r="r" t="t"/>
              <a:pathLst>
                <a:path extrusionOk="0" h="287" w="207">
                  <a:moveTo>
                    <a:pt x="0" y="244"/>
                  </a:moveTo>
                  <a:lnTo>
                    <a:pt x="159" y="0"/>
                  </a:lnTo>
                  <a:lnTo>
                    <a:pt x="159" y="0"/>
                  </a:lnTo>
                  <a:lnTo>
                    <a:pt x="163" y="7"/>
                  </a:lnTo>
                  <a:lnTo>
                    <a:pt x="166" y="13"/>
                  </a:lnTo>
                  <a:lnTo>
                    <a:pt x="172" y="17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85" y="25"/>
                  </a:lnTo>
                  <a:lnTo>
                    <a:pt x="192" y="28"/>
                  </a:lnTo>
                  <a:lnTo>
                    <a:pt x="198" y="28"/>
                  </a:lnTo>
                  <a:lnTo>
                    <a:pt x="207" y="28"/>
                  </a:lnTo>
                  <a:lnTo>
                    <a:pt x="74" y="287"/>
                  </a:lnTo>
                  <a:lnTo>
                    <a:pt x="74" y="287"/>
                  </a:lnTo>
                  <a:lnTo>
                    <a:pt x="56" y="278"/>
                  </a:lnTo>
                  <a:lnTo>
                    <a:pt x="36" y="267"/>
                  </a:lnTo>
                  <a:lnTo>
                    <a:pt x="36" y="267"/>
                  </a:lnTo>
                  <a:lnTo>
                    <a:pt x="18" y="257"/>
                  </a:lnTo>
                  <a:lnTo>
                    <a:pt x="0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6156326" y="4027488"/>
              <a:ext cx="227013" cy="161925"/>
            </a:xfrm>
            <a:custGeom>
              <a:rect b="b" l="l" r="r" t="t"/>
              <a:pathLst>
                <a:path extrusionOk="0" h="205" w="285">
                  <a:moveTo>
                    <a:pt x="243" y="205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7" y="44"/>
                  </a:lnTo>
                  <a:lnTo>
                    <a:pt x="12" y="39"/>
                  </a:lnTo>
                  <a:lnTo>
                    <a:pt x="17" y="35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5" y="21"/>
                  </a:lnTo>
                  <a:lnTo>
                    <a:pt x="26" y="14"/>
                  </a:lnTo>
                  <a:lnTo>
                    <a:pt x="27" y="7"/>
                  </a:lnTo>
                  <a:lnTo>
                    <a:pt x="26" y="0"/>
                  </a:lnTo>
                  <a:lnTo>
                    <a:pt x="285" y="132"/>
                  </a:lnTo>
                  <a:lnTo>
                    <a:pt x="285" y="132"/>
                  </a:lnTo>
                  <a:lnTo>
                    <a:pt x="277" y="151"/>
                  </a:lnTo>
                  <a:lnTo>
                    <a:pt x="267" y="170"/>
                  </a:lnTo>
                  <a:lnTo>
                    <a:pt x="267" y="170"/>
                  </a:lnTo>
                  <a:lnTo>
                    <a:pt x="255" y="188"/>
                  </a:lnTo>
                  <a:lnTo>
                    <a:pt x="243" y="205"/>
                  </a:lnTo>
                  <a:lnTo>
                    <a:pt x="243" y="20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903913" y="3873501"/>
              <a:ext cx="227013" cy="163513"/>
            </a:xfrm>
            <a:custGeom>
              <a:rect b="b" l="l" r="r" t="t"/>
              <a:pathLst>
                <a:path extrusionOk="0" h="205" w="285">
                  <a:moveTo>
                    <a:pt x="42" y="0"/>
                  </a:moveTo>
                  <a:lnTo>
                    <a:pt x="285" y="158"/>
                  </a:lnTo>
                  <a:lnTo>
                    <a:pt x="285" y="158"/>
                  </a:lnTo>
                  <a:lnTo>
                    <a:pt x="280" y="161"/>
                  </a:lnTo>
                  <a:lnTo>
                    <a:pt x="274" y="166"/>
                  </a:lnTo>
                  <a:lnTo>
                    <a:pt x="268" y="170"/>
                  </a:lnTo>
                  <a:lnTo>
                    <a:pt x="264" y="177"/>
                  </a:lnTo>
                  <a:lnTo>
                    <a:pt x="264" y="177"/>
                  </a:lnTo>
                  <a:lnTo>
                    <a:pt x="261" y="183"/>
                  </a:lnTo>
                  <a:lnTo>
                    <a:pt x="259" y="191"/>
                  </a:lnTo>
                  <a:lnTo>
                    <a:pt x="258" y="198"/>
                  </a:lnTo>
                  <a:lnTo>
                    <a:pt x="259" y="20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8" y="54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30" y="17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6164263" y="3932238"/>
              <a:ext cx="236538" cy="112713"/>
            </a:xfrm>
            <a:custGeom>
              <a:rect b="b" l="l" r="r" t="t"/>
              <a:pathLst>
                <a:path extrusionOk="0" h="142" w="298">
                  <a:moveTo>
                    <a:pt x="298" y="82"/>
                  </a:moveTo>
                  <a:lnTo>
                    <a:pt x="14" y="142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7" y="128"/>
                  </a:lnTo>
                  <a:lnTo>
                    <a:pt x="17" y="121"/>
                  </a:lnTo>
                  <a:lnTo>
                    <a:pt x="16" y="115"/>
                  </a:lnTo>
                  <a:lnTo>
                    <a:pt x="16" y="115"/>
                  </a:lnTo>
                  <a:lnTo>
                    <a:pt x="13" y="108"/>
                  </a:lnTo>
                  <a:lnTo>
                    <a:pt x="9" y="101"/>
                  </a:lnTo>
                  <a:lnTo>
                    <a:pt x="5" y="95"/>
                  </a:lnTo>
                  <a:lnTo>
                    <a:pt x="0" y="9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83" y="20"/>
                  </a:lnTo>
                  <a:lnTo>
                    <a:pt x="289" y="41"/>
                  </a:lnTo>
                  <a:lnTo>
                    <a:pt x="289" y="41"/>
                  </a:lnTo>
                  <a:lnTo>
                    <a:pt x="295" y="62"/>
                  </a:lnTo>
                  <a:lnTo>
                    <a:pt x="298" y="82"/>
                  </a:lnTo>
                  <a:lnTo>
                    <a:pt x="298" y="8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5884863" y="4017963"/>
              <a:ext cx="238125" cy="112713"/>
            </a:xfrm>
            <a:custGeom>
              <a:rect b="b" l="l" r="r" t="t"/>
              <a:pathLst>
                <a:path extrusionOk="0" h="142" w="299">
                  <a:moveTo>
                    <a:pt x="0" y="60"/>
                  </a:moveTo>
                  <a:lnTo>
                    <a:pt x="284" y="0"/>
                  </a:lnTo>
                  <a:lnTo>
                    <a:pt x="284" y="0"/>
                  </a:lnTo>
                  <a:lnTo>
                    <a:pt x="282" y="6"/>
                  </a:lnTo>
                  <a:lnTo>
                    <a:pt x="281" y="14"/>
                  </a:lnTo>
                  <a:lnTo>
                    <a:pt x="281" y="21"/>
                  </a:lnTo>
                  <a:lnTo>
                    <a:pt x="283" y="27"/>
                  </a:lnTo>
                  <a:lnTo>
                    <a:pt x="283" y="27"/>
                  </a:lnTo>
                  <a:lnTo>
                    <a:pt x="285" y="34"/>
                  </a:lnTo>
                  <a:lnTo>
                    <a:pt x="289" y="41"/>
                  </a:lnTo>
                  <a:lnTo>
                    <a:pt x="294" y="47"/>
                  </a:lnTo>
                  <a:lnTo>
                    <a:pt x="299" y="52"/>
                  </a:lnTo>
                  <a:lnTo>
                    <a:pt x="23" y="142"/>
                  </a:lnTo>
                  <a:lnTo>
                    <a:pt x="23" y="142"/>
                  </a:lnTo>
                  <a:lnTo>
                    <a:pt x="15" y="122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4" y="8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129338" y="4052888"/>
              <a:ext cx="114300" cy="236538"/>
            </a:xfrm>
            <a:custGeom>
              <a:rect b="b" l="l" r="r" t="t"/>
              <a:pathLst>
                <a:path extrusionOk="0" h="299" w="143">
                  <a:moveTo>
                    <a:pt x="60" y="299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7" y="17"/>
                  </a:lnTo>
                  <a:lnTo>
                    <a:pt x="14" y="18"/>
                  </a:lnTo>
                  <a:lnTo>
                    <a:pt x="21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6" y="14"/>
                  </a:lnTo>
                  <a:lnTo>
                    <a:pt x="42" y="11"/>
                  </a:lnTo>
                  <a:lnTo>
                    <a:pt x="48" y="6"/>
                  </a:lnTo>
                  <a:lnTo>
                    <a:pt x="52" y="0"/>
                  </a:lnTo>
                  <a:lnTo>
                    <a:pt x="143" y="277"/>
                  </a:lnTo>
                  <a:lnTo>
                    <a:pt x="143" y="277"/>
                  </a:lnTo>
                  <a:lnTo>
                    <a:pt x="122" y="284"/>
                  </a:lnTo>
                  <a:lnTo>
                    <a:pt x="103" y="291"/>
                  </a:lnTo>
                  <a:lnTo>
                    <a:pt x="103" y="291"/>
                  </a:lnTo>
                  <a:lnTo>
                    <a:pt x="81" y="295"/>
                  </a:lnTo>
                  <a:lnTo>
                    <a:pt x="60" y="299"/>
                  </a:lnTo>
                  <a:lnTo>
                    <a:pt x="60" y="299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043613" y="3775076"/>
              <a:ext cx="112713" cy="236538"/>
            </a:xfrm>
            <a:custGeom>
              <a:rect b="b" l="l" r="r" t="t"/>
              <a:pathLst>
                <a:path extrusionOk="0" h="299" w="143">
                  <a:moveTo>
                    <a:pt x="83" y="0"/>
                  </a:moveTo>
                  <a:lnTo>
                    <a:pt x="143" y="285"/>
                  </a:lnTo>
                  <a:lnTo>
                    <a:pt x="143" y="285"/>
                  </a:lnTo>
                  <a:lnTo>
                    <a:pt x="136" y="282"/>
                  </a:lnTo>
                  <a:lnTo>
                    <a:pt x="129" y="281"/>
                  </a:lnTo>
                  <a:lnTo>
                    <a:pt x="122" y="281"/>
                  </a:lnTo>
                  <a:lnTo>
                    <a:pt x="114" y="282"/>
                  </a:lnTo>
                  <a:lnTo>
                    <a:pt x="114" y="282"/>
                  </a:lnTo>
                  <a:lnTo>
                    <a:pt x="107" y="285"/>
                  </a:lnTo>
                  <a:lnTo>
                    <a:pt x="101" y="288"/>
                  </a:lnTo>
                  <a:lnTo>
                    <a:pt x="96" y="293"/>
                  </a:lnTo>
                  <a:lnTo>
                    <a:pt x="91" y="299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5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62" y="4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303588" y="2652713"/>
              <a:ext cx="2416175" cy="1412875"/>
            </a:xfrm>
            <a:custGeom>
              <a:rect b="b" l="l" r="r" t="t"/>
              <a:pathLst>
                <a:path extrusionOk="0" h="1782" w="3042">
                  <a:moveTo>
                    <a:pt x="3020" y="1267"/>
                  </a:moveTo>
                  <a:lnTo>
                    <a:pt x="3020" y="1267"/>
                  </a:lnTo>
                  <a:lnTo>
                    <a:pt x="3030" y="1210"/>
                  </a:lnTo>
                  <a:lnTo>
                    <a:pt x="3037" y="1154"/>
                  </a:lnTo>
                  <a:lnTo>
                    <a:pt x="3040" y="1097"/>
                  </a:lnTo>
                  <a:lnTo>
                    <a:pt x="3042" y="1041"/>
                  </a:lnTo>
                  <a:lnTo>
                    <a:pt x="3041" y="984"/>
                  </a:lnTo>
                  <a:lnTo>
                    <a:pt x="3039" y="927"/>
                  </a:lnTo>
                  <a:lnTo>
                    <a:pt x="3033" y="870"/>
                  </a:lnTo>
                  <a:lnTo>
                    <a:pt x="3025" y="814"/>
                  </a:lnTo>
                  <a:lnTo>
                    <a:pt x="3025" y="814"/>
                  </a:lnTo>
                  <a:lnTo>
                    <a:pt x="3020" y="791"/>
                  </a:lnTo>
                  <a:lnTo>
                    <a:pt x="3013" y="768"/>
                  </a:lnTo>
                  <a:lnTo>
                    <a:pt x="3004" y="746"/>
                  </a:lnTo>
                  <a:lnTo>
                    <a:pt x="2994" y="725"/>
                  </a:lnTo>
                  <a:lnTo>
                    <a:pt x="2994" y="725"/>
                  </a:lnTo>
                  <a:lnTo>
                    <a:pt x="2985" y="708"/>
                  </a:lnTo>
                  <a:lnTo>
                    <a:pt x="2973" y="692"/>
                  </a:lnTo>
                  <a:lnTo>
                    <a:pt x="2960" y="676"/>
                  </a:lnTo>
                  <a:lnTo>
                    <a:pt x="2947" y="661"/>
                  </a:lnTo>
                  <a:lnTo>
                    <a:pt x="2792" y="507"/>
                  </a:lnTo>
                  <a:lnTo>
                    <a:pt x="2792" y="507"/>
                  </a:lnTo>
                  <a:lnTo>
                    <a:pt x="2765" y="481"/>
                  </a:lnTo>
                  <a:lnTo>
                    <a:pt x="2735" y="453"/>
                  </a:lnTo>
                  <a:lnTo>
                    <a:pt x="2705" y="428"/>
                  </a:lnTo>
                  <a:lnTo>
                    <a:pt x="2674" y="404"/>
                  </a:lnTo>
                  <a:lnTo>
                    <a:pt x="2643" y="379"/>
                  </a:lnTo>
                  <a:lnTo>
                    <a:pt x="2610" y="356"/>
                  </a:lnTo>
                  <a:lnTo>
                    <a:pt x="2577" y="335"/>
                  </a:lnTo>
                  <a:lnTo>
                    <a:pt x="2544" y="314"/>
                  </a:lnTo>
                  <a:lnTo>
                    <a:pt x="2371" y="209"/>
                  </a:lnTo>
                  <a:lnTo>
                    <a:pt x="2371" y="209"/>
                  </a:lnTo>
                  <a:lnTo>
                    <a:pt x="2336" y="188"/>
                  </a:lnTo>
                  <a:lnTo>
                    <a:pt x="2301" y="169"/>
                  </a:lnTo>
                  <a:lnTo>
                    <a:pt x="2264" y="151"/>
                  </a:lnTo>
                  <a:lnTo>
                    <a:pt x="2228" y="134"/>
                  </a:lnTo>
                  <a:lnTo>
                    <a:pt x="2190" y="118"/>
                  </a:lnTo>
                  <a:lnTo>
                    <a:pt x="2153" y="103"/>
                  </a:lnTo>
                  <a:lnTo>
                    <a:pt x="2115" y="89"/>
                  </a:lnTo>
                  <a:lnTo>
                    <a:pt x="2076" y="76"/>
                  </a:lnTo>
                  <a:lnTo>
                    <a:pt x="2038" y="66"/>
                  </a:lnTo>
                  <a:lnTo>
                    <a:pt x="1999" y="56"/>
                  </a:lnTo>
                  <a:lnTo>
                    <a:pt x="1960" y="46"/>
                  </a:lnTo>
                  <a:lnTo>
                    <a:pt x="1919" y="40"/>
                  </a:lnTo>
                  <a:lnTo>
                    <a:pt x="1879" y="33"/>
                  </a:lnTo>
                  <a:lnTo>
                    <a:pt x="1840" y="27"/>
                  </a:lnTo>
                  <a:lnTo>
                    <a:pt x="1800" y="23"/>
                  </a:lnTo>
                  <a:lnTo>
                    <a:pt x="1758" y="21"/>
                  </a:lnTo>
                  <a:lnTo>
                    <a:pt x="1453" y="5"/>
                  </a:lnTo>
                  <a:lnTo>
                    <a:pt x="1453" y="5"/>
                  </a:lnTo>
                  <a:lnTo>
                    <a:pt x="1407" y="3"/>
                  </a:lnTo>
                  <a:lnTo>
                    <a:pt x="1361" y="2"/>
                  </a:lnTo>
                  <a:lnTo>
                    <a:pt x="1316" y="0"/>
                  </a:lnTo>
                  <a:lnTo>
                    <a:pt x="1270" y="0"/>
                  </a:lnTo>
                  <a:lnTo>
                    <a:pt x="1224" y="2"/>
                  </a:lnTo>
                  <a:lnTo>
                    <a:pt x="1179" y="3"/>
                  </a:lnTo>
                  <a:lnTo>
                    <a:pt x="1133" y="5"/>
                  </a:lnTo>
                  <a:lnTo>
                    <a:pt x="1087" y="7"/>
                  </a:lnTo>
                  <a:lnTo>
                    <a:pt x="524" y="46"/>
                  </a:lnTo>
                  <a:lnTo>
                    <a:pt x="524" y="46"/>
                  </a:lnTo>
                  <a:lnTo>
                    <a:pt x="495" y="50"/>
                  </a:lnTo>
                  <a:lnTo>
                    <a:pt x="467" y="55"/>
                  </a:lnTo>
                  <a:lnTo>
                    <a:pt x="441" y="60"/>
                  </a:lnTo>
                  <a:lnTo>
                    <a:pt x="414" y="68"/>
                  </a:lnTo>
                  <a:lnTo>
                    <a:pt x="388" y="79"/>
                  </a:lnTo>
                  <a:lnTo>
                    <a:pt x="364" y="89"/>
                  </a:lnTo>
                  <a:lnTo>
                    <a:pt x="338" y="102"/>
                  </a:lnTo>
                  <a:lnTo>
                    <a:pt x="315" y="116"/>
                  </a:lnTo>
                  <a:lnTo>
                    <a:pt x="292" y="132"/>
                  </a:lnTo>
                  <a:lnTo>
                    <a:pt x="272" y="148"/>
                  </a:lnTo>
                  <a:lnTo>
                    <a:pt x="251" y="166"/>
                  </a:lnTo>
                  <a:lnTo>
                    <a:pt x="231" y="186"/>
                  </a:lnTo>
                  <a:lnTo>
                    <a:pt x="213" y="207"/>
                  </a:lnTo>
                  <a:lnTo>
                    <a:pt x="196" y="229"/>
                  </a:lnTo>
                  <a:lnTo>
                    <a:pt x="181" y="252"/>
                  </a:lnTo>
                  <a:lnTo>
                    <a:pt x="166" y="277"/>
                  </a:lnTo>
                  <a:lnTo>
                    <a:pt x="87" y="420"/>
                  </a:lnTo>
                  <a:lnTo>
                    <a:pt x="87" y="420"/>
                  </a:lnTo>
                  <a:lnTo>
                    <a:pt x="76" y="444"/>
                  </a:lnTo>
                  <a:lnTo>
                    <a:pt x="65" y="467"/>
                  </a:lnTo>
                  <a:lnTo>
                    <a:pt x="41" y="523"/>
                  </a:lnTo>
                  <a:lnTo>
                    <a:pt x="41" y="523"/>
                  </a:lnTo>
                  <a:lnTo>
                    <a:pt x="34" y="543"/>
                  </a:lnTo>
                  <a:lnTo>
                    <a:pt x="27" y="563"/>
                  </a:lnTo>
                  <a:lnTo>
                    <a:pt x="27" y="563"/>
                  </a:lnTo>
                  <a:lnTo>
                    <a:pt x="17" y="595"/>
                  </a:lnTo>
                  <a:lnTo>
                    <a:pt x="10" y="627"/>
                  </a:lnTo>
                  <a:lnTo>
                    <a:pt x="4" y="659"/>
                  </a:lnTo>
                  <a:lnTo>
                    <a:pt x="1" y="693"/>
                  </a:lnTo>
                  <a:lnTo>
                    <a:pt x="0" y="725"/>
                  </a:lnTo>
                  <a:lnTo>
                    <a:pt x="0" y="759"/>
                  </a:lnTo>
                  <a:lnTo>
                    <a:pt x="2" y="791"/>
                  </a:lnTo>
                  <a:lnTo>
                    <a:pt x="7" y="823"/>
                  </a:lnTo>
                  <a:lnTo>
                    <a:pt x="12" y="855"/>
                  </a:lnTo>
                  <a:lnTo>
                    <a:pt x="20" y="888"/>
                  </a:lnTo>
                  <a:lnTo>
                    <a:pt x="31" y="919"/>
                  </a:lnTo>
                  <a:lnTo>
                    <a:pt x="43" y="950"/>
                  </a:lnTo>
                  <a:lnTo>
                    <a:pt x="57" y="980"/>
                  </a:lnTo>
                  <a:lnTo>
                    <a:pt x="73" y="1009"/>
                  </a:lnTo>
                  <a:lnTo>
                    <a:pt x="91" y="1037"/>
                  </a:lnTo>
                  <a:lnTo>
                    <a:pt x="110" y="1065"/>
                  </a:lnTo>
                  <a:lnTo>
                    <a:pt x="253" y="1254"/>
                  </a:lnTo>
                  <a:lnTo>
                    <a:pt x="514" y="1573"/>
                  </a:lnTo>
                  <a:lnTo>
                    <a:pt x="514" y="1573"/>
                  </a:lnTo>
                  <a:lnTo>
                    <a:pt x="535" y="1596"/>
                  </a:lnTo>
                  <a:lnTo>
                    <a:pt x="556" y="1618"/>
                  </a:lnTo>
                  <a:lnTo>
                    <a:pt x="578" y="1639"/>
                  </a:lnTo>
                  <a:lnTo>
                    <a:pt x="602" y="1657"/>
                  </a:lnTo>
                  <a:lnTo>
                    <a:pt x="625" y="1676"/>
                  </a:lnTo>
                  <a:lnTo>
                    <a:pt x="650" y="1692"/>
                  </a:lnTo>
                  <a:lnTo>
                    <a:pt x="677" y="1707"/>
                  </a:lnTo>
                  <a:lnTo>
                    <a:pt x="703" y="1721"/>
                  </a:lnTo>
                  <a:lnTo>
                    <a:pt x="730" y="1732"/>
                  </a:lnTo>
                  <a:lnTo>
                    <a:pt x="759" y="1744"/>
                  </a:lnTo>
                  <a:lnTo>
                    <a:pt x="786" y="1753"/>
                  </a:lnTo>
                  <a:lnTo>
                    <a:pt x="816" y="1760"/>
                  </a:lnTo>
                  <a:lnTo>
                    <a:pt x="845" y="1766"/>
                  </a:lnTo>
                  <a:lnTo>
                    <a:pt x="875" y="1770"/>
                  </a:lnTo>
                  <a:lnTo>
                    <a:pt x="905" y="1772"/>
                  </a:lnTo>
                  <a:lnTo>
                    <a:pt x="936" y="1774"/>
                  </a:lnTo>
                  <a:lnTo>
                    <a:pt x="2925" y="1782"/>
                  </a:lnTo>
                  <a:lnTo>
                    <a:pt x="3020" y="126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325813" y="2657476"/>
              <a:ext cx="2354263" cy="576263"/>
            </a:xfrm>
            <a:custGeom>
              <a:rect b="b" l="l" r="r" t="t"/>
              <a:pathLst>
                <a:path extrusionOk="0" h="726" w="2967">
                  <a:moveTo>
                    <a:pt x="2967" y="725"/>
                  </a:moveTo>
                  <a:lnTo>
                    <a:pt x="2967" y="725"/>
                  </a:lnTo>
                  <a:lnTo>
                    <a:pt x="2937" y="726"/>
                  </a:lnTo>
                  <a:lnTo>
                    <a:pt x="2895" y="726"/>
                  </a:lnTo>
                  <a:lnTo>
                    <a:pt x="2781" y="724"/>
                  </a:lnTo>
                  <a:lnTo>
                    <a:pt x="2631" y="718"/>
                  </a:lnTo>
                  <a:lnTo>
                    <a:pt x="2449" y="710"/>
                  </a:lnTo>
                  <a:lnTo>
                    <a:pt x="2239" y="700"/>
                  </a:lnTo>
                  <a:lnTo>
                    <a:pt x="2010" y="687"/>
                  </a:lnTo>
                  <a:lnTo>
                    <a:pt x="1509" y="658"/>
                  </a:lnTo>
                  <a:lnTo>
                    <a:pt x="1509" y="658"/>
                  </a:lnTo>
                  <a:lnTo>
                    <a:pt x="1097" y="633"/>
                  </a:lnTo>
                  <a:lnTo>
                    <a:pt x="694" y="608"/>
                  </a:lnTo>
                  <a:lnTo>
                    <a:pt x="0" y="563"/>
                  </a:lnTo>
                  <a:lnTo>
                    <a:pt x="0" y="563"/>
                  </a:lnTo>
                  <a:lnTo>
                    <a:pt x="7" y="543"/>
                  </a:lnTo>
                  <a:lnTo>
                    <a:pt x="14" y="523"/>
                  </a:lnTo>
                  <a:lnTo>
                    <a:pt x="38" y="468"/>
                  </a:lnTo>
                  <a:lnTo>
                    <a:pt x="38" y="468"/>
                  </a:lnTo>
                  <a:lnTo>
                    <a:pt x="49" y="444"/>
                  </a:lnTo>
                  <a:lnTo>
                    <a:pt x="60" y="421"/>
                  </a:lnTo>
                  <a:lnTo>
                    <a:pt x="139" y="277"/>
                  </a:lnTo>
                  <a:lnTo>
                    <a:pt x="139" y="277"/>
                  </a:lnTo>
                  <a:lnTo>
                    <a:pt x="154" y="253"/>
                  </a:lnTo>
                  <a:lnTo>
                    <a:pt x="169" y="230"/>
                  </a:lnTo>
                  <a:lnTo>
                    <a:pt x="186" y="208"/>
                  </a:lnTo>
                  <a:lnTo>
                    <a:pt x="204" y="187"/>
                  </a:lnTo>
                  <a:lnTo>
                    <a:pt x="224" y="167"/>
                  </a:lnTo>
                  <a:lnTo>
                    <a:pt x="245" y="149"/>
                  </a:lnTo>
                  <a:lnTo>
                    <a:pt x="265" y="132"/>
                  </a:lnTo>
                  <a:lnTo>
                    <a:pt x="288" y="117"/>
                  </a:lnTo>
                  <a:lnTo>
                    <a:pt x="311" y="102"/>
                  </a:lnTo>
                  <a:lnTo>
                    <a:pt x="337" y="89"/>
                  </a:lnTo>
                  <a:lnTo>
                    <a:pt x="361" y="79"/>
                  </a:lnTo>
                  <a:lnTo>
                    <a:pt x="387" y="69"/>
                  </a:lnTo>
                  <a:lnTo>
                    <a:pt x="414" y="61"/>
                  </a:lnTo>
                  <a:lnTo>
                    <a:pt x="440" y="54"/>
                  </a:lnTo>
                  <a:lnTo>
                    <a:pt x="468" y="50"/>
                  </a:lnTo>
                  <a:lnTo>
                    <a:pt x="497" y="48"/>
                  </a:lnTo>
                  <a:lnTo>
                    <a:pt x="1060" y="8"/>
                  </a:lnTo>
                  <a:lnTo>
                    <a:pt x="1060" y="8"/>
                  </a:lnTo>
                  <a:lnTo>
                    <a:pt x="1125" y="4"/>
                  </a:lnTo>
                  <a:lnTo>
                    <a:pt x="1192" y="1"/>
                  </a:lnTo>
                  <a:lnTo>
                    <a:pt x="1258" y="0"/>
                  </a:lnTo>
                  <a:lnTo>
                    <a:pt x="1324" y="1"/>
                  </a:lnTo>
                  <a:lnTo>
                    <a:pt x="1325" y="1"/>
                  </a:lnTo>
                  <a:lnTo>
                    <a:pt x="1325" y="1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26" y="5"/>
                  </a:lnTo>
                  <a:lnTo>
                    <a:pt x="1731" y="21"/>
                  </a:lnTo>
                  <a:lnTo>
                    <a:pt x="1731" y="21"/>
                  </a:lnTo>
                  <a:lnTo>
                    <a:pt x="1773" y="23"/>
                  </a:lnTo>
                  <a:lnTo>
                    <a:pt x="1813" y="28"/>
                  </a:lnTo>
                  <a:lnTo>
                    <a:pt x="1852" y="33"/>
                  </a:lnTo>
                  <a:lnTo>
                    <a:pt x="1892" y="39"/>
                  </a:lnTo>
                  <a:lnTo>
                    <a:pt x="1933" y="48"/>
                  </a:lnTo>
                  <a:lnTo>
                    <a:pt x="1972" y="56"/>
                  </a:lnTo>
                  <a:lnTo>
                    <a:pt x="2011" y="66"/>
                  </a:lnTo>
                  <a:lnTo>
                    <a:pt x="2049" y="78"/>
                  </a:lnTo>
                  <a:lnTo>
                    <a:pt x="2088" y="90"/>
                  </a:lnTo>
                  <a:lnTo>
                    <a:pt x="2126" y="103"/>
                  </a:lnTo>
                  <a:lnTo>
                    <a:pt x="2163" y="118"/>
                  </a:lnTo>
                  <a:lnTo>
                    <a:pt x="2201" y="134"/>
                  </a:lnTo>
                  <a:lnTo>
                    <a:pt x="2237" y="151"/>
                  </a:lnTo>
                  <a:lnTo>
                    <a:pt x="2274" y="170"/>
                  </a:lnTo>
                  <a:lnTo>
                    <a:pt x="2309" y="188"/>
                  </a:lnTo>
                  <a:lnTo>
                    <a:pt x="2344" y="209"/>
                  </a:lnTo>
                  <a:lnTo>
                    <a:pt x="2517" y="314"/>
                  </a:lnTo>
                  <a:lnTo>
                    <a:pt x="2517" y="314"/>
                  </a:lnTo>
                  <a:lnTo>
                    <a:pt x="2550" y="334"/>
                  </a:lnTo>
                  <a:lnTo>
                    <a:pt x="2583" y="356"/>
                  </a:lnTo>
                  <a:lnTo>
                    <a:pt x="2616" y="379"/>
                  </a:lnTo>
                  <a:lnTo>
                    <a:pt x="2647" y="404"/>
                  </a:lnTo>
                  <a:lnTo>
                    <a:pt x="2678" y="428"/>
                  </a:lnTo>
                  <a:lnTo>
                    <a:pt x="2708" y="454"/>
                  </a:lnTo>
                  <a:lnTo>
                    <a:pt x="2738" y="481"/>
                  </a:lnTo>
                  <a:lnTo>
                    <a:pt x="2765" y="508"/>
                  </a:lnTo>
                  <a:lnTo>
                    <a:pt x="2920" y="662"/>
                  </a:lnTo>
                  <a:lnTo>
                    <a:pt x="2920" y="662"/>
                  </a:lnTo>
                  <a:lnTo>
                    <a:pt x="2933" y="675"/>
                  </a:lnTo>
                  <a:lnTo>
                    <a:pt x="2946" y="692"/>
                  </a:lnTo>
                  <a:lnTo>
                    <a:pt x="2958" y="708"/>
                  </a:lnTo>
                  <a:lnTo>
                    <a:pt x="2967" y="725"/>
                  </a:lnTo>
                  <a:lnTo>
                    <a:pt x="2967" y="725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379788" y="2695576"/>
              <a:ext cx="2224088" cy="500063"/>
            </a:xfrm>
            <a:custGeom>
              <a:rect b="b" l="l" r="r" t="t"/>
              <a:pathLst>
                <a:path extrusionOk="0" h="631" w="2802">
                  <a:moveTo>
                    <a:pt x="2802" y="631"/>
                  </a:moveTo>
                  <a:lnTo>
                    <a:pt x="2802" y="631"/>
                  </a:lnTo>
                  <a:lnTo>
                    <a:pt x="2714" y="629"/>
                  </a:lnTo>
                  <a:lnTo>
                    <a:pt x="2603" y="624"/>
                  </a:lnTo>
                  <a:lnTo>
                    <a:pt x="2468" y="618"/>
                  </a:lnTo>
                  <a:lnTo>
                    <a:pt x="2309" y="611"/>
                  </a:lnTo>
                  <a:lnTo>
                    <a:pt x="1923" y="591"/>
                  </a:lnTo>
                  <a:lnTo>
                    <a:pt x="1444" y="563"/>
                  </a:lnTo>
                  <a:lnTo>
                    <a:pt x="1444" y="563"/>
                  </a:lnTo>
                  <a:lnTo>
                    <a:pt x="1056" y="539"/>
                  </a:lnTo>
                  <a:lnTo>
                    <a:pt x="675" y="516"/>
                  </a:lnTo>
                  <a:lnTo>
                    <a:pt x="0" y="472"/>
                  </a:lnTo>
                  <a:lnTo>
                    <a:pt x="15" y="437"/>
                  </a:lnTo>
                  <a:lnTo>
                    <a:pt x="15" y="437"/>
                  </a:lnTo>
                  <a:lnTo>
                    <a:pt x="24" y="417"/>
                  </a:lnTo>
                  <a:lnTo>
                    <a:pt x="35" y="395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27" y="230"/>
                  </a:lnTo>
                  <a:lnTo>
                    <a:pt x="141" y="209"/>
                  </a:lnTo>
                  <a:lnTo>
                    <a:pt x="156" y="190"/>
                  </a:lnTo>
                  <a:lnTo>
                    <a:pt x="172" y="170"/>
                  </a:lnTo>
                  <a:lnTo>
                    <a:pt x="189" y="153"/>
                  </a:lnTo>
                  <a:lnTo>
                    <a:pt x="207" y="137"/>
                  </a:lnTo>
                  <a:lnTo>
                    <a:pt x="227" y="122"/>
                  </a:lnTo>
                  <a:lnTo>
                    <a:pt x="247" y="108"/>
                  </a:lnTo>
                  <a:lnTo>
                    <a:pt x="267" y="95"/>
                  </a:lnTo>
                  <a:lnTo>
                    <a:pt x="289" y="84"/>
                  </a:lnTo>
                  <a:lnTo>
                    <a:pt x="312" y="74"/>
                  </a:lnTo>
                  <a:lnTo>
                    <a:pt x="335" y="66"/>
                  </a:lnTo>
                  <a:lnTo>
                    <a:pt x="358" y="58"/>
                  </a:lnTo>
                  <a:lnTo>
                    <a:pt x="382" y="54"/>
                  </a:lnTo>
                  <a:lnTo>
                    <a:pt x="408" y="49"/>
                  </a:lnTo>
                  <a:lnTo>
                    <a:pt x="432" y="47"/>
                  </a:lnTo>
                  <a:lnTo>
                    <a:pt x="996" y="8"/>
                  </a:lnTo>
                  <a:lnTo>
                    <a:pt x="996" y="8"/>
                  </a:lnTo>
                  <a:lnTo>
                    <a:pt x="1047" y="4"/>
                  </a:lnTo>
                  <a:lnTo>
                    <a:pt x="1099" y="2"/>
                  </a:lnTo>
                  <a:lnTo>
                    <a:pt x="1149" y="1"/>
                  </a:lnTo>
                  <a:lnTo>
                    <a:pt x="1201" y="0"/>
                  </a:lnTo>
                  <a:lnTo>
                    <a:pt x="1201" y="0"/>
                  </a:lnTo>
                  <a:lnTo>
                    <a:pt x="1255" y="1"/>
                  </a:lnTo>
                  <a:lnTo>
                    <a:pt x="1258" y="1"/>
                  </a:lnTo>
                  <a:lnTo>
                    <a:pt x="1258" y="1"/>
                  </a:lnTo>
                  <a:lnTo>
                    <a:pt x="1342" y="3"/>
                  </a:lnTo>
                  <a:lnTo>
                    <a:pt x="1343" y="3"/>
                  </a:lnTo>
                  <a:lnTo>
                    <a:pt x="1357" y="4"/>
                  </a:lnTo>
                  <a:lnTo>
                    <a:pt x="1662" y="20"/>
                  </a:lnTo>
                  <a:lnTo>
                    <a:pt x="1662" y="20"/>
                  </a:lnTo>
                  <a:lnTo>
                    <a:pt x="1701" y="23"/>
                  </a:lnTo>
                  <a:lnTo>
                    <a:pt x="1740" y="27"/>
                  </a:lnTo>
                  <a:lnTo>
                    <a:pt x="1778" y="32"/>
                  </a:lnTo>
                  <a:lnTo>
                    <a:pt x="1817" y="38"/>
                  </a:lnTo>
                  <a:lnTo>
                    <a:pt x="1855" y="46"/>
                  </a:lnTo>
                  <a:lnTo>
                    <a:pt x="1893" y="54"/>
                  </a:lnTo>
                  <a:lnTo>
                    <a:pt x="1931" y="64"/>
                  </a:lnTo>
                  <a:lnTo>
                    <a:pt x="1968" y="74"/>
                  </a:lnTo>
                  <a:lnTo>
                    <a:pt x="2005" y="87"/>
                  </a:lnTo>
                  <a:lnTo>
                    <a:pt x="2042" y="100"/>
                  </a:lnTo>
                  <a:lnTo>
                    <a:pt x="2079" y="114"/>
                  </a:lnTo>
                  <a:lnTo>
                    <a:pt x="2114" y="130"/>
                  </a:lnTo>
                  <a:lnTo>
                    <a:pt x="2150" y="146"/>
                  </a:lnTo>
                  <a:lnTo>
                    <a:pt x="2185" y="163"/>
                  </a:lnTo>
                  <a:lnTo>
                    <a:pt x="2219" y="182"/>
                  </a:lnTo>
                  <a:lnTo>
                    <a:pt x="2253" y="201"/>
                  </a:lnTo>
                  <a:lnTo>
                    <a:pt x="2425" y="306"/>
                  </a:lnTo>
                  <a:lnTo>
                    <a:pt x="2425" y="306"/>
                  </a:lnTo>
                  <a:lnTo>
                    <a:pt x="2458" y="327"/>
                  </a:lnTo>
                  <a:lnTo>
                    <a:pt x="2490" y="348"/>
                  </a:lnTo>
                  <a:lnTo>
                    <a:pt x="2521" y="369"/>
                  </a:lnTo>
                  <a:lnTo>
                    <a:pt x="2551" y="392"/>
                  </a:lnTo>
                  <a:lnTo>
                    <a:pt x="2581" y="417"/>
                  </a:lnTo>
                  <a:lnTo>
                    <a:pt x="2610" y="442"/>
                  </a:lnTo>
                  <a:lnTo>
                    <a:pt x="2638" y="467"/>
                  </a:lnTo>
                  <a:lnTo>
                    <a:pt x="2665" y="494"/>
                  </a:lnTo>
                  <a:lnTo>
                    <a:pt x="2802" y="631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376738" y="2659063"/>
              <a:ext cx="146050" cy="520700"/>
            </a:xfrm>
            <a:custGeom>
              <a:rect b="b" l="l" r="r" t="t"/>
              <a:pathLst>
                <a:path extrusionOk="0" h="657" w="185">
                  <a:moveTo>
                    <a:pt x="185" y="657"/>
                  </a:moveTo>
                  <a:lnTo>
                    <a:pt x="49" y="6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185" y="65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303588" y="3103563"/>
              <a:ext cx="2416175" cy="968375"/>
            </a:xfrm>
            <a:custGeom>
              <a:rect b="b" l="l" r="r" t="t"/>
              <a:pathLst>
                <a:path extrusionOk="0" h="1220" w="3042">
                  <a:moveTo>
                    <a:pt x="3025" y="251"/>
                  </a:moveTo>
                  <a:lnTo>
                    <a:pt x="3025" y="251"/>
                  </a:lnTo>
                  <a:lnTo>
                    <a:pt x="3033" y="307"/>
                  </a:lnTo>
                  <a:lnTo>
                    <a:pt x="3039" y="365"/>
                  </a:lnTo>
                  <a:lnTo>
                    <a:pt x="3041" y="421"/>
                  </a:lnTo>
                  <a:lnTo>
                    <a:pt x="3042" y="478"/>
                  </a:lnTo>
                  <a:lnTo>
                    <a:pt x="3040" y="534"/>
                  </a:lnTo>
                  <a:lnTo>
                    <a:pt x="3037" y="592"/>
                  </a:lnTo>
                  <a:lnTo>
                    <a:pt x="3030" y="648"/>
                  </a:lnTo>
                  <a:lnTo>
                    <a:pt x="3020" y="705"/>
                  </a:lnTo>
                  <a:lnTo>
                    <a:pt x="2925" y="1220"/>
                  </a:lnTo>
                  <a:lnTo>
                    <a:pt x="936" y="1211"/>
                  </a:lnTo>
                  <a:lnTo>
                    <a:pt x="936" y="1211"/>
                  </a:lnTo>
                  <a:lnTo>
                    <a:pt x="905" y="1209"/>
                  </a:lnTo>
                  <a:lnTo>
                    <a:pt x="875" y="1207"/>
                  </a:lnTo>
                  <a:lnTo>
                    <a:pt x="845" y="1202"/>
                  </a:lnTo>
                  <a:lnTo>
                    <a:pt x="816" y="1197"/>
                  </a:lnTo>
                  <a:lnTo>
                    <a:pt x="786" y="1190"/>
                  </a:lnTo>
                  <a:lnTo>
                    <a:pt x="759" y="1181"/>
                  </a:lnTo>
                  <a:lnTo>
                    <a:pt x="730" y="1170"/>
                  </a:lnTo>
                  <a:lnTo>
                    <a:pt x="703" y="1158"/>
                  </a:lnTo>
                  <a:lnTo>
                    <a:pt x="677" y="1144"/>
                  </a:lnTo>
                  <a:lnTo>
                    <a:pt x="650" y="1129"/>
                  </a:lnTo>
                  <a:lnTo>
                    <a:pt x="625" y="1113"/>
                  </a:lnTo>
                  <a:lnTo>
                    <a:pt x="602" y="1095"/>
                  </a:lnTo>
                  <a:lnTo>
                    <a:pt x="578" y="1076"/>
                  </a:lnTo>
                  <a:lnTo>
                    <a:pt x="556" y="1055"/>
                  </a:lnTo>
                  <a:lnTo>
                    <a:pt x="535" y="1033"/>
                  </a:lnTo>
                  <a:lnTo>
                    <a:pt x="514" y="1010"/>
                  </a:lnTo>
                  <a:lnTo>
                    <a:pt x="253" y="691"/>
                  </a:lnTo>
                  <a:lnTo>
                    <a:pt x="110" y="502"/>
                  </a:lnTo>
                  <a:lnTo>
                    <a:pt x="110" y="502"/>
                  </a:lnTo>
                  <a:lnTo>
                    <a:pt x="91" y="474"/>
                  </a:lnTo>
                  <a:lnTo>
                    <a:pt x="73" y="447"/>
                  </a:lnTo>
                  <a:lnTo>
                    <a:pt x="57" y="417"/>
                  </a:lnTo>
                  <a:lnTo>
                    <a:pt x="43" y="387"/>
                  </a:lnTo>
                  <a:lnTo>
                    <a:pt x="31" y="356"/>
                  </a:lnTo>
                  <a:lnTo>
                    <a:pt x="20" y="325"/>
                  </a:lnTo>
                  <a:lnTo>
                    <a:pt x="12" y="293"/>
                  </a:lnTo>
                  <a:lnTo>
                    <a:pt x="7" y="261"/>
                  </a:lnTo>
                  <a:lnTo>
                    <a:pt x="2" y="228"/>
                  </a:lnTo>
                  <a:lnTo>
                    <a:pt x="0" y="195"/>
                  </a:lnTo>
                  <a:lnTo>
                    <a:pt x="0" y="163"/>
                  </a:lnTo>
                  <a:lnTo>
                    <a:pt x="1" y="130"/>
                  </a:lnTo>
                  <a:lnTo>
                    <a:pt x="4" y="98"/>
                  </a:lnTo>
                  <a:lnTo>
                    <a:pt x="10" y="64"/>
                  </a:lnTo>
                  <a:lnTo>
                    <a:pt x="17" y="3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825" y="51"/>
                  </a:lnTo>
                  <a:lnTo>
                    <a:pt x="1287" y="80"/>
                  </a:lnTo>
                  <a:lnTo>
                    <a:pt x="1750" y="108"/>
                  </a:lnTo>
                  <a:lnTo>
                    <a:pt x="2183" y="132"/>
                  </a:lnTo>
                  <a:lnTo>
                    <a:pt x="2379" y="142"/>
                  </a:lnTo>
                  <a:lnTo>
                    <a:pt x="2555" y="151"/>
                  </a:lnTo>
                  <a:lnTo>
                    <a:pt x="2709" y="157"/>
                  </a:lnTo>
                  <a:lnTo>
                    <a:pt x="2836" y="162"/>
                  </a:lnTo>
                  <a:lnTo>
                    <a:pt x="2933" y="163"/>
                  </a:lnTo>
                  <a:lnTo>
                    <a:pt x="2967" y="163"/>
                  </a:lnTo>
                  <a:lnTo>
                    <a:pt x="2994" y="162"/>
                  </a:lnTo>
                  <a:lnTo>
                    <a:pt x="2994" y="162"/>
                  </a:lnTo>
                  <a:lnTo>
                    <a:pt x="3004" y="183"/>
                  </a:lnTo>
                  <a:lnTo>
                    <a:pt x="3013" y="205"/>
                  </a:lnTo>
                  <a:lnTo>
                    <a:pt x="3020" y="228"/>
                  </a:lnTo>
                  <a:lnTo>
                    <a:pt x="3025" y="251"/>
                  </a:lnTo>
                  <a:lnTo>
                    <a:pt x="3025" y="25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341688" y="3143251"/>
              <a:ext cx="2339975" cy="890588"/>
            </a:xfrm>
            <a:custGeom>
              <a:rect b="b" l="l" r="r" t="t"/>
              <a:pathLst>
                <a:path extrusionOk="0" h="1122" w="2948">
                  <a:moveTo>
                    <a:pt x="889" y="1114"/>
                  </a:moveTo>
                  <a:lnTo>
                    <a:pt x="889" y="1114"/>
                  </a:lnTo>
                  <a:lnTo>
                    <a:pt x="861" y="1113"/>
                  </a:lnTo>
                  <a:lnTo>
                    <a:pt x="834" y="1111"/>
                  </a:lnTo>
                  <a:lnTo>
                    <a:pt x="806" y="1107"/>
                  </a:lnTo>
                  <a:lnTo>
                    <a:pt x="780" y="1102"/>
                  </a:lnTo>
                  <a:lnTo>
                    <a:pt x="753" y="1095"/>
                  </a:lnTo>
                  <a:lnTo>
                    <a:pt x="727" y="1087"/>
                  </a:lnTo>
                  <a:lnTo>
                    <a:pt x="701" y="1077"/>
                  </a:lnTo>
                  <a:lnTo>
                    <a:pt x="676" y="1066"/>
                  </a:lnTo>
                  <a:lnTo>
                    <a:pt x="652" y="1053"/>
                  </a:lnTo>
                  <a:lnTo>
                    <a:pt x="629" y="1041"/>
                  </a:lnTo>
                  <a:lnTo>
                    <a:pt x="606" y="1026"/>
                  </a:lnTo>
                  <a:lnTo>
                    <a:pt x="584" y="1008"/>
                  </a:lnTo>
                  <a:lnTo>
                    <a:pt x="563" y="991"/>
                  </a:lnTo>
                  <a:lnTo>
                    <a:pt x="542" y="973"/>
                  </a:lnTo>
                  <a:lnTo>
                    <a:pt x="523" y="953"/>
                  </a:lnTo>
                  <a:lnTo>
                    <a:pt x="504" y="931"/>
                  </a:lnTo>
                  <a:lnTo>
                    <a:pt x="243" y="612"/>
                  </a:lnTo>
                  <a:lnTo>
                    <a:pt x="101" y="424"/>
                  </a:lnTo>
                  <a:lnTo>
                    <a:pt x="101" y="424"/>
                  </a:lnTo>
                  <a:lnTo>
                    <a:pt x="84" y="401"/>
                  </a:lnTo>
                  <a:lnTo>
                    <a:pt x="69" y="377"/>
                  </a:lnTo>
                  <a:lnTo>
                    <a:pt x="55" y="353"/>
                  </a:lnTo>
                  <a:lnTo>
                    <a:pt x="44" y="327"/>
                  </a:lnTo>
                  <a:lnTo>
                    <a:pt x="32" y="302"/>
                  </a:lnTo>
                  <a:lnTo>
                    <a:pt x="23" y="276"/>
                  </a:lnTo>
                  <a:lnTo>
                    <a:pt x="16" y="249"/>
                  </a:lnTo>
                  <a:lnTo>
                    <a:pt x="9" y="223"/>
                  </a:lnTo>
                  <a:lnTo>
                    <a:pt x="5" y="195"/>
                  </a:lnTo>
                  <a:lnTo>
                    <a:pt x="1" y="167"/>
                  </a:lnTo>
                  <a:lnTo>
                    <a:pt x="0" y="140"/>
                  </a:lnTo>
                  <a:lnTo>
                    <a:pt x="0" y="112"/>
                  </a:lnTo>
                  <a:lnTo>
                    <a:pt x="1" y="84"/>
                  </a:lnTo>
                  <a:lnTo>
                    <a:pt x="5" y="55"/>
                  </a:lnTo>
                  <a:lnTo>
                    <a:pt x="8" y="2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806" y="52"/>
                  </a:lnTo>
                  <a:lnTo>
                    <a:pt x="1239" y="78"/>
                  </a:lnTo>
                  <a:lnTo>
                    <a:pt x="1666" y="104"/>
                  </a:lnTo>
                  <a:lnTo>
                    <a:pt x="2067" y="127"/>
                  </a:lnTo>
                  <a:lnTo>
                    <a:pt x="2419" y="145"/>
                  </a:lnTo>
                  <a:lnTo>
                    <a:pt x="2570" y="152"/>
                  </a:lnTo>
                  <a:lnTo>
                    <a:pt x="2703" y="157"/>
                  </a:lnTo>
                  <a:lnTo>
                    <a:pt x="2811" y="160"/>
                  </a:lnTo>
                  <a:lnTo>
                    <a:pt x="2894" y="161"/>
                  </a:lnTo>
                  <a:lnTo>
                    <a:pt x="2894" y="161"/>
                  </a:lnTo>
                  <a:lnTo>
                    <a:pt x="2918" y="161"/>
                  </a:lnTo>
                  <a:lnTo>
                    <a:pt x="2918" y="161"/>
                  </a:lnTo>
                  <a:lnTo>
                    <a:pt x="2926" y="186"/>
                  </a:lnTo>
                  <a:lnTo>
                    <a:pt x="2931" y="210"/>
                  </a:lnTo>
                  <a:lnTo>
                    <a:pt x="2931" y="210"/>
                  </a:lnTo>
                  <a:lnTo>
                    <a:pt x="2939" y="264"/>
                  </a:lnTo>
                  <a:lnTo>
                    <a:pt x="2945" y="319"/>
                  </a:lnTo>
                  <a:lnTo>
                    <a:pt x="2947" y="373"/>
                  </a:lnTo>
                  <a:lnTo>
                    <a:pt x="2948" y="429"/>
                  </a:lnTo>
                  <a:lnTo>
                    <a:pt x="2946" y="483"/>
                  </a:lnTo>
                  <a:lnTo>
                    <a:pt x="2942" y="538"/>
                  </a:lnTo>
                  <a:lnTo>
                    <a:pt x="2935" y="592"/>
                  </a:lnTo>
                  <a:lnTo>
                    <a:pt x="2926" y="647"/>
                  </a:lnTo>
                  <a:lnTo>
                    <a:pt x="2837" y="1122"/>
                  </a:lnTo>
                  <a:lnTo>
                    <a:pt x="889" y="1114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3" name="Google Shape;243;p16"/>
            <p:cNvCxnSpPr/>
            <p:nvPr/>
          </p:nvCxnSpPr>
          <p:spPr>
            <a:xfrm>
              <a:off x="5680076" y="322738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A1D46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" name="Google Shape;244;p16"/>
            <p:cNvSpPr/>
            <p:nvPr/>
          </p:nvSpPr>
          <p:spPr>
            <a:xfrm>
              <a:off x="4425951" y="3184526"/>
              <a:ext cx="131763" cy="876300"/>
            </a:xfrm>
            <a:custGeom>
              <a:rect b="b" l="l" r="r" t="t"/>
              <a:pathLst>
                <a:path extrusionOk="0" h="1104" w="166">
                  <a:moveTo>
                    <a:pt x="154" y="1104"/>
                  </a:moveTo>
                  <a:lnTo>
                    <a:pt x="131" y="1100"/>
                  </a:lnTo>
                  <a:lnTo>
                    <a:pt x="131" y="1100"/>
                  </a:lnTo>
                  <a:lnTo>
                    <a:pt x="134" y="1070"/>
                  </a:lnTo>
                  <a:lnTo>
                    <a:pt x="137" y="1039"/>
                  </a:lnTo>
                  <a:lnTo>
                    <a:pt x="139" y="1007"/>
                  </a:lnTo>
                  <a:lnTo>
                    <a:pt x="141" y="972"/>
                  </a:lnTo>
                  <a:lnTo>
                    <a:pt x="143" y="901"/>
                  </a:lnTo>
                  <a:lnTo>
                    <a:pt x="141" y="826"/>
                  </a:lnTo>
                  <a:lnTo>
                    <a:pt x="138" y="748"/>
                  </a:lnTo>
                  <a:lnTo>
                    <a:pt x="132" y="668"/>
                  </a:lnTo>
                  <a:lnTo>
                    <a:pt x="124" y="588"/>
                  </a:lnTo>
                  <a:lnTo>
                    <a:pt x="115" y="508"/>
                  </a:lnTo>
                  <a:lnTo>
                    <a:pt x="105" y="430"/>
                  </a:lnTo>
                  <a:lnTo>
                    <a:pt x="92" y="354"/>
                  </a:lnTo>
                  <a:lnTo>
                    <a:pt x="78" y="281"/>
                  </a:lnTo>
                  <a:lnTo>
                    <a:pt x="64" y="213"/>
                  </a:lnTo>
                  <a:lnTo>
                    <a:pt x="48" y="151"/>
                  </a:lnTo>
                  <a:lnTo>
                    <a:pt x="33" y="96"/>
                  </a:lnTo>
                  <a:lnTo>
                    <a:pt x="25" y="71"/>
                  </a:lnTo>
                  <a:lnTo>
                    <a:pt x="16" y="48"/>
                  </a:lnTo>
                  <a:lnTo>
                    <a:pt x="8" y="28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30" y="17"/>
                  </a:lnTo>
                  <a:lnTo>
                    <a:pt x="38" y="38"/>
                  </a:lnTo>
                  <a:lnTo>
                    <a:pt x="46" y="61"/>
                  </a:lnTo>
                  <a:lnTo>
                    <a:pt x="55" y="86"/>
                  </a:lnTo>
                  <a:lnTo>
                    <a:pt x="71" y="142"/>
                  </a:lnTo>
                  <a:lnTo>
                    <a:pt x="86" y="204"/>
                  </a:lnTo>
                  <a:lnTo>
                    <a:pt x="101" y="273"/>
                  </a:lnTo>
                  <a:lnTo>
                    <a:pt x="115" y="348"/>
                  </a:lnTo>
                  <a:lnTo>
                    <a:pt x="128" y="427"/>
                  </a:lnTo>
                  <a:lnTo>
                    <a:pt x="139" y="512"/>
                  </a:lnTo>
                  <a:lnTo>
                    <a:pt x="139" y="512"/>
                  </a:lnTo>
                  <a:lnTo>
                    <a:pt x="149" y="598"/>
                  </a:lnTo>
                  <a:lnTo>
                    <a:pt x="156" y="682"/>
                  </a:lnTo>
                  <a:lnTo>
                    <a:pt x="162" y="764"/>
                  </a:lnTo>
                  <a:lnTo>
                    <a:pt x="164" y="842"/>
                  </a:lnTo>
                  <a:lnTo>
                    <a:pt x="166" y="916"/>
                  </a:lnTo>
                  <a:lnTo>
                    <a:pt x="164" y="985"/>
                  </a:lnTo>
                  <a:lnTo>
                    <a:pt x="160" y="1047"/>
                  </a:lnTo>
                  <a:lnTo>
                    <a:pt x="158" y="1076"/>
                  </a:lnTo>
                  <a:lnTo>
                    <a:pt x="154" y="1104"/>
                  </a:lnTo>
                  <a:lnTo>
                    <a:pt x="154" y="1104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6527801" y="3303588"/>
              <a:ext cx="136525" cy="231775"/>
            </a:xfrm>
            <a:custGeom>
              <a:rect b="b" l="l" r="r" t="t"/>
              <a:pathLst>
                <a:path extrusionOk="0" h="290" w="173">
                  <a:moveTo>
                    <a:pt x="173" y="221"/>
                  </a:moveTo>
                  <a:lnTo>
                    <a:pt x="173" y="221"/>
                  </a:lnTo>
                  <a:lnTo>
                    <a:pt x="170" y="234"/>
                  </a:lnTo>
                  <a:lnTo>
                    <a:pt x="170" y="234"/>
                  </a:lnTo>
                  <a:lnTo>
                    <a:pt x="165" y="245"/>
                  </a:lnTo>
                  <a:lnTo>
                    <a:pt x="159" y="256"/>
                  </a:lnTo>
                  <a:lnTo>
                    <a:pt x="153" y="265"/>
                  </a:lnTo>
                  <a:lnTo>
                    <a:pt x="147" y="272"/>
                  </a:lnTo>
                  <a:lnTo>
                    <a:pt x="138" y="279"/>
                  </a:lnTo>
                  <a:lnTo>
                    <a:pt x="130" y="283"/>
                  </a:lnTo>
                  <a:lnTo>
                    <a:pt x="122" y="288"/>
                  </a:lnTo>
                  <a:lnTo>
                    <a:pt x="113" y="290"/>
                  </a:lnTo>
                  <a:lnTo>
                    <a:pt x="113" y="290"/>
                  </a:lnTo>
                  <a:lnTo>
                    <a:pt x="105" y="290"/>
                  </a:lnTo>
                  <a:lnTo>
                    <a:pt x="105" y="290"/>
                  </a:lnTo>
                  <a:lnTo>
                    <a:pt x="96" y="290"/>
                  </a:lnTo>
                  <a:lnTo>
                    <a:pt x="88" y="288"/>
                  </a:lnTo>
                  <a:lnTo>
                    <a:pt x="80" y="285"/>
                  </a:lnTo>
                  <a:lnTo>
                    <a:pt x="72" y="281"/>
                  </a:lnTo>
                  <a:lnTo>
                    <a:pt x="64" y="275"/>
                  </a:lnTo>
                  <a:lnTo>
                    <a:pt x="56" y="270"/>
                  </a:lnTo>
                  <a:lnTo>
                    <a:pt x="49" y="261"/>
                  </a:lnTo>
                  <a:lnTo>
                    <a:pt x="42" y="253"/>
                  </a:lnTo>
                  <a:lnTo>
                    <a:pt x="35" y="244"/>
                  </a:lnTo>
                  <a:lnTo>
                    <a:pt x="29" y="234"/>
                  </a:lnTo>
                  <a:lnTo>
                    <a:pt x="23" y="223"/>
                  </a:lnTo>
                  <a:lnTo>
                    <a:pt x="19" y="212"/>
                  </a:lnTo>
                  <a:lnTo>
                    <a:pt x="14" y="199"/>
                  </a:lnTo>
                  <a:lnTo>
                    <a:pt x="9" y="187"/>
                  </a:lnTo>
                  <a:lnTo>
                    <a:pt x="6" y="173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1" y="145"/>
                  </a:lnTo>
                  <a:lnTo>
                    <a:pt x="0" y="131"/>
                  </a:lnTo>
                  <a:lnTo>
                    <a:pt x="0" y="117"/>
                  </a:lnTo>
                  <a:lnTo>
                    <a:pt x="1" y="105"/>
                  </a:lnTo>
                  <a:lnTo>
                    <a:pt x="3" y="91"/>
                  </a:lnTo>
                  <a:lnTo>
                    <a:pt x="4" y="79"/>
                  </a:lnTo>
                  <a:lnTo>
                    <a:pt x="7" y="6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45"/>
                  </a:lnTo>
                  <a:lnTo>
                    <a:pt x="20" y="34"/>
                  </a:lnTo>
                  <a:lnTo>
                    <a:pt x="26" y="26"/>
                  </a:lnTo>
                  <a:lnTo>
                    <a:pt x="31" y="18"/>
                  </a:lnTo>
                  <a:lnTo>
                    <a:pt x="38" y="13"/>
                  </a:lnTo>
                  <a:lnTo>
                    <a:pt x="46" y="7"/>
                  </a:lnTo>
                  <a:lnTo>
                    <a:pt x="54" y="3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91" y="48"/>
                  </a:lnTo>
                  <a:lnTo>
                    <a:pt x="120" y="104"/>
                  </a:lnTo>
                  <a:lnTo>
                    <a:pt x="135" y="134"/>
                  </a:lnTo>
                  <a:lnTo>
                    <a:pt x="149" y="162"/>
                  </a:lnTo>
                  <a:lnTo>
                    <a:pt x="161" y="192"/>
                  </a:lnTo>
                  <a:lnTo>
                    <a:pt x="173" y="221"/>
                  </a:lnTo>
                  <a:lnTo>
                    <a:pt x="173" y="22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538913" y="3314701"/>
              <a:ext cx="119063" cy="209550"/>
            </a:xfrm>
            <a:custGeom>
              <a:rect b="b" l="l" r="r" t="t"/>
              <a:pathLst>
                <a:path extrusionOk="0" h="262" w="150">
                  <a:moveTo>
                    <a:pt x="146" y="118"/>
                  </a:moveTo>
                  <a:lnTo>
                    <a:pt x="146" y="118"/>
                  </a:lnTo>
                  <a:lnTo>
                    <a:pt x="149" y="132"/>
                  </a:lnTo>
                  <a:lnTo>
                    <a:pt x="149" y="146"/>
                  </a:lnTo>
                  <a:lnTo>
                    <a:pt x="150" y="159"/>
                  </a:lnTo>
                  <a:lnTo>
                    <a:pt x="149" y="171"/>
                  </a:lnTo>
                  <a:lnTo>
                    <a:pt x="148" y="183"/>
                  </a:lnTo>
                  <a:lnTo>
                    <a:pt x="146" y="194"/>
                  </a:lnTo>
                  <a:lnTo>
                    <a:pt x="144" y="205"/>
                  </a:lnTo>
                  <a:lnTo>
                    <a:pt x="141" y="215"/>
                  </a:lnTo>
                  <a:lnTo>
                    <a:pt x="137" y="224"/>
                  </a:lnTo>
                  <a:lnTo>
                    <a:pt x="133" y="232"/>
                  </a:lnTo>
                  <a:lnTo>
                    <a:pt x="128" y="241"/>
                  </a:lnTo>
                  <a:lnTo>
                    <a:pt x="122" y="246"/>
                  </a:lnTo>
                  <a:lnTo>
                    <a:pt x="117" y="252"/>
                  </a:lnTo>
                  <a:lnTo>
                    <a:pt x="110" y="257"/>
                  </a:lnTo>
                  <a:lnTo>
                    <a:pt x="104" y="260"/>
                  </a:lnTo>
                  <a:lnTo>
                    <a:pt x="96" y="261"/>
                  </a:lnTo>
                  <a:lnTo>
                    <a:pt x="96" y="261"/>
                  </a:lnTo>
                  <a:lnTo>
                    <a:pt x="89" y="262"/>
                  </a:lnTo>
                  <a:lnTo>
                    <a:pt x="81" y="261"/>
                  </a:lnTo>
                  <a:lnTo>
                    <a:pt x="74" y="259"/>
                  </a:lnTo>
                  <a:lnTo>
                    <a:pt x="67" y="256"/>
                  </a:lnTo>
                  <a:lnTo>
                    <a:pt x="59" y="252"/>
                  </a:lnTo>
                  <a:lnTo>
                    <a:pt x="52" y="246"/>
                  </a:lnTo>
                  <a:lnTo>
                    <a:pt x="45" y="239"/>
                  </a:lnTo>
                  <a:lnTo>
                    <a:pt x="39" y="231"/>
                  </a:lnTo>
                  <a:lnTo>
                    <a:pt x="32" y="223"/>
                  </a:lnTo>
                  <a:lnTo>
                    <a:pt x="27" y="214"/>
                  </a:lnTo>
                  <a:lnTo>
                    <a:pt x="22" y="204"/>
                  </a:lnTo>
                  <a:lnTo>
                    <a:pt x="16" y="192"/>
                  </a:lnTo>
                  <a:lnTo>
                    <a:pt x="13" y="181"/>
                  </a:lnTo>
                  <a:lnTo>
                    <a:pt x="8" y="169"/>
                  </a:lnTo>
                  <a:lnTo>
                    <a:pt x="6" y="155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1" y="129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0" y="91"/>
                  </a:lnTo>
                  <a:lnTo>
                    <a:pt x="1" y="79"/>
                  </a:lnTo>
                  <a:lnTo>
                    <a:pt x="4" y="68"/>
                  </a:lnTo>
                  <a:lnTo>
                    <a:pt x="6" y="56"/>
                  </a:lnTo>
                  <a:lnTo>
                    <a:pt x="8" y="47"/>
                  </a:lnTo>
                  <a:lnTo>
                    <a:pt x="13" y="37"/>
                  </a:lnTo>
                  <a:lnTo>
                    <a:pt x="16" y="29"/>
                  </a:lnTo>
                  <a:lnTo>
                    <a:pt x="22" y="22"/>
                  </a:lnTo>
                  <a:lnTo>
                    <a:pt x="27" y="15"/>
                  </a:lnTo>
                  <a:lnTo>
                    <a:pt x="32" y="9"/>
                  </a:lnTo>
                  <a:lnTo>
                    <a:pt x="39" y="4"/>
                  </a:lnTo>
                  <a:lnTo>
                    <a:pt x="46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75" y="2"/>
                  </a:lnTo>
                  <a:lnTo>
                    <a:pt x="83" y="6"/>
                  </a:lnTo>
                  <a:lnTo>
                    <a:pt x="90" y="10"/>
                  </a:lnTo>
                  <a:lnTo>
                    <a:pt x="97" y="16"/>
                  </a:lnTo>
                  <a:lnTo>
                    <a:pt x="104" y="22"/>
                  </a:lnTo>
                  <a:lnTo>
                    <a:pt x="111" y="30"/>
                  </a:lnTo>
                  <a:lnTo>
                    <a:pt x="117" y="39"/>
                  </a:lnTo>
                  <a:lnTo>
                    <a:pt x="122" y="48"/>
                  </a:lnTo>
                  <a:lnTo>
                    <a:pt x="128" y="59"/>
                  </a:lnTo>
                  <a:lnTo>
                    <a:pt x="133" y="69"/>
                  </a:lnTo>
                  <a:lnTo>
                    <a:pt x="137" y="80"/>
                  </a:lnTo>
                  <a:lnTo>
                    <a:pt x="141" y="93"/>
                  </a:lnTo>
                  <a:lnTo>
                    <a:pt x="144" y="106"/>
                  </a:lnTo>
                  <a:lnTo>
                    <a:pt x="146" y="118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550026" y="3325813"/>
              <a:ext cx="95250" cy="187325"/>
            </a:xfrm>
            <a:custGeom>
              <a:rect b="b" l="l" r="r" t="t"/>
              <a:pathLst>
                <a:path extrusionOk="0" h="235" w="121">
                  <a:moveTo>
                    <a:pt x="80" y="233"/>
                  </a:moveTo>
                  <a:lnTo>
                    <a:pt x="80" y="233"/>
                  </a:lnTo>
                  <a:lnTo>
                    <a:pt x="76" y="235"/>
                  </a:lnTo>
                  <a:lnTo>
                    <a:pt x="76" y="235"/>
                  </a:lnTo>
                  <a:lnTo>
                    <a:pt x="70" y="233"/>
                  </a:lnTo>
                  <a:lnTo>
                    <a:pt x="66" y="232"/>
                  </a:lnTo>
                  <a:lnTo>
                    <a:pt x="60" y="230"/>
                  </a:lnTo>
                  <a:lnTo>
                    <a:pt x="54" y="227"/>
                  </a:lnTo>
                  <a:lnTo>
                    <a:pt x="44" y="217"/>
                  </a:lnTo>
                  <a:lnTo>
                    <a:pt x="33" y="205"/>
                  </a:lnTo>
                  <a:lnTo>
                    <a:pt x="24" y="190"/>
                  </a:lnTo>
                  <a:lnTo>
                    <a:pt x="15" y="171"/>
                  </a:lnTo>
                  <a:lnTo>
                    <a:pt x="8" y="151"/>
                  </a:lnTo>
                  <a:lnTo>
                    <a:pt x="2" y="126"/>
                  </a:lnTo>
                  <a:lnTo>
                    <a:pt x="2" y="126"/>
                  </a:lnTo>
                  <a:lnTo>
                    <a:pt x="0" y="102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2" y="57"/>
                  </a:lnTo>
                  <a:lnTo>
                    <a:pt x="5" y="4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5" y="23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27" y="6"/>
                  </a:lnTo>
                  <a:lnTo>
                    <a:pt x="31" y="3"/>
                  </a:lnTo>
                  <a:lnTo>
                    <a:pt x="37" y="1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2"/>
                  </a:lnTo>
                  <a:lnTo>
                    <a:pt x="61" y="4"/>
                  </a:lnTo>
                  <a:lnTo>
                    <a:pt x="67" y="6"/>
                  </a:lnTo>
                  <a:lnTo>
                    <a:pt x="77" y="16"/>
                  </a:lnTo>
                  <a:lnTo>
                    <a:pt x="88" y="28"/>
                  </a:lnTo>
                  <a:lnTo>
                    <a:pt x="98" y="43"/>
                  </a:lnTo>
                  <a:lnTo>
                    <a:pt x="106" y="62"/>
                  </a:lnTo>
                  <a:lnTo>
                    <a:pt x="113" y="84"/>
                  </a:lnTo>
                  <a:lnTo>
                    <a:pt x="119" y="107"/>
                  </a:lnTo>
                  <a:lnTo>
                    <a:pt x="119" y="107"/>
                  </a:lnTo>
                  <a:lnTo>
                    <a:pt x="121" y="132"/>
                  </a:lnTo>
                  <a:lnTo>
                    <a:pt x="121" y="155"/>
                  </a:lnTo>
                  <a:lnTo>
                    <a:pt x="120" y="165"/>
                  </a:lnTo>
                  <a:lnTo>
                    <a:pt x="119" y="177"/>
                  </a:lnTo>
                  <a:lnTo>
                    <a:pt x="116" y="186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107" y="210"/>
                  </a:lnTo>
                  <a:lnTo>
                    <a:pt x="103" y="217"/>
                  </a:lnTo>
                  <a:lnTo>
                    <a:pt x="99" y="222"/>
                  </a:lnTo>
                  <a:lnTo>
                    <a:pt x="94" y="227"/>
                  </a:lnTo>
                  <a:lnTo>
                    <a:pt x="90" y="230"/>
                  </a:lnTo>
                  <a:lnTo>
                    <a:pt x="85" y="232"/>
                  </a:lnTo>
                  <a:lnTo>
                    <a:pt x="80" y="233"/>
                  </a:lnTo>
                  <a:lnTo>
                    <a:pt x="80" y="23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411788" y="3060701"/>
              <a:ext cx="261938" cy="204788"/>
            </a:xfrm>
            <a:custGeom>
              <a:rect b="b" l="l" r="r" t="t"/>
              <a:pathLst>
                <a:path extrusionOk="0" h="257" w="331">
                  <a:moveTo>
                    <a:pt x="320" y="204"/>
                  </a:moveTo>
                  <a:lnTo>
                    <a:pt x="254" y="144"/>
                  </a:lnTo>
                  <a:lnTo>
                    <a:pt x="254" y="144"/>
                  </a:lnTo>
                  <a:lnTo>
                    <a:pt x="256" y="133"/>
                  </a:lnTo>
                  <a:lnTo>
                    <a:pt x="257" y="123"/>
                  </a:lnTo>
                  <a:lnTo>
                    <a:pt x="257" y="123"/>
                  </a:lnTo>
                  <a:lnTo>
                    <a:pt x="256" y="110"/>
                  </a:lnTo>
                  <a:lnTo>
                    <a:pt x="252" y="98"/>
                  </a:lnTo>
                  <a:lnTo>
                    <a:pt x="248" y="87"/>
                  </a:lnTo>
                  <a:lnTo>
                    <a:pt x="241" y="75"/>
                  </a:lnTo>
                  <a:lnTo>
                    <a:pt x="233" y="65"/>
                  </a:lnTo>
                  <a:lnTo>
                    <a:pt x="222" y="55"/>
                  </a:lnTo>
                  <a:lnTo>
                    <a:pt x="211" y="45"/>
                  </a:lnTo>
                  <a:lnTo>
                    <a:pt x="198" y="36"/>
                  </a:lnTo>
                  <a:lnTo>
                    <a:pt x="183" y="28"/>
                  </a:lnTo>
                  <a:lnTo>
                    <a:pt x="168" y="21"/>
                  </a:lnTo>
                  <a:lnTo>
                    <a:pt x="152" y="15"/>
                  </a:lnTo>
                  <a:lnTo>
                    <a:pt x="134" y="11"/>
                  </a:lnTo>
                  <a:lnTo>
                    <a:pt x="115" y="6"/>
                  </a:lnTo>
                  <a:lnTo>
                    <a:pt x="96" y="3"/>
                  </a:lnTo>
                  <a:lnTo>
                    <a:pt x="76" y="2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3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1" y="5"/>
                  </a:lnTo>
                  <a:lnTo>
                    <a:pt x="5" y="10"/>
                  </a:lnTo>
                  <a:lnTo>
                    <a:pt x="1" y="15"/>
                  </a:lnTo>
                  <a:lnTo>
                    <a:pt x="0" y="22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5" y="235"/>
                  </a:lnTo>
                  <a:lnTo>
                    <a:pt x="11" y="240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37" y="244"/>
                  </a:lnTo>
                  <a:lnTo>
                    <a:pt x="55" y="245"/>
                  </a:lnTo>
                  <a:lnTo>
                    <a:pt x="55" y="245"/>
                  </a:lnTo>
                  <a:lnTo>
                    <a:pt x="81" y="244"/>
                  </a:lnTo>
                  <a:lnTo>
                    <a:pt x="104" y="241"/>
                  </a:lnTo>
                  <a:lnTo>
                    <a:pt x="127" y="237"/>
                  </a:lnTo>
                  <a:lnTo>
                    <a:pt x="149" y="231"/>
                  </a:lnTo>
                  <a:lnTo>
                    <a:pt x="168" y="224"/>
                  </a:lnTo>
                  <a:lnTo>
                    <a:pt x="187" y="215"/>
                  </a:lnTo>
                  <a:lnTo>
                    <a:pt x="204" y="206"/>
                  </a:lnTo>
                  <a:lnTo>
                    <a:pt x="218" y="194"/>
                  </a:lnTo>
                  <a:lnTo>
                    <a:pt x="280" y="249"/>
                  </a:lnTo>
                  <a:lnTo>
                    <a:pt x="280" y="249"/>
                  </a:lnTo>
                  <a:lnTo>
                    <a:pt x="285" y="253"/>
                  </a:lnTo>
                  <a:lnTo>
                    <a:pt x="289" y="255"/>
                  </a:lnTo>
                  <a:lnTo>
                    <a:pt x="295" y="256"/>
                  </a:lnTo>
                  <a:lnTo>
                    <a:pt x="301" y="257"/>
                  </a:lnTo>
                  <a:lnTo>
                    <a:pt x="301" y="257"/>
                  </a:lnTo>
                  <a:lnTo>
                    <a:pt x="306" y="256"/>
                  </a:lnTo>
                  <a:lnTo>
                    <a:pt x="312" y="255"/>
                  </a:lnTo>
                  <a:lnTo>
                    <a:pt x="318" y="252"/>
                  </a:lnTo>
                  <a:lnTo>
                    <a:pt x="323" y="247"/>
                  </a:lnTo>
                  <a:lnTo>
                    <a:pt x="323" y="247"/>
                  </a:lnTo>
                  <a:lnTo>
                    <a:pt x="326" y="242"/>
                  </a:lnTo>
                  <a:lnTo>
                    <a:pt x="330" y="237"/>
                  </a:lnTo>
                  <a:lnTo>
                    <a:pt x="331" y="231"/>
                  </a:lnTo>
                  <a:lnTo>
                    <a:pt x="331" y="225"/>
                  </a:lnTo>
                  <a:lnTo>
                    <a:pt x="330" y="219"/>
                  </a:lnTo>
                  <a:lnTo>
                    <a:pt x="327" y="214"/>
                  </a:lnTo>
                  <a:lnTo>
                    <a:pt x="325" y="209"/>
                  </a:lnTo>
                  <a:lnTo>
                    <a:pt x="320" y="204"/>
                  </a:lnTo>
                  <a:lnTo>
                    <a:pt x="320" y="20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411788" y="3140076"/>
              <a:ext cx="109538" cy="46038"/>
            </a:xfrm>
            <a:custGeom>
              <a:rect b="b" l="l" r="r" t="t"/>
              <a:pathLst>
                <a:path extrusionOk="0" h="56" w="138">
                  <a:moveTo>
                    <a:pt x="135" y="25"/>
                  </a:moveTo>
                  <a:lnTo>
                    <a:pt x="135" y="25"/>
                  </a:lnTo>
                  <a:lnTo>
                    <a:pt x="137" y="26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7" y="31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08" y="35"/>
                  </a:lnTo>
                  <a:lnTo>
                    <a:pt x="76" y="40"/>
                  </a:lnTo>
                  <a:lnTo>
                    <a:pt x="39" y="48"/>
                  </a:lnTo>
                  <a:lnTo>
                    <a:pt x="0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" y="9"/>
                  </a:lnTo>
                  <a:lnTo>
                    <a:pt x="76" y="16"/>
                  </a:lnTo>
                  <a:lnTo>
                    <a:pt x="108" y="20"/>
                  </a:lnTo>
                  <a:lnTo>
                    <a:pt x="135" y="25"/>
                  </a:lnTo>
                  <a:lnTo>
                    <a:pt x="135" y="2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4545013" y="3303588"/>
              <a:ext cx="247650" cy="61913"/>
            </a:xfrm>
            <a:custGeom>
              <a:rect b="b" l="l" r="r" t="t"/>
              <a:pathLst>
                <a:path extrusionOk="0" h="77" w="314">
                  <a:moveTo>
                    <a:pt x="0" y="67"/>
                  </a:moveTo>
                  <a:lnTo>
                    <a:pt x="2" y="53"/>
                  </a:lnTo>
                  <a:lnTo>
                    <a:pt x="2" y="53"/>
                  </a:lnTo>
                  <a:lnTo>
                    <a:pt x="3" y="43"/>
                  </a:lnTo>
                  <a:lnTo>
                    <a:pt x="6" y="32"/>
                  </a:lnTo>
                  <a:lnTo>
                    <a:pt x="11" y="23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6"/>
                  </a:lnTo>
                  <a:lnTo>
                    <a:pt x="261" y="6"/>
                  </a:lnTo>
                  <a:lnTo>
                    <a:pt x="272" y="8"/>
                  </a:lnTo>
                  <a:lnTo>
                    <a:pt x="283" y="11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2"/>
                  </a:lnTo>
                  <a:lnTo>
                    <a:pt x="310" y="41"/>
                  </a:lnTo>
                  <a:lnTo>
                    <a:pt x="314" y="52"/>
                  </a:lnTo>
                  <a:lnTo>
                    <a:pt x="314" y="62"/>
                  </a:lnTo>
                  <a:lnTo>
                    <a:pt x="314" y="7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556126" y="3314701"/>
              <a:ext cx="225425" cy="39688"/>
            </a:xfrm>
            <a:custGeom>
              <a:rect b="b" l="l" r="r" t="t"/>
              <a:pathLst>
                <a:path extrusionOk="0" h="48" w="285">
                  <a:moveTo>
                    <a:pt x="285" y="48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4"/>
                  </a:lnTo>
                  <a:lnTo>
                    <a:pt x="8" y="1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246" y="7"/>
                  </a:lnTo>
                  <a:lnTo>
                    <a:pt x="246" y="7"/>
                  </a:lnTo>
                  <a:lnTo>
                    <a:pt x="254" y="8"/>
                  </a:lnTo>
                  <a:lnTo>
                    <a:pt x="262" y="10"/>
                  </a:lnTo>
                  <a:lnTo>
                    <a:pt x="268" y="14"/>
                  </a:lnTo>
                  <a:lnTo>
                    <a:pt x="273" y="19"/>
                  </a:lnTo>
                  <a:lnTo>
                    <a:pt x="279" y="25"/>
                  </a:lnTo>
                  <a:lnTo>
                    <a:pt x="283" y="32"/>
                  </a:lnTo>
                  <a:lnTo>
                    <a:pt x="284" y="40"/>
                  </a:lnTo>
                  <a:lnTo>
                    <a:pt x="285" y="48"/>
                  </a:lnTo>
                  <a:lnTo>
                    <a:pt x="285" y="4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416301" y="3243263"/>
              <a:ext cx="249238" cy="60325"/>
            </a:xfrm>
            <a:custGeom>
              <a:rect b="b" l="l" r="r" t="t"/>
              <a:pathLst>
                <a:path extrusionOk="0" h="76" w="314">
                  <a:moveTo>
                    <a:pt x="0" y="67"/>
                  </a:moveTo>
                  <a:lnTo>
                    <a:pt x="2" y="52"/>
                  </a:lnTo>
                  <a:lnTo>
                    <a:pt x="2" y="52"/>
                  </a:lnTo>
                  <a:lnTo>
                    <a:pt x="3" y="41"/>
                  </a:lnTo>
                  <a:lnTo>
                    <a:pt x="6" y="31"/>
                  </a:lnTo>
                  <a:lnTo>
                    <a:pt x="11" y="2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5"/>
                  </a:lnTo>
                  <a:lnTo>
                    <a:pt x="261" y="5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1"/>
                  </a:lnTo>
                  <a:lnTo>
                    <a:pt x="310" y="40"/>
                  </a:lnTo>
                  <a:lnTo>
                    <a:pt x="314" y="50"/>
                  </a:lnTo>
                  <a:lnTo>
                    <a:pt x="314" y="62"/>
                  </a:lnTo>
                  <a:lnTo>
                    <a:pt x="314" y="7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429001" y="3254376"/>
              <a:ext cx="225425" cy="36513"/>
            </a:xfrm>
            <a:custGeom>
              <a:rect b="b" l="l" r="r" t="t"/>
              <a:pathLst>
                <a:path extrusionOk="0" h="47" w="285">
                  <a:moveTo>
                    <a:pt x="285" y="47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3"/>
                  </a:lnTo>
                  <a:lnTo>
                    <a:pt x="8" y="16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9" y="5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246" y="5"/>
                  </a:lnTo>
                  <a:lnTo>
                    <a:pt x="246" y="5"/>
                  </a:lnTo>
                  <a:lnTo>
                    <a:pt x="254" y="6"/>
                  </a:lnTo>
                  <a:lnTo>
                    <a:pt x="261" y="10"/>
                  </a:lnTo>
                  <a:lnTo>
                    <a:pt x="268" y="13"/>
                  </a:lnTo>
                  <a:lnTo>
                    <a:pt x="273" y="18"/>
                  </a:lnTo>
                  <a:lnTo>
                    <a:pt x="278" y="25"/>
                  </a:lnTo>
                  <a:lnTo>
                    <a:pt x="282" y="32"/>
                  </a:lnTo>
                  <a:lnTo>
                    <a:pt x="284" y="39"/>
                  </a:lnTo>
                  <a:lnTo>
                    <a:pt x="285" y="47"/>
                  </a:lnTo>
                  <a:lnTo>
                    <a:pt x="285" y="47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816226" y="2651126"/>
              <a:ext cx="366713" cy="500063"/>
            </a:xfrm>
            <a:custGeom>
              <a:rect b="b" l="l" r="r" t="t"/>
              <a:pathLst>
                <a:path extrusionOk="0" h="630" w="463">
                  <a:moveTo>
                    <a:pt x="414" y="242"/>
                  </a:moveTo>
                  <a:lnTo>
                    <a:pt x="414" y="242"/>
                  </a:lnTo>
                  <a:lnTo>
                    <a:pt x="371" y="304"/>
                  </a:lnTo>
                  <a:lnTo>
                    <a:pt x="329" y="359"/>
                  </a:lnTo>
                  <a:lnTo>
                    <a:pt x="291" y="407"/>
                  </a:lnTo>
                  <a:lnTo>
                    <a:pt x="258" y="450"/>
                  </a:lnTo>
                  <a:lnTo>
                    <a:pt x="225" y="486"/>
                  </a:lnTo>
                  <a:lnTo>
                    <a:pt x="198" y="518"/>
                  </a:lnTo>
                  <a:lnTo>
                    <a:pt x="173" y="545"/>
                  </a:lnTo>
                  <a:lnTo>
                    <a:pt x="149" y="567"/>
                  </a:lnTo>
                  <a:lnTo>
                    <a:pt x="129" y="586"/>
                  </a:lnTo>
                  <a:lnTo>
                    <a:pt x="110" y="599"/>
                  </a:lnTo>
                  <a:lnTo>
                    <a:pt x="94" y="611"/>
                  </a:lnTo>
                  <a:lnTo>
                    <a:pt x="79" y="619"/>
                  </a:lnTo>
                  <a:lnTo>
                    <a:pt x="67" y="625"/>
                  </a:lnTo>
                  <a:lnTo>
                    <a:pt x="55" y="628"/>
                  </a:lnTo>
                  <a:lnTo>
                    <a:pt x="46" y="630"/>
                  </a:lnTo>
                  <a:lnTo>
                    <a:pt x="37" y="630"/>
                  </a:lnTo>
                  <a:lnTo>
                    <a:pt x="37" y="630"/>
                  </a:lnTo>
                  <a:lnTo>
                    <a:pt x="25" y="629"/>
                  </a:lnTo>
                  <a:lnTo>
                    <a:pt x="16" y="627"/>
                  </a:lnTo>
                  <a:lnTo>
                    <a:pt x="7" y="622"/>
                  </a:lnTo>
                  <a:lnTo>
                    <a:pt x="0" y="618"/>
                  </a:lnTo>
                  <a:lnTo>
                    <a:pt x="0" y="618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12" y="599"/>
                  </a:lnTo>
                  <a:lnTo>
                    <a:pt x="29" y="581"/>
                  </a:lnTo>
                  <a:lnTo>
                    <a:pt x="46" y="563"/>
                  </a:lnTo>
                  <a:lnTo>
                    <a:pt x="64" y="543"/>
                  </a:lnTo>
                  <a:lnTo>
                    <a:pt x="95" y="512"/>
                  </a:lnTo>
                  <a:lnTo>
                    <a:pt x="109" y="499"/>
                  </a:lnTo>
                  <a:lnTo>
                    <a:pt x="422" y="62"/>
                  </a:lnTo>
                  <a:lnTo>
                    <a:pt x="422" y="15"/>
                  </a:lnTo>
                  <a:lnTo>
                    <a:pt x="422" y="15"/>
                  </a:lnTo>
                  <a:lnTo>
                    <a:pt x="422" y="11"/>
                  </a:lnTo>
                  <a:lnTo>
                    <a:pt x="425" y="7"/>
                  </a:lnTo>
                  <a:lnTo>
                    <a:pt x="428" y="5"/>
                  </a:lnTo>
                  <a:lnTo>
                    <a:pt x="432" y="4"/>
                  </a:lnTo>
                  <a:lnTo>
                    <a:pt x="432" y="4"/>
                  </a:lnTo>
                  <a:lnTo>
                    <a:pt x="449" y="0"/>
                  </a:lnTo>
                  <a:lnTo>
                    <a:pt x="459" y="56"/>
                  </a:lnTo>
                  <a:lnTo>
                    <a:pt x="459" y="56"/>
                  </a:lnTo>
                  <a:lnTo>
                    <a:pt x="460" y="61"/>
                  </a:lnTo>
                  <a:lnTo>
                    <a:pt x="462" y="74"/>
                  </a:lnTo>
                  <a:lnTo>
                    <a:pt x="463" y="94"/>
                  </a:lnTo>
                  <a:lnTo>
                    <a:pt x="460" y="118"/>
                  </a:lnTo>
                  <a:lnTo>
                    <a:pt x="459" y="132"/>
                  </a:lnTo>
                  <a:lnTo>
                    <a:pt x="457" y="145"/>
                  </a:lnTo>
                  <a:lnTo>
                    <a:pt x="454" y="160"/>
                  </a:lnTo>
                  <a:lnTo>
                    <a:pt x="449" y="177"/>
                  </a:lnTo>
                  <a:lnTo>
                    <a:pt x="442" y="193"/>
                  </a:lnTo>
                  <a:lnTo>
                    <a:pt x="435" y="209"/>
                  </a:lnTo>
                  <a:lnTo>
                    <a:pt x="426" y="226"/>
                  </a:lnTo>
                  <a:lnTo>
                    <a:pt x="414" y="242"/>
                  </a:lnTo>
                  <a:lnTo>
                    <a:pt x="414" y="242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35276" y="2700338"/>
              <a:ext cx="317500" cy="420688"/>
            </a:xfrm>
            <a:custGeom>
              <a:rect b="b" l="l" r="r" t="t"/>
              <a:pathLst>
                <a:path extrusionOk="0" h="530" w="401">
                  <a:moveTo>
                    <a:pt x="398" y="0"/>
                  </a:moveTo>
                  <a:lnTo>
                    <a:pt x="398" y="0"/>
                  </a:lnTo>
                  <a:lnTo>
                    <a:pt x="400" y="14"/>
                  </a:lnTo>
                  <a:lnTo>
                    <a:pt x="401" y="30"/>
                  </a:lnTo>
                  <a:lnTo>
                    <a:pt x="400" y="51"/>
                  </a:lnTo>
                  <a:lnTo>
                    <a:pt x="396" y="75"/>
                  </a:lnTo>
                  <a:lnTo>
                    <a:pt x="393" y="88"/>
                  </a:lnTo>
                  <a:lnTo>
                    <a:pt x="389" y="102"/>
                  </a:lnTo>
                  <a:lnTo>
                    <a:pt x="383" y="116"/>
                  </a:lnTo>
                  <a:lnTo>
                    <a:pt x="378" y="130"/>
                  </a:lnTo>
                  <a:lnTo>
                    <a:pt x="370" y="144"/>
                  </a:lnTo>
                  <a:lnTo>
                    <a:pt x="360" y="158"/>
                  </a:lnTo>
                  <a:lnTo>
                    <a:pt x="360" y="158"/>
                  </a:lnTo>
                  <a:lnTo>
                    <a:pt x="303" y="237"/>
                  </a:lnTo>
                  <a:lnTo>
                    <a:pt x="252" y="302"/>
                  </a:lnTo>
                  <a:lnTo>
                    <a:pt x="208" y="359"/>
                  </a:lnTo>
                  <a:lnTo>
                    <a:pt x="169" y="405"/>
                  </a:lnTo>
                  <a:lnTo>
                    <a:pt x="135" y="442"/>
                  </a:lnTo>
                  <a:lnTo>
                    <a:pt x="106" y="472"/>
                  </a:lnTo>
                  <a:lnTo>
                    <a:pt x="81" y="494"/>
                  </a:lnTo>
                  <a:lnTo>
                    <a:pt x="60" y="510"/>
                  </a:lnTo>
                  <a:lnTo>
                    <a:pt x="43" y="520"/>
                  </a:lnTo>
                  <a:lnTo>
                    <a:pt x="29" y="527"/>
                  </a:lnTo>
                  <a:lnTo>
                    <a:pt x="18" y="530"/>
                  </a:lnTo>
                  <a:lnTo>
                    <a:pt x="10" y="530"/>
                  </a:lnTo>
                  <a:lnTo>
                    <a:pt x="6" y="529"/>
                  </a:lnTo>
                  <a:lnTo>
                    <a:pt x="2" y="527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28" y="495"/>
                  </a:lnTo>
                  <a:lnTo>
                    <a:pt x="55" y="466"/>
                  </a:lnTo>
                  <a:lnTo>
                    <a:pt x="85" y="437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© Templateswise.com - Electric Car PPT 04">
  <p:cSld name="© Templateswise.com - Electric Car PPT 04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/>
          <p:nvPr/>
        </p:nvSpPr>
        <p:spPr>
          <a:xfrm>
            <a:off x="0" y="4402138"/>
            <a:ext cx="9144000" cy="741363"/>
          </a:xfrm>
          <a:custGeom>
            <a:rect b="b" l="l" r="r" t="t"/>
            <a:pathLst>
              <a:path extrusionOk="0" h="933" w="1152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7"/>
          <p:cNvSpPr txBox="1"/>
          <p:nvPr>
            <p:ph idx="1" type="body"/>
          </p:nvPr>
        </p:nvSpPr>
        <p:spPr>
          <a:xfrm>
            <a:off x="467544" y="1419622"/>
            <a:ext cx="8208912" cy="2982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>
            <p:ph type="title"/>
          </p:nvPr>
        </p:nvSpPr>
        <p:spPr>
          <a:xfrm>
            <a:off x="457200" y="26749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/>
              <a:t>Machine Learning</a:t>
            </a:r>
            <a:endParaRPr b="1"/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457195" y="1124741"/>
            <a:ext cx="8208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4C7CE"/>
              </a:buClr>
              <a:buSzPts val="2000"/>
              <a:buNone/>
            </a:pPr>
            <a:r>
              <a:rPr b="1" lang="en" sz="2200">
                <a:solidFill>
                  <a:schemeClr val="accent1"/>
                </a:solidFill>
              </a:rPr>
              <a:t>Miles per Gallon Model</a:t>
            </a:r>
            <a:endParaRPr b="1" sz="2200">
              <a:solidFill>
                <a:schemeClr val="accent1"/>
              </a:solidFill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3669894" y="-307777"/>
            <a:ext cx="18042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8A8F"/>
                </a:solidFill>
                <a:latin typeface="Calibri"/>
                <a:ea typeface="Calibri"/>
                <a:cs typeface="Calibri"/>
                <a:sym typeface="Calibri"/>
              </a:rPr>
              <a:t>© Templateswise.com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pic>
        <p:nvPicPr>
          <p:cNvPr id="353" name="Google Shape;3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452" y="1065275"/>
            <a:ext cx="3018450" cy="301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250" y="975725"/>
            <a:ext cx="2879600" cy="19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8702" y="3059250"/>
            <a:ext cx="2584686" cy="18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1822" y="4146597"/>
            <a:ext cx="28440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7"/>
          <p:cNvSpPr txBox="1"/>
          <p:nvPr/>
        </p:nvSpPr>
        <p:spPr>
          <a:xfrm>
            <a:off x="2895100" y="4146600"/>
            <a:ext cx="203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(R</a:t>
            </a:r>
            <a:r>
              <a:rPr baseline="30000" lang="en" sz="1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= 0.84 for linear model)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/>
          <p:nvPr>
            <p:ph type="title"/>
          </p:nvPr>
        </p:nvSpPr>
        <p:spPr>
          <a:xfrm>
            <a:off x="1663223" y="2143041"/>
            <a:ext cx="682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 sz="6400"/>
              <a:t>Model</a:t>
            </a:r>
            <a:endParaRPr b="1"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 sz="6400"/>
              <a:t>Deployment</a:t>
            </a:r>
            <a:endParaRPr b="1" sz="6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</p:txBody>
      </p:sp>
      <p:sp>
        <p:nvSpPr>
          <p:cNvPr id="368" name="Google Shape;368;p29"/>
          <p:cNvSpPr txBox="1"/>
          <p:nvPr>
            <p:ph idx="1" type="body"/>
          </p:nvPr>
        </p:nvSpPr>
        <p:spPr>
          <a:xfrm>
            <a:off x="467550" y="908500"/>
            <a:ext cx="41046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Model and scaler were exported/imported using the Pickle library</a:t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Flask API used to deploy the model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 interfaces with Flask through HTML/JS/CSS to input vehicle specs, then the dashboard returns an mpg prediction</a:t>
            </a:r>
            <a:endParaRPr/>
          </a:p>
          <a:p>
            <a:pPr indent="0" lvl="0" marL="9144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69" name="Google Shape;3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802" y="956500"/>
            <a:ext cx="2422498" cy="34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>
            <p:ph type="title"/>
          </p:nvPr>
        </p:nvSpPr>
        <p:spPr>
          <a:xfrm>
            <a:off x="1663223" y="2143041"/>
            <a:ext cx="682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 sz="5500"/>
              <a:t>Conclusions 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 sz="5500"/>
              <a:t>&amp; 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 sz="5500"/>
              <a:t>Improvements</a:t>
            </a:r>
            <a:endParaRPr b="1" sz="6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/>
              <a:t>Conclusions</a:t>
            </a:r>
            <a:endParaRPr b="1"/>
          </a:p>
        </p:txBody>
      </p:sp>
      <p:sp>
        <p:nvSpPr>
          <p:cNvPr id="380" name="Google Shape;380;p31"/>
          <p:cNvSpPr txBox="1"/>
          <p:nvPr>
            <p:ph idx="1" type="body"/>
          </p:nvPr>
        </p:nvSpPr>
        <p:spPr>
          <a:xfrm>
            <a:off x="467550" y="1097875"/>
            <a:ext cx="79596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Smaller class vehicles were harder to predict than larger vehicles, due to smaller vehicles having a greater range of MPG compared to larger vehicles.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Roughly 50% of cars fall between 17 and 23 MPG. 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Generally, Front-Wheel Drives have a higher MPG than 4-Wheel (All-Wheel) and Rear-Wheel Drives.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Generally, fewer cylinders corresponds to greater MPG. A similar phenomena can be found in L(displacement).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/>
              <a:t>Improvements</a:t>
            </a:r>
            <a:endParaRPr b="1"/>
          </a:p>
        </p:txBody>
      </p:sp>
      <p:sp>
        <p:nvSpPr>
          <p:cNvPr id="386" name="Google Shape;386;p32"/>
          <p:cNvSpPr txBox="1"/>
          <p:nvPr>
            <p:ph idx="1" type="body"/>
          </p:nvPr>
        </p:nvSpPr>
        <p:spPr>
          <a:xfrm>
            <a:off x="467550" y="1419625"/>
            <a:ext cx="79194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Adding the weight and horsepower for each vehicle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Functionality of the dashboard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/>
          <p:nvPr>
            <p:ph type="title"/>
          </p:nvPr>
        </p:nvSpPr>
        <p:spPr>
          <a:xfrm>
            <a:off x="1663223" y="2143041"/>
            <a:ext cx="682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 sz="5500"/>
              <a:t>Questions?</a:t>
            </a:r>
            <a:endParaRPr b="1" sz="6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type="title"/>
          </p:nvPr>
        </p:nvSpPr>
        <p:spPr>
          <a:xfrm>
            <a:off x="457200" y="2890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/>
              <a:t>The End</a:t>
            </a:r>
            <a:endParaRPr b="1"/>
          </a:p>
        </p:txBody>
      </p:sp>
      <p:sp>
        <p:nvSpPr>
          <p:cNvPr id="397" name="Google Shape;397;p34"/>
          <p:cNvSpPr txBox="1"/>
          <p:nvPr/>
        </p:nvSpPr>
        <p:spPr>
          <a:xfrm>
            <a:off x="3669894" y="-307777"/>
            <a:ext cx="180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8A8F"/>
                </a:solidFill>
                <a:latin typeface="Calibri"/>
                <a:ea typeface="Calibri"/>
                <a:cs typeface="Calibri"/>
                <a:sym typeface="Calibri"/>
              </a:rPr>
              <a:t>© Templateswise.com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276" name="Google Shape;276;p19"/>
          <p:cNvSpPr txBox="1"/>
          <p:nvPr>
            <p:ph idx="2" type="body"/>
          </p:nvPr>
        </p:nvSpPr>
        <p:spPr>
          <a:xfrm rot="-448">
            <a:off x="4187423" y="1169283"/>
            <a:ext cx="4607400" cy="112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/>
              <a:t>Create a model to predict MPG of a gasoline powered vehicle given a limited number of parameters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1147873" y="294316"/>
            <a:ext cx="682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/>
              <a:t>Project Overview</a:t>
            </a:r>
            <a:endParaRPr b="1"/>
          </a:p>
        </p:txBody>
      </p:sp>
      <p:grpSp>
        <p:nvGrpSpPr>
          <p:cNvPr id="282" name="Google Shape;282;p20"/>
          <p:cNvGrpSpPr/>
          <p:nvPr/>
        </p:nvGrpSpPr>
        <p:grpSpPr>
          <a:xfrm>
            <a:off x="6254516" y="1318143"/>
            <a:ext cx="2604522" cy="2460300"/>
            <a:chOff x="6254516" y="1318143"/>
            <a:chExt cx="2604522" cy="2460300"/>
          </a:xfrm>
        </p:grpSpPr>
        <p:sp>
          <p:nvSpPr>
            <p:cNvPr id="283" name="Google Shape;283;p20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D83829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D8382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" name="Google Shape;285;p20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Conclusion/Improvements 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" name="Google Shape;286;p20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Greg &amp; Ryan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7" name="Google Shape;287;p20"/>
          <p:cNvGrpSpPr/>
          <p:nvPr/>
        </p:nvGrpSpPr>
        <p:grpSpPr>
          <a:xfrm>
            <a:off x="4761418" y="1318143"/>
            <a:ext cx="2604522" cy="2460300"/>
            <a:chOff x="4761418" y="1318143"/>
            <a:chExt cx="2604522" cy="2460300"/>
          </a:xfrm>
        </p:grpSpPr>
        <p:sp>
          <p:nvSpPr>
            <p:cNvPr id="288" name="Google Shape;288;p20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BE2F2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BE2F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20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Development &amp; Deployment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20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Greg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2" name="Google Shape;292;p20"/>
          <p:cNvGrpSpPr/>
          <p:nvPr/>
        </p:nvGrpSpPr>
        <p:grpSpPr>
          <a:xfrm>
            <a:off x="3269751" y="1318143"/>
            <a:ext cx="2604522" cy="2460300"/>
            <a:chOff x="3269751" y="1318143"/>
            <a:chExt cx="2604522" cy="2460300"/>
          </a:xfrm>
        </p:grpSpPr>
        <p:sp>
          <p:nvSpPr>
            <p:cNvPr id="293" name="Google Shape;293;p20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B02C2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B02C2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20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&amp; Tableau 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20"/>
            <p:cNvSpPr txBox="1"/>
            <p:nvPr/>
          </p:nvSpPr>
          <p:spPr>
            <a:xfrm rot="-2700000">
              <a:off x="3803593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Albert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Google Shape;297;p20"/>
          <p:cNvGrpSpPr/>
          <p:nvPr/>
        </p:nvGrpSpPr>
        <p:grpSpPr>
          <a:xfrm>
            <a:off x="1776626" y="1318143"/>
            <a:ext cx="2604522" cy="2460300"/>
            <a:chOff x="1776626" y="1318143"/>
            <a:chExt cx="2604522" cy="2460300"/>
          </a:xfrm>
        </p:grpSpPr>
        <p:grpSp>
          <p:nvGrpSpPr>
            <p:cNvPr id="298" name="Google Shape;298;p20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299" name="Google Shape;299;p20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0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ETL: Clean, Preparing &amp; Manipulating Data</a:t>
                </a:r>
                <a:endParaRPr b="1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1" name="Google Shape;301;p20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Kevin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2" name="Google Shape;302;p20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" name="Google Shape;303;p20"/>
          <p:cNvGrpSpPr/>
          <p:nvPr/>
        </p:nvGrpSpPr>
        <p:grpSpPr>
          <a:xfrm>
            <a:off x="284959" y="1318143"/>
            <a:ext cx="2604522" cy="2460300"/>
            <a:chOff x="284959" y="1318143"/>
            <a:chExt cx="2604522" cy="2460300"/>
          </a:xfrm>
        </p:grpSpPr>
        <p:sp>
          <p:nvSpPr>
            <p:cNvPr id="304" name="Google Shape;304;p20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802017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80201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20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Source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20"/>
            <p:cNvSpPr txBox="1"/>
            <p:nvPr/>
          </p:nvSpPr>
          <p:spPr>
            <a:xfrm rot="-2700000">
              <a:off x="818801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Kevin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Source: EPA</a:t>
            </a:r>
            <a:endParaRPr b="1"/>
          </a:p>
        </p:txBody>
      </p:sp>
      <p:sp>
        <p:nvSpPr>
          <p:cNvPr id="313" name="Google Shape;313;p21"/>
          <p:cNvSpPr txBox="1"/>
          <p:nvPr>
            <p:ph idx="1" type="body"/>
          </p:nvPr>
        </p:nvSpPr>
        <p:spPr>
          <a:xfrm>
            <a:off x="457200" y="1204975"/>
            <a:ext cx="4199100" cy="341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U.S. Department of Energy</a:t>
            </a:r>
            <a:br>
              <a:rPr lang="en"/>
            </a:b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FuelEconomy.gov Web Services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Vehicle Data</a:t>
            </a:r>
            <a:endParaRPr sz="19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46,000 vehicles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84 columns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1984-2023</a:t>
            </a:r>
            <a:br>
              <a:rPr lang="en" sz="1800"/>
            </a:br>
            <a:endParaRPr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Link: https://www.fueleconomy.gov/feg/ws/#fuelType2</a:t>
            </a:r>
            <a:endParaRPr sz="1900"/>
          </a:p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14" name="Google Shape;3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328" y="1464725"/>
            <a:ext cx="2323823" cy="2892399"/>
          </a:xfrm>
          <a:prstGeom prst="rect">
            <a:avLst/>
          </a:prstGeom>
          <a:noFill/>
          <a:ln cap="flat" cmpd="sng" w="9525">
            <a:solidFill>
              <a:srgbClr val="28282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/>
          <p:nvPr>
            <p:ph type="title"/>
          </p:nvPr>
        </p:nvSpPr>
        <p:spPr>
          <a:xfrm>
            <a:off x="1857800" y="256776"/>
            <a:ext cx="6818700" cy="68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ETL</a:t>
            </a:r>
            <a:endParaRPr/>
          </a:p>
        </p:txBody>
      </p:sp>
      <p:sp>
        <p:nvSpPr>
          <p:cNvPr id="320" name="Google Shape;320;p22"/>
          <p:cNvSpPr txBox="1"/>
          <p:nvPr>
            <p:ph idx="1" type="body"/>
          </p:nvPr>
        </p:nvSpPr>
        <p:spPr>
          <a:xfrm>
            <a:off x="1857800" y="1441925"/>
            <a:ext cx="6818700" cy="31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Filtered out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vehicle not run solely on gasoline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Hybrids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 cylinder removed as mostly rotary engine cars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Removed Special Purpose Vehicles as covered a too wide range of vehicle types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Columns to 7 after all filtering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MPG(target), Cyl, Disp, VehicleClass, Trany, Drive, Year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Years from 1984 to 2023 to 2000 to 2023 as gave better predictions</a:t>
            </a:r>
            <a:endParaRPr sz="18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/>
              <a:t>Tableau Presentation</a:t>
            </a:r>
            <a:endParaRPr b="1"/>
          </a:p>
        </p:txBody>
      </p:sp>
      <p:sp>
        <p:nvSpPr>
          <p:cNvPr id="326" name="Google Shape;326;p23"/>
          <p:cNvSpPr txBox="1"/>
          <p:nvPr>
            <p:ph idx="1" type="body"/>
          </p:nvPr>
        </p:nvSpPr>
        <p:spPr>
          <a:xfrm>
            <a:off x="467550" y="1419625"/>
            <a:ext cx="75336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https://public.tableau.com/app/profile/albert.dudek/viz/Project_4_MPG_Prediction/MPGbyYear?publish=yes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type="title"/>
          </p:nvPr>
        </p:nvSpPr>
        <p:spPr>
          <a:xfrm>
            <a:off x="1663223" y="2143041"/>
            <a:ext cx="682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 sz="6400"/>
              <a:t>Model Development</a:t>
            </a:r>
            <a:endParaRPr b="1" sz="6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/>
              <a:t>Machine Learning Model</a:t>
            </a:r>
            <a:endParaRPr b="1"/>
          </a:p>
        </p:txBody>
      </p:sp>
      <p:sp>
        <p:nvSpPr>
          <p:cNvPr id="337" name="Google Shape;337;p25"/>
          <p:cNvSpPr txBox="1"/>
          <p:nvPr>
            <p:ph idx="1" type="body"/>
          </p:nvPr>
        </p:nvSpPr>
        <p:spPr>
          <a:xfrm>
            <a:off x="467550" y="1063375"/>
            <a:ext cx="79908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Response is a </a:t>
            </a:r>
            <a:r>
              <a:rPr lang="en"/>
              <a:t>continuous</a:t>
            </a:r>
            <a:r>
              <a:rPr lang="en"/>
              <a:t> quantity, so regression is an appropriate technique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More data transformation</a:t>
            </a:r>
            <a:endParaRPr/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2000"/>
              <a:t>Remove years before 2000</a:t>
            </a:r>
            <a:endParaRPr sz="2000"/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2000"/>
              <a:t>Transform displacement using natural logarithm</a:t>
            </a:r>
            <a:endParaRPr sz="2000"/>
          </a:p>
        </p:txBody>
      </p:sp>
      <p:pic>
        <p:nvPicPr>
          <p:cNvPr id="338" name="Google Shape;3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275" y="2834624"/>
            <a:ext cx="1951075" cy="17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776" y="2815575"/>
            <a:ext cx="1769233" cy="178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25"/>
          <p:cNvCxnSpPr/>
          <p:nvPr/>
        </p:nvCxnSpPr>
        <p:spPr>
          <a:xfrm>
            <a:off x="1371600" y="3611875"/>
            <a:ext cx="739200" cy="2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25"/>
          <p:cNvSpPr txBox="1"/>
          <p:nvPr/>
        </p:nvSpPr>
        <p:spPr>
          <a:xfrm>
            <a:off x="5963000" y="3855725"/>
            <a:ext cx="8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ln(disp)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/>
              <a:t>Machine Learning Model</a:t>
            </a:r>
            <a:endParaRPr b="1"/>
          </a:p>
        </p:txBody>
      </p:sp>
      <p:sp>
        <p:nvSpPr>
          <p:cNvPr id="347" name="Google Shape;347;p26"/>
          <p:cNvSpPr txBox="1"/>
          <p:nvPr>
            <p:ph idx="1" type="body"/>
          </p:nvPr>
        </p:nvSpPr>
        <p:spPr>
          <a:xfrm>
            <a:off x="467550" y="908500"/>
            <a:ext cx="79908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Multiple linear regression</a:t>
            </a:r>
            <a:endParaRPr/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2000"/>
              <a:t>Vehicle class, drive, and transmission were one-hot encoded</a:t>
            </a:r>
            <a:endParaRPr sz="2000"/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2000"/>
              <a:t>Year, # cylinders, and displacement were scaled</a:t>
            </a:r>
            <a:endParaRPr sz="2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2000"/>
              <a:t>Train_test_split was used to make training and testing data</a:t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Polynomial regression</a:t>
            </a:r>
            <a:endParaRPr/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2000"/>
              <a:t>Sklearn PolynomialFeatures and LinearRegression were wrapped in a pipeline and fit using the training data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Model evaluations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2000"/>
              <a:t>R</a:t>
            </a:r>
            <a:r>
              <a:rPr baseline="30000" lang="en" sz="2000"/>
              <a:t>2</a:t>
            </a:r>
            <a:r>
              <a:rPr lang="en" sz="2000"/>
              <a:t> and RMSE used to evaluate predictive ability</a:t>
            </a:r>
            <a:endParaRPr sz="2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2000"/>
              <a:t>Residuals were checked for uniformity and normality</a:t>
            </a:r>
            <a:endParaRPr sz="2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2000"/>
              <a:t>Randomly sample and process original data to make new predictions</a:t>
            </a:r>
            <a:endParaRPr sz="20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