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66" r:id="rId7"/>
    <p:sldId id="259" r:id="rId8"/>
    <p:sldId id="260" r:id="rId9"/>
    <p:sldId id="261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7D3F6-6E70-476B-9D90-B93320CCB6F7}" v="299" dt="2024-11-28T05:03:34.413"/>
    <p1510:client id="{37DF1925-464F-B2DF-AEF6-922E3EA21787}" v="351" dt="2024-11-28T21:49:19.380"/>
    <p1510:client id="{6532DCFD-98E8-EB26-5375-36FC75355530}" v="400" dt="2024-11-27T01:56:58.295"/>
    <p1510:client id="{680145DF-606B-1B77-72F3-C7CFB768D292}" v="2" dt="2024-11-27T00:31:39.872"/>
    <p1510:client id="{7162F2A7-6C41-2537-64BC-543F109EEA33}" v="485" dt="2024-11-28T05:38:29.132"/>
    <p1510:client id="{ED42C3A4-0D2E-E3C3-A3B5-150DEAED7190}" v="100" dt="2024-11-28T21:22:10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63E24-CB73-42BE-9381-D5E8F769176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692119-772D-4093-AC00-4EFA0360086F}">
      <dgm:prSet/>
      <dgm:spPr/>
      <dgm:t>
        <a:bodyPr/>
        <a:lstStyle/>
        <a:p>
          <a:r>
            <a:rPr lang="en-US"/>
            <a:t>Custom room dimensions</a:t>
          </a:r>
        </a:p>
      </dgm:t>
    </dgm:pt>
    <dgm:pt modelId="{D07DA519-1F37-47DE-A07A-336A78E6786F}" type="parTrans" cxnId="{D6F09D82-03F3-4E42-98C2-C2812DFAAEE4}">
      <dgm:prSet/>
      <dgm:spPr/>
      <dgm:t>
        <a:bodyPr/>
        <a:lstStyle/>
        <a:p>
          <a:endParaRPr lang="en-US"/>
        </a:p>
      </dgm:t>
    </dgm:pt>
    <dgm:pt modelId="{955DA9A1-6D71-440C-B96D-C136254B3C75}" type="sibTrans" cxnId="{D6F09D82-03F3-4E42-98C2-C2812DFAAEE4}">
      <dgm:prSet/>
      <dgm:spPr/>
      <dgm:t>
        <a:bodyPr/>
        <a:lstStyle/>
        <a:p>
          <a:endParaRPr lang="en-US"/>
        </a:p>
      </dgm:t>
    </dgm:pt>
    <dgm:pt modelId="{BF5FBCC8-2839-4CE2-AA83-7ABBCF7AC7FB}">
      <dgm:prSet/>
      <dgm:spPr/>
      <dgm:t>
        <a:bodyPr/>
        <a:lstStyle/>
        <a:p>
          <a:r>
            <a:rPr lang="en-US"/>
            <a:t>Input objects (Type and Dimensions)</a:t>
          </a:r>
        </a:p>
      </dgm:t>
    </dgm:pt>
    <dgm:pt modelId="{305181AE-93CF-47F9-B2B4-3B30EFD4F0E9}" type="parTrans" cxnId="{EBC8F019-140F-4C64-A088-B02AA242E884}">
      <dgm:prSet/>
      <dgm:spPr/>
      <dgm:t>
        <a:bodyPr/>
        <a:lstStyle/>
        <a:p>
          <a:endParaRPr lang="en-US"/>
        </a:p>
      </dgm:t>
    </dgm:pt>
    <dgm:pt modelId="{FCEA605C-A98C-4B47-889B-5FF94B84EE86}" type="sibTrans" cxnId="{EBC8F019-140F-4C64-A088-B02AA242E884}">
      <dgm:prSet/>
      <dgm:spPr/>
      <dgm:t>
        <a:bodyPr/>
        <a:lstStyle/>
        <a:p>
          <a:endParaRPr lang="en-US"/>
        </a:p>
      </dgm:t>
    </dgm:pt>
    <dgm:pt modelId="{514C86B1-0471-4DF0-A7E9-CD00E1BCD264}">
      <dgm:prSet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Generate and regenerate</a:t>
          </a:r>
          <a:r>
            <a:rPr lang="en-US"/>
            <a:t> room </a:t>
          </a:r>
          <a:r>
            <a:rPr lang="en-US">
              <a:latin typeface="Aptos Display" panose="020F0302020204030204"/>
            </a:rPr>
            <a:t>configurations</a:t>
          </a:r>
          <a:endParaRPr lang="en-US"/>
        </a:p>
      </dgm:t>
    </dgm:pt>
    <dgm:pt modelId="{44FD3D4D-EA69-43D9-A922-EF916C717030}" type="parTrans" cxnId="{97663968-AAE8-43F6-9929-F622E2DE4542}">
      <dgm:prSet/>
      <dgm:spPr/>
      <dgm:t>
        <a:bodyPr/>
        <a:lstStyle/>
        <a:p>
          <a:endParaRPr lang="en-US"/>
        </a:p>
      </dgm:t>
    </dgm:pt>
    <dgm:pt modelId="{6D0F5836-DC05-4EE5-B6A8-9F3A7D9EA7A2}" type="sibTrans" cxnId="{97663968-AAE8-43F6-9929-F622E2DE4542}">
      <dgm:prSet/>
      <dgm:spPr/>
      <dgm:t>
        <a:bodyPr/>
        <a:lstStyle/>
        <a:p>
          <a:endParaRPr lang="en-US"/>
        </a:p>
      </dgm:t>
    </dgm:pt>
    <dgm:pt modelId="{BC5E04B1-74BB-45EF-ADC8-1F725DB526FC}" type="pres">
      <dgm:prSet presAssocID="{51963E24-CB73-42BE-9381-D5E8F76917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CE92EA-55D8-4CA8-B413-B0A5EEEF1838}" type="pres">
      <dgm:prSet presAssocID="{11692119-772D-4093-AC00-4EFA0360086F}" presName="hierRoot1" presStyleCnt="0"/>
      <dgm:spPr/>
    </dgm:pt>
    <dgm:pt modelId="{7602CD6E-87B5-47C6-9045-5269DD526D61}" type="pres">
      <dgm:prSet presAssocID="{11692119-772D-4093-AC00-4EFA0360086F}" presName="composite" presStyleCnt="0"/>
      <dgm:spPr/>
    </dgm:pt>
    <dgm:pt modelId="{B65C591A-8255-4FB4-9165-E7E33FF255AE}" type="pres">
      <dgm:prSet presAssocID="{11692119-772D-4093-AC00-4EFA0360086F}" presName="background" presStyleLbl="node0" presStyleIdx="0" presStyleCnt="3"/>
      <dgm:spPr/>
    </dgm:pt>
    <dgm:pt modelId="{615D6C5C-29AE-44B8-8952-AC65BBFD0A00}" type="pres">
      <dgm:prSet presAssocID="{11692119-772D-4093-AC00-4EFA0360086F}" presName="text" presStyleLbl="fgAcc0" presStyleIdx="0" presStyleCnt="3">
        <dgm:presLayoutVars>
          <dgm:chPref val="3"/>
        </dgm:presLayoutVars>
      </dgm:prSet>
      <dgm:spPr/>
    </dgm:pt>
    <dgm:pt modelId="{50EA64C6-E85D-4785-980D-B2E6BB65D1F8}" type="pres">
      <dgm:prSet presAssocID="{11692119-772D-4093-AC00-4EFA0360086F}" presName="hierChild2" presStyleCnt="0"/>
      <dgm:spPr/>
    </dgm:pt>
    <dgm:pt modelId="{C1C1C104-F8AA-4639-9F50-783824C05278}" type="pres">
      <dgm:prSet presAssocID="{BF5FBCC8-2839-4CE2-AA83-7ABBCF7AC7FB}" presName="hierRoot1" presStyleCnt="0"/>
      <dgm:spPr/>
    </dgm:pt>
    <dgm:pt modelId="{F1FD0CBD-5B46-4E78-9975-3A198B522ED4}" type="pres">
      <dgm:prSet presAssocID="{BF5FBCC8-2839-4CE2-AA83-7ABBCF7AC7FB}" presName="composite" presStyleCnt="0"/>
      <dgm:spPr/>
    </dgm:pt>
    <dgm:pt modelId="{F49EB1A4-A400-4B99-8A22-E630802E197A}" type="pres">
      <dgm:prSet presAssocID="{BF5FBCC8-2839-4CE2-AA83-7ABBCF7AC7FB}" presName="background" presStyleLbl="node0" presStyleIdx="1" presStyleCnt="3"/>
      <dgm:spPr/>
    </dgm:pt>
    <dgm:pt modelId="{098ED559-2180-4913-9894-C2B0FC3F9A7D}" type="pres">
      <dgm:prSet presAssocID="{BF5FBCC8-2839-4CE2-AA83-7ABBCF7AC7FB}" presName="text" presStyleLbl="fgAcc0" presStyleIdx="1" presStyleCnt="3">
        <dgm:presLayoutVars>
          <dgm:chPref val="3"/>
        </dgm:presLayoutVars>
      </dgm:prSet>
      <dgm:spPr/>
    </dgm:pt>
    <dgm:pt modelId="{6C72D213-A3A0-4FE3-9C30-7551279663A7}" type="pres">
      <dgm:prSet presAssocID="{BF5FBCC8-2839-4CE2-AA83-7ABBCF7AC7FB}" presName="hierChild2" presStyleCnt="0"/>
      <dgm:spPr/>
    </dgm:pt>
    <dgm:pt modelId="{4F6040A2-0F60-46E8-A6E3-0D63375442C8}" type="pres">
      <dgm:prSet presAssocID="{514C86B1-0471-4DF0-A7E9-CD00E1BCD264}" presName="hierRoot1" presStyleCnt="0"/>
      <dgm:spPr/>
    </dgm:pt>
    <dgm:pt modelId="{A98DCF8E-1982-4729-90BD-A81F6E019A39}" type="pres">
      <dgm:prSet presAssocID="{514C86B1-0471-4DF0-A7E9-CD00E1BCD264}" presName="composite" presStyleCnt="0"/>
      <dgm:spPr/>
    </dgm:pt>
    <dgm:pt modelId="{B4E451F6-E60A-4295-9879-98CC9B6D2E89}" type="pres">
      <dgm:prSet presAssocID="{514C86B1-0471-4DF0-A7E9-CD00E1BCD264}" presName="background" presStyleLbl="node0" presStyleIdx="2" presStyleCnt="3"/>
      <dgm:spPr/>
    </dgm:pt>
    <dgm:pt modelId="{431AB338-D40A-4434-B9D1-E246DB548894}" type="pres">
      <dgm:prSet presAssocID="{514C86B1-0471-4DF0-A7E9-CD00E1BCD264}" presName="text" presStyleLbl="fgAcc0" presStyleIdx="2" presStyleCnt="3">
        <dgm:presLayoutVars>
          <dgm:chPref val="3"/>
        </dgm:presLayoutVars>
      </dgm:prSet>
      <dgm:spPr/>
    </dgm:pt>
    <dgm:pt modelId="{B5029D9B-8B7F-4136-A7B3-60ABD46B6BB5}" type="pres">
      <dgm:prSet presAssocID="{514C86B1-0471-4DF0-A7E9-CD00E1BCD264}" presName="hierChild2" presStyleCnt="0"/>
      <dgm:spPr/>
    </dgm:pt>
  </dgm:ptLst>
  <dgm:cxnLst>
    <dgm:cxn modelId="{D3ECF40D-B561-47F9-BC63-4791C26C6F0D}" type="presOf" srcId="{11692119-772D-4093-AC00-4EFA0360086F}" destId="{615D6C5C-29AE-44B8-8952-AC65BBFD0A00}" srcOrd="0" destOrd="0" presId="urn:microsoft.com/office/officeart/2005/8/layout/hierarchy1"/>
    <dgm:cxn modelId="{EBC8F019-140F-4C64-A088-B02AA242E884}" srcId="{51963E24-CB73-42BE-9381-D5E8F7691762}" destId="{BF5FBCC8-2839-4CE2-AA83-7ABBCF7AC7FB}" srcOrd="1" destOrd="0" parTransId="{305181AE-93CF-47F9-B2B4-3B30EFD4F0E9}" sibTransId="{FCEA605C-A98C-4B47-889B-5FF94B84EE86}"/>
    <dgm:cxn modelId="{5810AF3B-02B7-49D6-BFCE-5C0576D0981A}" type="presOf" srcId="{51963E24-CB73-42BE-9381-D5E8F7691762}" destId="{BC5E04B1-74BB-45EF-ADC8-1F725DB526FC}" srcOrd="0" destOrd="0" presId="urn:microsoft.com/office/officeart/2005/8/layout/hierarchy1"/>
    <dgm:cxn modelId="{7C0F655D-729E-4214-AA2C-5D2409582245}" type="presOf" srcId="{BF5FBCC8-2839-4CE2-AA83-7ABBCF7AC7FB}" destId="{098ED559-2180-4913-9894-C2B0FC3F9A7D}" srcOrd="0" destOrd="0" presId="urn:microsoft.com/office/officeart/2005/8/layout/hierarchy1"/>
    <dgm:cxn modelId="{97663968-AAE8-43F6-9929-F622E2DE4542}" srcId="{51963E24-CB73-42BE-9381-D5E8F7691762}" destId="{514C86B1-0471-4DF0-A7E9-CD00E1BCD264}" srcOrd="2" destOrd="0" parTransId="{44FD3D4D-EA69-43D9-A922-EF916C717030}" sibTransId="{6D0F5836-DC05-4EE5-B6A8-9F3A7D9EA7A2}"/>
    <dgm:cxn modelId="{D6F09D82-03F3-4E42-98C2-C2812DFAAEE4}" srcId="{51963E24-CB73-42BE-9381-D5E8F7691762}" destId="{11692119-772D-4093-AC00-4EFA0360086F}" srcOrd="0" destOrd="0" parTransId="{D07DA519-1F37-47DE-A07A-336A78E6786F}" sibTransId="{955DA9A1-6D71-440C-B96D-C136254B3C75}"/>
    <dgm:cxn modelId="{3A89DDB0-B909-4762-8278-1ED75399F037}" type="presOf" srcId="{514C86B1-0471-4DF0-A7E9-CD00E1BCD264}" destId="{431AB338-D40A-4434-B9D1-E246DB548894}" srcOrd="0" destOrd="0" presId="urn:microsoft.com/office/officeart/2005/8/layout/hierarchy1"/>
    <dgm:cxn modelId="{B95801EE-B5B1-4AF3-A58E-9EBCF98D2561}" type="presParOf" srcId="{BC5E04B1-74BB-45EF-ADC8-1F725DB526FC}" destId="{DDCE92EA-55D8-4CA8-B413-B0A5EEEF1838}" srcOrd="0" destOrd="0" presId="urn:microsoft.com/office/officeart/2005/8/layout/hierarchy1"/>
    <dgm:cxn modelId="{93B21326-6828-4FE3-8553-211EA5C66D89}" type="presParOf" srcId="{DDCE92EA-55D8-4CA8-B413-B0A5EEEF1838}" destId="{7602CD6E-87B5-47C6-9045-5269DD526D61}" srcOrd="0" destOrd="0" presId="urn:microsoft.com/office/officeart/2005/8/layout/hierarchy1"/>
    <dgm:cxn modelId="{836526CA-3FF7-4F66-912D-D71D05EABEC2}" type="presParOf" srcId="{7602CD6E-87B5-47C6-9045-5269DD526D61}" destId="{B65C591A-8255-4FB4-9165-E7E33FF255AE}" srcOrd="0" destOrd="0" presId="urn:microsoft.com/office/officeart/2005/8/layout/hierarchy1"/>
    <dgm:cxn modelId="{7B7D2601-B933-494E-9284-A94C3AEA70AD}" type="presParOf" srcId="{7602CD6E-87B5-47C6-9045-5269DD526D61}" destId="{615D6C5C-29AE-44B8-8952-AC65BBFD0A00}" srcOrd="1" destOrd="0" presId="urn:microsoft.com/office/officeart/2005/8/layout/hierarchy1"/>
    <dgm:cxn modelId="{EF91FB7D-3D18-409D-B1AE-EB33A43BFBFE}" type="presParOf" srcId="{DDCE92EA-55D8-4CA8-B413-B0A5EEEF1838}" destId="{50EA64C6-E85D-4785-980D-B2E6BB65D1F8}" srcOrd="1" destOrd="0" presId="urn:microsoft.com/office/officeart/2005/8/layout/hierarchy1"/>
    <dgm:cxn modelId="{9730A3E6-8B97-4381-8555-A1754BA5061C}" type="presParOf" srcId="{BC5E04B1-74BB-45EF-ADC8-1F725DB526FC}" destId="{C1C1C104-F8AA-4639-9F50-783824C05278}" srcOrd="1" destOrd="0" presId="urn:microsoft.com/office/officeart/2005/8/layout/hierarchy1"/>
    <dgm:cxn modelId="{B82499A5-5FE7-414C-9DFF-51FD1F5C1103}" type="presParOf" srcId="{C1C1C104-F8AA-4639-9F50-783824C05278}" destId="{F1FD0CBD-5B46-4E78-9975-3A198B522ED4}" srcOrd="0" destOrd="0" presId="urn:microsoft.com/office/officeart/2005/8/layout/hierarchy1"/>
    <dgm:cxn modelId="{CED85CA9-3EDB-4736-B6A3-918B5031E9A3}" type="presParOf" srcId="{F1FD0CBD-5B46-4E78-9975-3A198B522ED4}" destId="{F49EB1A4-A400-4B99-8A22-E630802E197A}" srcOrd="0" destOrd="0" presId="urn:microsoft.com/office/officeart/2005/8/layout/hierarchy1"/>
    <dgm:cxn modelId="{7C5116EB-235A-4299-BCD8-A6936E3B5D0B}" type="presParOf" srcId="{F1FD0CBD-5B46-4E78-9975-3A198B522ED4}" destId="{098ED559-2180-4913-9894-C2B0FC3F9A7D}" srcOrd="1" destOrd="0" presId="urn:microsoft.com/office/officeart/2005/8/layout/hierarchy1"/>
    <dgm:cxn modelId="{F14CD3E9-B405-45A4-A430-3CEBDE277985}" type="presParOf" srcId="{C1C1C104-F8AA-4639-9F50-783824C05278}" destId="{6C72D213-A3A0-4FE3-9C30-7551279663A7}" srcOrd="1" destOrd="0" presId="urn:microsoft.com/office/officeart/2005/8/layout/hierarchy1"/>
    <dgm:cxn modelId="{A758EDBC-7767-45F4-8DC3-709D454D4966}" type="presParOf" srcId="{BC5E04B1-74BB-45EF-ADC8-1F725DB526FC}" destId="{4F6040A2-0F60-46E8-A6E3-0D63375442C8}" srcOrd="2" destOrd="0" presId="urn:microsoft.com/office/officeart/2005/8/layout/hierarchy1"/>
    <dgm:cxn modelId="{E0D56651-97B5-4DBD-BA4B-5D33FAF7B6D1}" type="presParOf" srcId="{4F6040A2-0F60-46E8-A6E3-0D63375442C8}" destId="{A98DCF8E-1982-4729-90BD-A81F6E019A39}" srcOrd="0" destOrd="0" presId="urn:microsoft.com/office/officeart/2005/8/layout/hierarchy1"/>
    <dgm:cxn modelId="{317D8B8F-B271-4566-ACFA-0DDCE6F7AB28}" type="presParOf" srcId="{A98DCF8E-1982-4729-90BD-A81F6E019A39}" destId="{B4E451F6-E60A-4295-9879-98CC9B6D2E89}" srcOrd="0" destOrd="0" presId="urn:microsoft.com/office/officeart/2005/8/layout/hierarchy1"/>
    <dgm:cxn modelId="{80CAE82C-D60D-411E-A3E3-6B2CBC7FD405}" type="presParOf" srcId="{A98DCF8E-1982-4729-90BD-A81F6E019A39}" destId="{431AB338-D40A-4434-B9D1-E246DB548894}" srcOrd="1" destOrd="0" presId="urn:microsoft.com/office/officeart/2005/8/layout/hierarchy1"/>
    <dgm:cxn modelId="{BC2F8DB4-89F0-44DB-81D1-E2E8A1CF914D}" type="presParOf" srcId="{4F6040A2-0F60-46E8-A6E3-0D63375442C8}" destId="{B5029D9B-8B7F-4136-A7B3-60ABD46B6B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FBFE9-917C-493B-994D-BE88030738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A9C993-368C-4A09-BA59-0EBE02B76712}">
      <dgm:prSet/>
      <dgm:spPr/>
      <dgm:t>
        <a:bodyPr/>
        <a:lstStyle/>
        <a:p>
          <a:r>
            <a:rPr lang="en-US"/>
            <a:t>Primarily Incremental Development</a:t>
          </a:r>
        </a:p>
      </dgm:t>
    </dgm:pt>
    <dgm:pt modelId="{307D4348-7A21-49F1-8B80-592339870B18}" type="parTrans" cxnId="{4DEA7CC2-3BA7-4FCD-89C0-AF1510CC21E2}">
      <dgm:prSet/>
      <dgm:spPr/>
      <dgm:t>
        <a:bodyPr/>
        <a:lstStyle/>
        <a:p>
          <a:endParaRPr lang="en-US"/>
        </a:p>
      </dgm:t>
    </dgm:pt>
    <dgm:pt modelId="{19A3F6A2-8C98-4216-A32A-F08C0DEA49BD}" type="sibTrans" cxnId="{4DEA7CC2-3BA7-4FCD-89C0-AF1510CC21E2}">
      <dgm:prSet/>
      <dgm:spPr/>
      <dgm:t>
        <a:bodyPr/>
        <a:lstStyle/>
        <a:p>
          <a:endParaRPr lang="en-US"/>
        </a:p>
      </dgm:t>
    </dgm:pt>
    <dgm:pt modelId="{EBEB31E5-CC65-4041-A7C8-B9E887129963}">
      <dgm:prSet/>
      <dgm:spPr/>
      <dgm:t>
        <a:bodyPr/>
        <a:lstStyle/>
        <a:p>
          <a:r>
            <a:rPr lang="en-US"/>
            <a:t>Continuously going back to modules that require further modification</a:t>
          </a:r>
        </a:p>
      </dgm:t>
    </dgm:pt>
    <dgm:pt modelId="{0E964D21-3D46-47BB-BA6A-CFB1E954D870}" type="parTrans" cxnId="{23068A6A-95E5-4C0A-B571-58663D41EFB3}">
      <dgm:prSet/>
      <dgm:spPr/>
      <dgm:t>
        <a:bodyPr/>
        <a:lstStyle/>
        <a:p>
          <a:endParaRPr lang="en-US"/>
        </a:p>
      </dgm:t>
    </dgm:pt>
    <dgm:pt modelId="{6762D59F-F208-45DA-91AC-E7B8A325B9AD}" type="sibTrans" cxnId="{23068A6A-95E5-4C0A-B571-58663D41EFB3}">
      <dgm:prSet/>
      <dgm:spPr/>
      <dgm:t>
        <a:bodyPr/>
        <a:lstStyle/>
        <a:p>
          <a:endParaRPr lang="en-US"/>
        </a:p>
      </dgm:t>
    </dgm:pt>
    <dgm:pt modelId="{C866582E-66B0-427C-815C-52A03652E98F}">
      <dgm:prSet/>
      <dgm:spPr/>
      <dgm:t>
        <a:bodyPr/>
        <a:lstStyle/>
        <a:p>
          <a:r>
            <a:rPr lang="en-US"/>
            <a:t>Parts of XP</a:t>
          </a:r>
        </a:p>
      </dgm:t>
    </dgm:pt>
    <dgm:pt modelId="{71A78495-3A9E-4EF0-B004-C7ECAD8493CC}" type="parTrans" cxnId="{689FAB2C-2E88-4189-B78E-CE0AFD132F18}">
      <dgm:prSet/>
      <dgm:spPr/>
      <dgm:t>
        <a:bodyPr/>
        <a:lstStyle/>
        <a:p>
          <a:endParaRPr lang="en-US"/>
        </a:p>
      </dgm:t>
    </dgm:pt>
    <dgm:pt modelId="{D0679946-5530-4A03-8EB6-90CA32D14D81}" type="sibTrans" cxnId="{689FAB2C-2E88-4189-B78E-CE0AFD132F18}">
      <dgm:prSet/>
      <dgm:spPr/>
      <dgm:t>
        <a:bodyPr/>
        <a:lstStyle/>
        <a:p>
          <a:endParaRPr lang="en-US"/>
        </a:p>
      </dgm:t>
    </dgm:pt>
    <dgm:pt modelId="{58F1E1B0-08FC-4B16-805C-33E97945F785}">
      <dgm:prSet/>
      <dgm:spPr/>
      <dgm:t>
        <a:bodyPr/>
        <a:lstStyle/>
        <a:p>
          <a:r>
            <a:rPr lang="en-US"/>
            <a:t>Pair Programming</a:t>
          </a:r>
        </a:p>
      </dgm:t>
    </dgm:pt>
    <dgm:pt modelId="{EF01E62F-D1BA-4F3A-AD3B-CAE559F91851}" type="parTrans" cxnId="{7B4C007C-1724-4422-8160-AA1C44C35703}">
      <dgm:prSet/>
      <dgm:spPr/>
      <dgm:t>
        <a:bodyPr/>
        <a:lstStyle/>
        <a:p>
          <a:endParaRPr lang="en-US"/>
        </a:p>
      </dgm:t>
    </dgm:pt>
    <dgm:pt modelId="{E29A25E6-BC01-4A2D-8EEA-10BF520CECFE}" type="sibTrans" cxnId="{7B4C007C-1724-4422-8160-AA1C44C35703}">
      <dgm:prSet/>
      <dgm:spPr/>
      <dgm:t>
        <a:bodyPr/>
        <a:lstStyle/>
        <a:p>
          <a:endParaRPr lang="en-US"/>
        </a:p>
      </dgm:t>
    </dgm:pt>
    <dgm:pt modelId="{34AA1CB7-D639-46AC-BB17-7C002300FAB2}">
      <dgm:prSet/>
      <dgm:spPr/>
      <dgm:t>
        <a:bodyPr/>
        <a:lstStyle/>
        <a:p>
          <a:r>
            <a:rPr lang="en-US"/>
            <a:t>Refactoring</a:t>
          </a:r>
        </a:p>
      </dgm:t>
    </dgm:pt>
    <dgm:pt modelId="{484A6E2C-1A3C-4F0E-8245-10C006F1071B}" type="parTrans" cxnId="{AD49BC25-30C2-4681-A38B-41B2E14FC942}">
      <dgm:prSet/>
      <dgm:spPr/>
      <dgm:t>
        <a:bodyPr/>
        <a:lstStyle/>
        <a:p>
          <a:endParaRPr lang="en-US"/>
        </a:p>
      </dgm:t>
    </dgm:pt>
    <dgm:pt modelId="{32EE3CC4-5802-43C2-BCFC-646033ADCBF9}" type="sibTrans" cxnId="{AD49BC25-30C2-4681-A38B-41B2E14FC942}">
      <dgm:prSet/>
      <dgm:spPr/>
      <dgm:t>
        <a:bodyPr/>
        <a:lstStyle/>
        <a:p>
          <a:endParaRPr lang="en-US"/>
        </a:p>
      </dgm:t>
    </dgm:pt>
    <dgm:pt modelId="{D177B12B-5381-4CE0-8F2E-6F9BE8B1E861}">
      <dgm:prSet/>
      <dgm:spPr/>
      <dgm:t>
        <a:bodyPr/>
        <a:lstStyle/>
        <a:p>
          <a:r>
            <a:rPr lang="en-US"/>
            <a:t>Simple Design</a:t>
          </a:r>
        </a:p>
      </dgm:t>
    </dgm:pt>
    <dgm:pt modelId="{9364C1EA-B615-42D4-B42B-6F6D0953FBFD}" type="parTrans" cxnId="{5B21D9FE-1D9D-4B47-A6C3-45C4F7F3D51F}">
      <dgm:prSet/>
      <dgm:spPr/>
      <dgm:t>
        <a:bodyPr/>
        <a:lstStyle/>
        <a:p>
          <a:endParaRPr lang="en-US"/>
        </a:p>
      </dgm:t>
    </dgm:pt>
    <dgm:pt modelId="{765E1253-321C-4AB2-96B1-E79E6C9BD975}" type="sibTrans" cxnId="{5B21D9FE-1D9D-4B47-A6C3-45C4F7F3D51F}">
      <dgm:prSet/>
      <dgm:spPr/>
      <dgm:t>
        <a:bodyPr/>
        <a:lstStyle/>
        <a:p>
          <a:endParaRPr lang="en-US"/>
        </a:p>
      </dgm:t>
    </dgm:pt>
    <dgm:pt modelId="{F30BDE61-FDC5-457E-A9F6-3A32AF90E92A}" type="pres">
      <dgm:prSet presAssocID="{B64FBFE9-917C-493B-994D-BE88030738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268567-7299-46E1-86D4-5F7FC83F2689}" type="pres">
      <dgm:prSet presAssocID="{33A9C993-368C-4A09-BA59-0EBE02B76712}" presName="hierRoot1" presStyleCnt="0"/>
      <dgm:spPr/>
    </dgm:pt>
    <dgm:pt modelId="{533B79DE-F430-48A6-9528-254831D40153}" type="pres">
      <dgm:prSet presAssocID="{33A9C993-368C-4A09-BA59-0EBE02B76712}" presName="composite" presStyleCnt="0"/>
      <dgm:spPr/>
    </dgm:pt>
    <dgm:pt modelId="{5F8FD0FB-6849-4B1D-A61F-F0C7264A483C}" type="pres">
      <dgm:prSet presAssocID="{33A9C993-368C-4A09-BA59-0EBE02B76712}" presName="background" presStyleLbl="node0" presStyleIdx="0" presStyleCnt="2"/>
      <dgm:spPr/>
    </dgm:pt>
    <dgm:pt modelId="{CC955EBB-C316-4A47-B1D3-A37622EEEB45}" type="pres">
      <dgm:prSet presAssocID="{33A9C993-368C-4A09-BA59-0EBE02B76712}" presName="text" presStyleLbl="fgAcc0" presStyleIdx="0" presStyleCnt="2">
        <dgm:presLayoutVars>
          <dgm:chPref val="3"/>
        </dgm:presLayoutVars>
      </dgm:prSet>
      <dgm:spPr/>
    </dgm:pt>
    <dgm:pt modelId="{47B6E342-C3E8-41B8-9D0F-A019926E02CC}" type="pres">
      <dgm:prSet presAssocID="{33A9C993-368C-4A09-BA59-0EBE02B76712}" presName="hierChild2" presStyleCnt="0"/>
      <dgm:spPr/>
    </dgm:pt>
    <dgm:pt modelId="{B4FF64CB-A169-495B-A0E4-3E1D99B4CA96}" type="pres">
      <dgm:prSet presAssocID="{0E964D21-3D46-47BB-BA6A-CFB1E954D870}" presName="Name10" presStyleLbl="parChTrans1D2" presStyleIdx="0" presStyleCnt="4"/>
      <dgm:spPr/>
    </dgm:pt>
    <dgm:pt modelId="{37CF33B5-6D78-4E08-B314-FF2BCE384542}" type="pres">
      <dgm:prSet presAssocID="{EBEB31E5-CC65-4041-A7C8-B9E887129963}" presName="hierRoot2" presStyleCnt="0"/>
      <dgm:spPr/>
    </dgm:pt>
    <dgm:pt modelId="{F310D894-3CD6-4551-9C65-FC9D08B2359D}" type="pres">
      <dgm:prSet presAssocID="{EBEB31E5-CC65-4041-A7C8-B9E887129963}" presName="composite2" presStyleCnt="0"/>
      <dgm:spPr/>
    </dgm:pt>
    <dgm:pt modelId="{FF546223-9768-4BBB-8DBE-CCCAF15DF7C4}" type="pres">
      <dgm:prSet presAssocID="{EBEB31E5-CC65-4041-A7C8-B9E887129963}" presName="background2" presStyleLbl="node2" presStyleIdx="0" presStyleCnt="4"/>
      <dgm:spPr/>
    </dgm:pt>
    <dgm:pt modelId="{2C6E8A3E-1F01-4DE1-B314-FC0FA219DCD2}" type="pres">
      <dgm:prSet presAssocID="{EBEB31E5-CC65-4041-A7C8-B9E887129963}" presName="text2" presStyleLbl="fgAcc2" presStyleIdx="0" presStyleCnt="4">
        <dgm:presLayoutVars>
          <dgm:chPref val="3"/>
        </dgm:presLayoutVars>
      </dgm:prSet>
      <dgm:spPr/>
    </dgm:pt>
    <dgm:pt modelId="{D81BD113-8B76-43A9-B6EA-9741DEEA39DD}" type="pres">
      <dgm:prSet presAssocID="{EBEB31E5-CC65-4041-A7C8-B9E887129963}" presName="hierChild3" presStyleCnt="0"/>
      <dgm:spPr/>
    </dgm:pt>
    <dgm:pt modelId="{2C22C084-4762-41DE-BB35-620279144F9F}" type="pres">
      <dgm:prSet presAssocID="{C866582E-66B0-427C-815C-52A03652E98F}" presName="hierRoot1" presStyleCnt="0"/>
      <dgm:spPr/>
    </dgm:pt>
    <dgm:pt modelId="{54729FCB-932D-4D0D-8BBF-7F727F78503C}" type="pres">
      <dgm:prSet presAssocID="{C866582E-66B0-427C-815C-52A03652E98F}" presName="composite" presStyleCnt="0"/>
      <dgm:spPr/>
    </dgm:pt>
    <dgm:pt modelId="{D401653C-6E26-4B93-BDD9-8C8F7876B831}" type="pres">
      <dgm:prSet presAssocID="{C866582E-66B0-427C-815C-52A03652E98F}" presName="background" presStyleLbl="node0" presStyleIdx="1" presStyleCnt="2"/>
      <dgm:spPr/>
    </dgm:pt>
    <dgm:pt modelId="{03D44C18-0B1C-4C88-82AC-EC94EA0CACF1}" type="pres">
      <dgm:prSet presAssocID="{C866582E-66B0-427C-815C-52A03652E98F}" presName="text" presStyleLbl="fgAcc0" presStyleIdx="1" presStyleCnt="2">
        <dgm:presLayoutVars>
          <dgm:chPref val="3"/>
        </dgm:presLayoutVars>
      </dgm:prSet>
      <dgm:spPr/>
    </dgm:pt>
    <dgm:pt modelId="{15169C15-E3A2-45DD-A494-C49A9ACCF8AA}" type="pres">
      <dgm:prSet presAssocID="{C866582E-66B0-427C-815C-52A03652E98F}" presName="hierChild2" presStyleCnt="0"/>
      <dgm:spPr/>
    </dgm:pt>
    <dgm:pt modelId="{2553B533-D52B-4F33-840D-244543DE79CA}" type="pres">
      <dgm:prSet presAssocID="{EF01E62F-D1BA-4F3A-AD3B-CAE559F91851}" presName="Name10" presStyleLbl="parChTrans1D2" presStyleIdx="1" presStyleCnt="4"/>
      <dgm:spPr/>
    </dgm:pt>
    <dgm:pt modelId="{46B414B9-FA05-497C-8CF5-9B9B121116D2}" type="pres">
      <dgm:prSet presAssocID="{58F1E1B0-08FC-4B16-805C-33E97945F785}" presName="hierRoot2" presStyleCnt="0"/>
      <dgm:spPr/>
    </dgm:pt>
    <dgm:pt modelId="{34A280D1-6C4B-41E3-839E-5C9A1C41DC85}" type="pres">
      <dgm:prSet presAssocID="{58F1E1B0-08FC-4B16-805C-33E97945F785}" presName="composite2" presStyleCnt="0"/>
      <dgm:spPr/>
    </dgm:pt>
    <dgm:pt modelId="{89213E87-398C-4F21-9165-3AC61E8AB8BA}" type="pres">
      <dgm:prSet presAssocID="{58F1E1B0-08FC-4B16-805C-33E97945F785}" presName="background2" presStyleLbl="node2" presStyleIdx="1" presStyleCnt="4"/>
      <dgm:spPr/>
    </dgm:pt>
    <dgm:pt modelId="{76D39794-7514-4377-8D49-3F60354983A5}" type="pres">
      <dgm:prSet presAssocID="{58F1E1B0-08FC-4B16-805C-33E97945F785}" presName="text2" presStyleLbl="fgAcc2" presStyleIdx="1" presStyleCnt="4">
        <dgm:presLayoutVars>
          <dgm:chPref val="3"/>
        </dgm:presLayoutVars>
      </dgm:prSet>
      <dgm:spPr/>
    </dgm:pt>
    <dgm:pt modelId="{AF61E81D-DC70-456F-BB5C-C381B40FA79C}" type="pres">
      <dgm:prSet presAssocID="{58F1E1B0-08FC-4B16-805C-33E97945F785}" presName="hierChild3" presStyleCnt="0"/>
      <dgm:spPr/>
    </dgm:pt>
    <dgm:pt modelId="{C311B5BE-1A3F-4432-AA1D-70A205E9402B}" type="pres">
      <dgm:prSet presAssocID="{484A6E2C-1A3C-4F0E-8245-10C006F1071B}" presName="Name10" presStyleLbl="parChTrans1D2" presStyleIdx="2" presStyleCnt="4"/>
      <dgm:spPr/>
    </dgm:pt>
    <dgm:pt modelId="{F0B149BA-00E8-455F-8410-BC462672B65F}" type="pres">
      <dgm:prSet presAssocID="{34AA1CB7-D639-46AC-BB17-7C002300FAB2}" presName="hierRoot2" presStyleCnt="0"/>
      <dgm:spPr/>
    </dgm:pt>
    <dgm:pt modelId="{C7BE17CD-E9D3-416C-B1F7-EE1298E465B7}" type="pres">
      <dgm:prSet presAssocID="{34AA1CB7-D639-46AC-BB17-7C002300FAB2}" presName="composite2" presStyleCnt="0"/>
      <dgm:spPr/>
    </dgm:pt>
    <dgm:pt modelId="{07CECB6C-2E7C-4381-837A-8E956A185F0E}" type="pres">
      <dgm:prSet presAssocID="{34AA1CB7-D639-46AC-BB17-7C002300FAB2}" presName="background2" presStyleLbl="node2" presStyleIdx="2" presStyleCnt="4"/>
      <dgm:spPr/>
    </dgm:pt>
    <dgm:pt modelId="{D0BD05C7-9EEA-4FA3-801D-AFF6E6D0DC00}" type="pres">
      <dgm:prSet presAssocID="{34AA1CB7-D639-46AC-BB17-7C002300FAB2}" presName="text2" presStyleLbl="fgAcc2" presStyleIdx="2" presStyleCnt="4">
        <dgm:presLayoutVars>
          <dgm:chPref val="3"/>
        </dgm:presLayoutVars>
      </dgm:prSet>
      <dgm:spPr/>
    </dgm:pt>
    <dgm:pt modelId="{B6081B21-21D3-493E-A06B-17DE85B98127}" type="pres">
      <dgm:prSet presAssocID="{34AA1CB7-D639-46AC-BB17-7C002300FAB2}" presName="hierChild3" presStyleCnt="0"/>
      <dgm:spPr/>
    </dgm:pt>
    <dgm:pt modelId="{DCD51409-58FC-46CE-B63A-D4F1B3DD7688}" type="pres">
      <dgm:prSet presAssocID="{9364C1EA-B615-42D4-B42B-6F6D0953FBFD}" presName="Name10" presStyleLbl="parChTrans1D2" presStyleIdx="3" presStyleCnt="4"/>
      <dgm:spPr/>
    </dgm:pt>
    <dgm:pt modelId="{4114C27F-4AC5-48CB-9B95-0305AD803D13}" type="pres">
      <dgm:prSet presAssocID="{D177B12B-5381-4CE0-8F2E-6F9BE8B1E861}" presName="hierRoot2" presStyleCnt="0"/>
      <dgm:spPr/>
    </dgm:pt>
    <dgm:pt modelId="{A133F47B-6A51-48B2-A5B7-78C6E9EB3C4F}" type="pres">
      <dgm:prSet presAssocID="{D177B12B-5381-4CE0-8F2E-6F9BE8B1E861}" presName="composite2" presStyleCnt="0"/>
      <dgm:spPr/>
    </dgm:pt>
    <dgm:pt modelId="{D64A2719-303F-4218-B8C1-312C741D663F}" type="pres">
      <dgm:prSet presAssocID="{D177B12B-5381-4CE0-8F2E-6F9BE8B1E861}" presName="background2" presStyleLbl="node2" presStyleIdx="3" presStyleCnt="4"/>
      <dgm:spPr/>
    </dgm:pt>
    <dgm:pt modelId="{2168F640-A825-4EA3-A025-2BDA7FEDD31E}" type="pres">
      <dgm:prSet presAssocID="{D177B12B-5381-4CE0-8F2E-6F9BE8B1E861}" presName="text2" presStyleLbl="fgAcc2" presStyleIdx="3" presStyleCnt="4">
        <dgm:presLayoutVars>
          <dgm:chPref val="3"/>
        </dgm:presLayoutVars>
      </dgm:prSet>
      <dgm:spPr/>
    </dgm:pt>
    <dgm:pt modelId="{22B811FC-8092-46ED-9C5B-AF61E54032D5}" type="pres">
      <dgm:prSet presAssocID="{D177B12B-5381-4CE0-8F2E-6F9BE8B1E861}" presName="hierChild3" presStyleCnt="0"/>
      <dgm:spPr/>
    </dgm:pt>
  </dgm:ptLst>
  <dgm:cxnLst>
    <dgm:cxn modelId="{CF69291C-FD0A-4739-963C-29C31D7F536E}" type="presOf" srcId="{D177B12B-5381-4CE0-8F2E-6F9BE8B1E861}" destId="{2168F640-A825-4EA3-A025-2BDA7FEDD31E}" srcOrd="0" destOrd="0" presId="urn:microsoft.com/office/officeart/2005/8/layout/hierarchy1"/>
    <dgm:cxn modelId="{AD49BC25-30C2-4681-A38B-41B2E14FC942}" srcId="{C866582E-66B0-427C-815C-52A03652E98F}" destId="{34AA1CB7-D639-46AC-BB17-7C002300FAB2}" srcOrd="1" destOrd="0" parTransId="{484A6E2C-1A3C-4F0E-8245-10C006F1071B}" sibTransId="{32EE3CC4-5802-43C2-BCFC-646033ADCBF9}"/>
    <dgm:cxn modelId="{689FAB2C-2E88-4189-B78E-CE0AFD132F18}" srcId="{B64FBFE9-917C-493B-994D-BE880307381B}" destId="{C866582E-66B0-427C-815C-52A03652E98F}" srcOrd="1" destOrd="0" parTransId="{71A78495-3A9E-4EF0-B004-C7ECAD8493CC}" sibTransId="{D0679946-5530-4A03-8EB6-90CA32D14D81}"/>
    <dgm:cxn modelId="{23068A6A-95E5-4C0A-B571-58663D41EFB3}" srcId="{33A9C993-368C-4A09-BA59-0EBE02B76712}" destId="{EBEB31E5-CC65-4041-A7C8-B9E887129963}" srcOrd="0" destOrd="0" parTransId="{0E964D21-3D46-47BB-BA6A-CFB1E954D870}" sibTransId="{6762D59F-F208-45DA-91AC-E7B8A325B9AD}"/>
    <dgm:cxn modelId="{64180057-660E-4A6F-8AE8-A211B7981DE4}" type="presOf" srcId="{B64FBFE9-917C-493B-994D-BE880307381B}" destId="{F30BDE61-FDC5-457E-A9F6-3A32AF90E92A}" srcOrd="0" destOrd="0" presId="urn:microsoft.com/office/officeart/2005/8/layout/hierarchy1"/>
    <dgm:cxn modelId="{7B4C007C-1724-4422-8160-AA1C44C35703}" srcId="{C866582E-66B0-427C-815C-52A03652E98F}" destId="{58F1E1B0-08FC-4B16-805C-33E97945F785}" srcOrd="0" destOrd="0" parTransId="{EF01E62F-D1BA-4F3A-AD3B-CAE559F91851}" sibTransId="{E29A25E6-BC01-4A2D-8EEA-10BF520CECFE}"/>
    <dgm:cxn modelId="{BE37DC92-E906-4835-A9E6-4E98EBEC8C66}" type="presOf" srcId="{0E964D21-3D46-47BB-BA6A-CFB1E954D870}" destId="{B4FF64CB-A169-495B-A0E4-3E1D99B4CA96}" srcOrd="0" destOrd="0" presId="urn:microsoft.com/office/officeart/2005/8/layout/hierarchy1"/>
    <dgm:cxn modelId="{9F97699A-1831-4228-9D5E-9B8ED3C7AE32}" type="presOf" srcId="{484A6E2C-1A3C-4F0E-8245-10C006F1071B}" destId="{C311B5BE-1A3F-4432-AA1D-70A205E9402B}" srcOrd="0" destOrd="0" presId="urn:microsoft.com/office/officeart/2005/8/layout/hierarchy1"/>
    <dgm:cxn modelId="{FEC4DA9C-E276-40A3-82A4-FE33DD61152F}" type="presOf" srcId="{EBEB31E5-CC65-4041-A7C8-B9E887129963}" destId="{2C6E8A3E-1F01-4DE1-B314-FC0FA219DCD2}" srcOrd="0" destOrd="0" presId="urn:microsoft.com/office/officeart/2005/8/layout/hierarchy1"/>
    <dgm:cxn modelId="{8096E69D-FCEA-4A3D-BE6C-A6B7C62C5432}" type="presOf" srcId="{58F1E1B0-08FC-4B16-805C-33E97945F785}" destId="{76D39794-7514-4377-8D49-3F60354983A5}" srcOrd="0" destOrd="0" presId="urn:microsoft.com/office/officeart/2005/8/layout/hierarchy1"/>
    <dgm:cxn modelId="{61A9C9B4-8F53-43E3-84A0-F929A102DA08}" type="presOf" srcId="{9364C1EA-B615-42D4-B42B-6F6D0953FBFD}" destId="{DCD51409-58FC-46CE-B63A-D4F1B3DD7688}" srcOrd="0" destOrd="0" presId="urn:microsoft.com/office/officeart/2005/8/layout/hierarchy1"/>
    <dgm:cxn modelId="{4DEA7CC2-3BA7-4FCD-89C0-AF1510CC21E2}" srcId="{B64FBFE9-917C-493B-994D-BE880307381B}" destId="{33A9C993-368C-4A09-BA59-0EBE02B76712}" srcOrd="0" destOrd="0" parTransId="{307D4348-7A21-49F1-8B80-592339870B18}" sibTransId="{19A3F6A2-8C98-4216-A32A-F08C0DEA49BD}"/>
    <dgm:cxn modelId="{9CD90BD8-2CBE-4913-8694-BA50973DE5EF}" type="presOf" srcId="{C866582E-66B0-427C-815C-52A03652E98F}" destId="{03D44C18-0B1C-4C88-82AC-EC94EA0CACF1}" srcOrd="0" destOrd="0" presId="urn:microsoft.com/office/officeart/2005/8/layout/hierarchy1"/>
    <dgm:cxn modelId="{E2CAB0E2-DB43-4225-9272-1173B0BB0894}" type="presOf" srcId="{34AA1CB7-D639-46AC-BB17-7C002300FAB2}" destId="{D0BD05C7-9EEA-4FA3-801D-AFF6E6D0DC00}" srcOrd="0" destOrd="0" presId="urn:microsoft.com/office/officeart/2005/8/layout/hierarchy1"/>
    <dgm:cxn modelId="{9E3ADEF2-C35D-4F00-96FF-6F9E64475B18}" type="presOf" srcId="{EF01E62F-D1BA-4F3A-AD3B-CAE559F91851}" destId="{2553B533-D52B-4F33-840D-244543DE79CA}" srcOrd="0" destOrd="0" presId="urn:microsoft.com/office/officeart/2005/8/layout/hierarchy1"/>
    <dgm:cxn modelId="{BA3230F6-0907-449F-9E66-B91EB3A20926}" type="presOf" srcId="{33A9C993-368C-4A09-BA59-0EBE02B76712}" destId="{CC955EBB-C316-4A47-B1D3-A37622EEEB45}" srcOrd="0" destOrd="0" presId="urn:microsoft.com/office/officeart/2005/8/layout/hierarchy1"/>
    <dgm:cxn modelId="{5B21D9FE-1D9D-4B47-A6C3-45C4F7F3D51F}" srcId="{C866582E-66B0-427C-815C-52A03652E98F}" destId="{D177B12B-5381-4CE0-8F2E-6F9BE8B1E861}" srcOrd="2" destOrd="0" parTransId="{9364C1EA-B615-42D4-B42B-6F6D0953FBFD}" sibTransId="{765E1253-321C-4AB2-96B1-E79E6C9BD975}"/>
    <dgm:cxn modelId="{C8889C20-42AC-4DB4-A6D4-207F47E410EA}" type="presParOf" srcId="{F30BDE61-FDC5-457E-A9F6-3A32AF90E92A}" destId="{50268567-7299-46E1-86D4-5F7FC83F2689}" srcOrd="0" destOrd="0" presId="urn:microsoft.com/office/officeart/2005/8/layout/hierarchy1"/>
    <dgm:cxn modelId="{CD2A14EC-FA9D-42FD-8EF7-241BA95ACD85}" type="presParOf" srcId="{50268567-7299-46E1-86D4-5F7FC83F2689}" destId="{533B79DE-F430-48A6-9528-254831D40153}" srcOrd="0" destOrd="0" presId="urn:microsoft.com/office/officeart/2005/8/layout/hierarchy1"/>
    <dgm:cxn modelId="{3FC5AB50-2BD5-4F46-8CE5-797003848858}" type="presParOf" srcId="{533B79DE-F430-48A6-9528-254831D40153}" destId="{5F8FD0FB-6849-4B1D-A61F-F0C7264A483C}" srcOrd="0" destOrd="0" presId="urn:microsoft.com/office/officeart/2005/8/layout/hierarchy1"/>
    <dgm:cxn modelId="{9B170859-9E04-4863-9256-4066F14F6B17}" type="presParOf" srcId="{533B79DE-F430-48A6-9528-254831D40153}" destId="{CC955EBB-C316-4A47-B1D3-A37622EEEB45}" srcOrd="1" destOrd="0" presId="urn:microsoft.com/office/officeart/2005/8/layout/hierarchy1"/>
    <dgm:cxn modelId="{F01F6C19-432D-42EE-9A3F-1D3C4A725886}" type="presParOf" srcId="{50268567-7299-46E1-86D4-5F7FC83F2689}" destId="{47B6E342-C3E8-41B8-9D0F-A019926E02CC}" srcOrd="1" destOrd="0" presId="urn:microsoft.com/office/officeart/2005/8/layout/hierarchy1"/>
    <dgm:cxn modelId="{0C613407-19E7-4CA6-A449-2A3212277E93}" type="presParOf" srcId="{47B6E342-C3E8-41B8-9D0F-A019926E02CC}" destId="{B4FF64CB-A169-495B-A0E4-3E1D99B4CA96}" srcOrd="0" destOrd="0" presId="urn:microsoft.com/office/officeart/2005/8/layout/hierarchy1"/>
    <dgm:cxn modelId="{711DA2FB-0682-42F5-B95C-A8E85E60FB06}" type="presParOf" srcId="{47B6E342-C3E8-41B8-9D0F-A019926E02CC}" destId="{37CF33B5-6D78-4E08-B314-FF2BCE384542}" srcOrd="1" destOrd="0" presId="urn:microsoft.com/office/officeart/2005/8/layout/hierarchy1"/>
    <dgm:cxn modelId="{49BDF82C-D618-419C-AA14-67F9DF26DD53}" type="presParOf" srcId="{37CF33B5-6D78-4E08-B314-FF2BCE384542}" destId="{F310D894-3CD6-4551-9C65-FC9D08B2359D}" srcOrd="0" destOrd="0" presId="urn:microsoft.com/office/officeart/2005/8/layout/hierarchy1"/>
    <dgm:cxn modelId="{85D001C8-10F7-4998-8ED2-9608301138B7}" type="presParOf" srcId="{F310D894-3CD6-4551-9C65-FC9D08B2359D}" destId="{FF546223-9768-4BBB-8DBE-CCCAF15DF7C4}" srcOrd="0" destOrd="0" presId="urn:microsoft.com/office/officeart/2005/8/layout/hierarchy1"/>
    <dgm:cxn modelId="{33A3D12C-CC8E-440A-B970-E8BFEB4F0A66}" type="presParOf" srcId="{F310D894-3CD6-4551-9C65-FC9D08B2359D}" destId="{2C6E8A3E-1F01-4DE1-B314-FC0FA219DCD2}" srcOrd="1" destOrd="0" presId="urn:microsoft.com/office/officeart/2005/8/layout/hierarchy1"/>
    <dgm:cxn modelId="{B3283E32-74FA-4845-B0AC-94DB3EF052C9}" type="presParOf" srcId="{37CF33B5-6D78-4E08-B314-FF2BCE384542}" destId="{D81BD113-8B76-43A9-B6EA-9741DEEA39DD}" srcOrd="1" destOrd="0" presId="urn:microsoft.com/office/officeart/2005/8/layout/hierarchy1"/>
    <dgm:cxn modelId="{FEFAE0B4-CABE-4698-8C8E-ED0FECEEFADA}" type="presParOf" srcId="{F30BDE61-FDC5-457E-A9F6-3A32AF90E92A}" destId="{2C22C084-4762-41DE-BB35-620279144F9F}" srcOrd="1" destOrd="0" presId="urn:microsoft.com/office/officeart/2005/8/layout/hierarchy1"/>
    <dgm:cxn modelId="{36538BE2-1CB0-4659-B1BC-3E240A3B1A14}" type="presParOf" srcId="{2C22C084-4762-41DE-BB35-620279144F9F}" destId="{54729FCB-932D-4D0D-8BBF-7F727F78503C}" srcOrd="0" destOrd="0" presId="urn:microsoft.com/office/officeart/2005/8/layout/hierarchy1"/>
    <dgm:cxn modelId="{D0E93367-3524-4937-B731-E3A65B91E7C0}" type="presParOf" srcId="{54729FCB-932D-4D0D-8BBF-7F727F78503C}" destId="{D401653C-6E26-4B93-BDD9-8C8F7876B831}" srcOrd="0" destOrd="0" presId="urn:microsoft.com/office/officeart/2005/8/layout/hierarchy1"/>
    <dgm:cxn modelId="{5A1FDF3A-82F7-438A-A8B8-9E7474D917DA}" type="presParOf" srcId="{54729FCB-932D-4D0D-8BBF-7F727F78503C}" destId="{03D44C18-0B1C-4C88-82AC-EC94EA0CACF1}" srcOrd="1" destOrd="0" presId="urn:microsoft.com/office/officeart/2005/8/layout/hierarchy1"/>
    <dgm:cxn modelId="{6433E2C0-2A3F-4A02-B0C6-2731D25AADC1}" type="presParOf" srcId="{2C22C084-4762-41DE-BB35-620279144F9F}" destId="{15169C15-E3A2-45DD-A494-C49A9ACCF8AA}" srcOrd="1" destOrd="0" presId="urn:microsoft.com/office/officeart/2005/8/layout/hierarchy1"/>
    <dgm:cxn modelId="{E066465B-D0E9-4693-8CE2-E5E5AF5F2BC4}" type="presParOf" srcId="{15169C15-E3A2-45DD-A494-C49A9ACCF8AA}" destId="{2553B533-D52B-4F33-840D-244543DE79CA}" srcOrd="0" destOrd="0" presId="urn:microsoft.com/office/officeart/2005/8/layout/hierarchy1"/>
    <dgm:cxn modelId="{37BDDD82-F3E1-4174-BD80-AC8F8D68F6EF}" type="presParOf" srcId="{15169C15-E3A2-45DD-A494-C49A9ACCF8AA}" destId="{46B414B9-FA05-497C-8CF5-9B9B121116D2}" srcOrd="1" destOrd="0" presId="urn:microsoft.com/office/officeart/2005/8/layout/hierarchy1"/>
    <dgm:cxn modelId="{614F6229-5CEB-4862-8F37-BD7C7FCC11F0}" type="presParOf" srcId="{46B414B9-FA05-497C-8CF5-9B9B121116D2}" destId="{34A280D1-6C4B-41E3-839E-5C9A1C41DC85}" srcOrd="0" destOrd="0" presId="urn:microsoft.com/office/officeart/2005/8/layout/hierarchy1"/>
    <dgm:cxn modelId="{3947B20A-5A23-4561-8FE4-88877167908B}" type="presParOf" srcId="{34A280D1-6C4B-41E3-839E-5C9A1C41DC85}" destId="{89213E87-398C-4F21-9165-3AC61E8AB8BA}" srcOrd="0" destOrd="0" presId="urn:microsoft.com/office/officeart/2005/8/layout/hierarchy1"/>
    <dgm:cxn modelId="{70E199F7-F126-4E68-8E4C-776904F4F471}" type="presParOf" srcId="{34A280D1-6C4B-41E3-839E-5C9A1C41DC85}" destId="{76D39794-7514-4377-8D49-3F60354983A5}" srcOrd="1" destOrd="0" presId="urn:microsoft.com/office/officeart/2005/8/layout/hierarchy1"/>
    <dgm:cxn modelId="{1681FB5C-BBAB-48AE-8AD1-00A197AFBB7D}" type="presParOf" srcId="{46B414B9-FA05-497C-8CF5-9B9B121116D2}" destId="{AF61E81D-DC70-456F-BB5C-C381B40FA79C}" srcOrd="1" destOrd="0" presId="urn:microsoft.com/office/officeart/2005/8/layout/hierarchy1"/>
    <dgm:cxn modelId="{CCEB92A0-EDF9-4D22-9C1B-642FE65F146F}" type="presParOf" srcId="{15169C15-E3A2-45DD-A494-C49A9ACCF8AA}" destId="{C311B5BE-1A3F-4432-AA1D-70A205E9402B}" srcOrd="2" destOrd="0" presId="urn:microsoft.com/office/officeart/2005/8/layout/hierarchy1"/>
    <dgm:cxn modelId="{23500D9D-64CB-48ED-B0E2-5DA432EA516D}" type="presParOf" srcId="{15169C15-E3A2-45DD-A494-C49A9ACCF8AA}" destId="{F0B149BA-00E8-455F-8410-BC462672B65F}" srcOrd="3" destOrd="0" presId="urn:microsoft.com/office/officeart/2005/8/layout/hierarchy1"/>
    <dgm:cxn modelId="{72CBC9A2-0793-4037-ACBA-6F4C2BC373A0}" type="presParOf" srcId="{F0B149BA-00E8-455F-8410-BC462672B65F}" destId="{C7BE17CD-E9D3-416C-B1F7-EE1298E465B7}" srcOrd="0" destOrd="0" presId="urn:microsoft.com/office/officeart/2005/8/layout/hierarchy1"/>
    <dgm:cxn modelId="{93196880-B5C6-433A-A101-97419787C256}" type="presParOf" srcId="{C7BE17CD-E9D3-416C-B1F7-EE1298E465B7}" destId="{07CECB6C-2E7C-4381-837A-8E956A185F0E}" srcOrd="0" destOrd="0" presId="urn:microsoft.com/office/officeart/2005/8/layout/hierarchy1"/>
    <dgm:cxn modelId="{0398146C-6DCF-4F49-8A9E-CFA9DEA24075}" type="presParOf" srcId="{C7BE17CD-E9D3-416C-B1F7-EE1298E465B7}" destId="{D0BD05C7-9EEA-4FA3-801D-AFF6E6D0DC00}" srcOrd="1" destOrd="0" presId="urn:microsoft.com/office/officeart/2005/8/layout/hierarchy1"/>
    <dgm:cxn modelId="{966F533B-96A0-4406-AD5F-BE8ED7A4D7FB}" type="presParOf" srcId="{F0B149BA-00E8-455F-8410-BC462672B65F}" destId="{B6081B21-21D3-493E-A06B-17DE85B98127}" srcOrd="1" destOrd="0" presId="urn:microsoft.com/office/officeart/2005/8/layout/hierarchy1"/>
    <dgm:cxn modelId="{83857F6A-051A-47CB-BA09-0BCCD0AF0668}" type="presParOf" srcId="{15169C15-E3A2-45DD-A494-C49A9ACCF8AA}" destId="{DCD51409-58FC-46CE-B63A-D4F1B3DD7688}" srcOrd="4" destOrd="0" presId="urn:microsoft.com/office/officeart/2005/8/layout/hierarchy1"/>
    <dgm:cxn modelId="{358A6FEE-9509-4E9F-BE69-DD89B891C547}" type="presParOf" srcId="{15169C15-E3A2-45DD-A494-C49A9ACCF8AA}" destId="{4114C27F-4AC5-48CB-9B95-0305AD803D13}" srcOrd="5" destOrd="0" presId="urn:microsoft.com/office/officeart/2005/8/layout/hierarchy1"/>
    <dgm:cxn modelId="{3492055C-BA2E-4B29-93D5-258427547F99}" type="presParOf" srcId="{4114C27F-4AC5-48CB-9B95-0305AD803D13}" destId="{A133F47B-6A51-48B2-A5B7-78C6E9EB3C4F}" srcOrd="0" destOrd="0" presId="urn:microsoft.com/office/officeart/2005/8/layout/hierarchy1"/>
    <dgm:cxn modelId="{A69724A0-DBBD-4D8E-8DDB-5F433B68C71D}" type="presParOf" srcId="{A133F47B-6A51-48B2-A5B7-78C6E9EB3C4F}" destId="{D64A2719-303F-4218-B8C1-312C741D663F}" srcOrd="0" destOrd="0" presId="urn:microsoft.com/office/officeart/2005/8/layout/hierarchy1"/>
    <dgm:cxn modelId="{D4CBC952-8024-4BAA-9CED-C6B46F91A857}" type="presParOf" srcId="{A133F47B-6A51-48B2-A5B7-78C6E9EB3C4F}" destId="{2168F640-A825-4EA3-A025-2BDA7FEDD31E}" srcOrd="1" destOrd="0" presId="urn:microsoft.com/office/officeart/2005/8/layout/hierarchy1"/>
    <dgm:cxn modelId="{5CC40EA1-24C4-4C16-B4A4-8348787F38F1}" type="presParOf" srcId="{4114C27F-4AC5-48CB-9B95-0305AD803D13}" destId="{22B811FC-8092-46ED-9C5B-AF61E54032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C591A-8255-4FB4-9165-E7E33FF255AE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D6C5C-29AE-44B8-8952-AC65BBFD0A00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 room dimensions</a:t>
          </a:r>
        </a:p>
      </dsp:txBody>
      <dsp:txXfrm>
        <a:off x="378614" y="886531"/>
        <a:ext cx="2810360" cy="1744948"/>
      </dsp:txXfrm>
    </dsp:sp>
    <dsp:sp modelId="{F49EB1A4-A400-4B99-8A22-E630802E197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ED559-2180-4913-9894-C2B0FC3F9A7D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Input objects (Type and Dimensions)</a:t>
          </a:r>
        </a:p>
      </dsp:txBody>
      <dsp:txXfrm>
        <a:off x="3946203" y="886531"/>
        <a:ext cx="2810360" cy="1744948"/>
      </dsp:txXfrm>
    </dsp:sp>
    <dsp:sp modelId="{B4E451F6-E60A-4295-9879-98CC9B6D2E89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AB338-D40A-4434-B9D1-E246DB548894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ptos Display" panose="020F0302020204030204"/>
            </a:rPr>
            <a:t>Generate and regenerate</a:t>
          </a:r>
          <a:r>
            <a:rPr lang="en-US" sz="3000" kern="1200"/>
            <a:t> room </a:t>
          </a:r>
          <a:r>
            <a:rPr lang="en-US" sz="3000" kern="1200">
              <a:latin typeface="Aptos Display" panose="020F0302020204030204"/>
            </a:rPr>
            <a:t>configurations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51409-58FC-46CE-B63A-D4F1B3DD7688}">
      <dsp:nvSpPr>
        <dsp:cNvPr id="0" name=""/>
        <dsp:cNvSpPr/>
      </dsp:nvSpPr>
      <dsp:spPr>
        <a:xfrm>
          <a:off x="6258483" y="1223491"/>
          <a:ext cx="2352378" cy="55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459"/>
              </a:lnTo>
              <a:lnTo>
                <a:pt x="2352378" y="381459"/>
              </a:lnTo>
              <a:lnTo>
                <a:pt x="2352378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1B5BE-1A3F-4432-AA1D-70A205E9402B}">
      <dsp:nvSpPr>
        <dsp:cNvPr id="0" name=""/>
        <dsp:cNvSpPr/>
      </dsp:nvSpPr>
      <dsp:spPr>
        <a:xfrm>
          <a:off x="6212763" y="1223491"/>
          <a:ext cx="91440" cy="55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3B533-D52B-4F33-840D-244543DE79CA}">
      <dsp:nvSpPr>
        <dsp:cNvPr id="0" name=""/>
        <dsp:cNvSpPr/>
      </dsp:nvSpPr>
      <dsp:spPr>
        <a:xfrm>
          <a:off x="3906104" y="1223491"/>
          <a:ext cx="2352378" cy="559759"/>
        </a:xfrm>
        <a:custGeom>
          <a:avLst/>
          <a:gdLst/>
          <a:ahLst/>
          <a:cxnLst/>
          <a:rect l="0" t="0" r="0" b="0"/>
          <a:pathLst>
            <a:path>
              <a:moveTo>
                <a:pt x="2352378" y="0"/>
              </a:moveTo>
              <a:lnTo>
                <a:pt x="2352378" y="381459"/>
              </a:lnTo>
              <a:lnTo>
                <a:pt x="0" y="381459"/>
              </a:lnTo>
              <a:lnTo>
                <a:pt x="0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F64CB-A169-495B-A0E4-3E1D99B4CA96}">
      <dsp:nvSpPr>
        <dsp:cNvPr id="0" name=""/>
        <dsp:cNvSpPr/>
      </dsp:nvSpPr>
      <dsp:spPr>
        <a:xfrm>
          <a:off x="1508005" y="1223491"/>
          <a:ext cx="91440" cy="55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FD0FB-6849-4B1D-A61F-F0C7264A483C}">
      <dsp:nvSpPr>
        <dsp:cNvPr id="0" name=""/>
        <dsp:cNvSpPr/>
      </dsp:nvSpPr>
      <dsp:spPr>
        <a:xfrm>
          <a:off x="591388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55EBB-C316-4A47-B1D3-A37622EEEB45}">
      <dsp:nvSpPr>
        <dsp:cNvPr id="0" name=""/>
        <dsp:cNvSpPr/>
      </dsp:nvSpPr>
      <dsp:spPr>
        <a:xfrm>
          <a:off x="805241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Primarily Incremental Development</a:t>
          </a:r>
        </a:p>
      </dsp:txBody>
      <dsp:txXfrm>
        <a:off x="841037" y="240279"/>
        <a:ext cx="1853081" cy="1150575"/>
      </dsp:txXfrm>
    </dsp:sp>
    <dsp:sp modelId="{FF546223-9768-4BBB-8DBE-CCCAF15DF7C4}">
      <dsp:nvSpPr>
        <dsp:cNvPr id="0" name=""/>
        <dsp:cNvSpPr/>
      </dsp:nvSpPr>
      <dsp:spPr>
        <a:xfrm>
          <a:off x="591388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E8A3E-1F01-4DE1-B314-FC0FA219DCD2}">
      <dsp:nvSpPr>
        <dsp:cNvPr id="0" name=""/>
        <dsp:cNvSpPr/>
      </dsp:nvSpPr>
      <dsp:spPr>
        <a:xfrm>
          <a:off x="805241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Continuously going back to modules that require further modification</a:t>
          </a:r>
        </a:p>
      </dsp:txBody>
      <dsp:txXfrm>
        <a:off x="841037" y="2022206"/>
        <a:ext cx="1853081" cy="1150575"/>
      </dsp:txXfrm>
    </dsp:sp>
    <dsp:sp modelId="{D401653C-6E26-4B93-BDD9-8C8F7876B831}">
      <dsp:nvSpPr>
        <dsp:cNvPr id="0" name=""/>
        <dsp:cNvSpPr/>
      </dsp:nvSpPr>
      <dsp:spPr>
        <a:xfrm>
          <a:off x="5296146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44C18-0B1C-4C88-82AC-EC94EA0CACF1}">
      <dsp:nvSpPr>
        <dsp:cNvPr id="0" name=""/>
        <dsp:cNvSpPr/>
      </dsp:nvSpPr>
      <dsp:spPr>
        <a:xfrm>
          <a:off x="5509998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Parts of XP</a:t>
          </a:r>
        </a:p>
      </dsp:txBody>
      <dsp:txXfrm>
        <a:off x="5545794" y="240279"/>
        <a:ext cx="1853081" cy="1150575"/>
      </dsp:txXfrm>
    </dsp:sp>
    <dsp:sp modelId="{89213E87-398C-4F21-9165-3AC61E8AB8BA}">
      <dsp:nvSpPr>
        <dsp:cNvPr id="0" name=""/>
        <dsp:cNvSpPr/>
      </dsp:nvSpPr>
      <dsp:spPr>
        <a:xfrm>
          <a:off x="2943767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39794-7514-4377-8D49-3F60354983A5}">
      <dsp:nvSpPr>
        <dsp:cNvPr id="0" name=""/>
        <dsp:cNvSpPr/>
      </dsp:nvSpPr>
      <dsp:spPr>
        <a:xfrm>
          <a:off x="3157620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Pair Programming</a:t>
          </a:r>
        </a:p>
      </dsp:txBody>
      <dsp:txXfrm>
        <a:off x="3193416" y="2022206"/>
        <a:ext cx="1853081" cy="1150575"/>
      </dsp:txXfrm>
    </dsp:sp>
    <dsp:sp modelId="{07CECB6C-2E7C-4381-837A-8E956A185F0E}">
      <dsp:nvSpPr>
        <dsp:cNvPr id="0" name=""/>
        <dsp:cNvSpPr/>
      </dsp:nvSpPr>
      <dsp:spPr>
        <a:xfrm>
          <a:off x="5296146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D05C7-9EEA-4FA3-801D-AFF6E6D0DC00}">
      <dsp:nvSpPr>
        <dsp:cNvPr id="0" name=""/>
        <dsp:cNvSpPr/>
      </dsp:nvSpPr>
      <dsp:spPr>
        <a:xfrm>
          <a:off x="5509998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Refactoring</a:t>
          </a:r>
        </a:p>
      </dsp:txBody>
      <dsp:txXfrm>
        <a:off x="5545794" y="2022206"/>
        <a:ext cx="1853081" cy="1150575"/>
      </dsp:txXfrm>
    </dsp:sp>
    <dsp:sp modelId="{D64A2719-303F-4218-B8C1-312C741D663F}">
      <dsp:nvSpPr>
        <dsp:cNvPr id="0" name=""/>
        <dsp:cNvSpPr/>
      </dsp:nvSpPr>
      <dsp:spPr>
        <a:xfrm>
          <a:off x="7648525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8F640-A825-4EA3-A025-2BDA7FEDD31E}">
      <dsp:nvSpPr>
        <dsp:cNvPr id="0" name=""/>
        <dsp:cNvSpPr/>
      </dsp:nvSpPr>
      <dsp:spPr>
        <a:xfrm>
          <a:off x="7862377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Simple Design</a:t>
          </a:r>
        </a:p>
      </dsp:txBody>
      <dsp:txXfrm>
        <a:off x="7898173" y="2022206"/>
        <a:ext cx="1853081" cy="115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/>
              <a:t>C.O.M.F.E.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42769"/>
            <a:ext cx="9144000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Cr1nge.com</a:t>
            </a:r>
          </a:p>
          <a:p>
            <a:r>
              <a:rPr lang="en-US" sz="1500"/>
              <a:t>Marshall Brown</a:t>
            </a:r>
            <a:br>
              <a:rPr lang="en-US" sz="1500"/>
            </a:br>
            <a:r>
              <a:rPr lang="en-US" sz="1500">
                <a:ea typeface="+mn-lt"/>
                <a:cs typeface="+mn-lt"/>
              </a:rPr>
              <a:t>Fred Brumovsky</a:t>
            </a:r>
            <a:br>
              <a:rPr lang="en-US" sz="1500"/>
            </a:br>
            <a:r>
              <a:rPr lang="en-US" sz="1500"/>
              <a:t>Josh Holuboch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3F191-5F97-0B9C-A6D3-BE49BE4E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Plans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FD88-BD90-8C7A-9C53-722C5A15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1391233"/>
            <a:ext cx="6250940" cy="2469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Must Do:</a:t>
            </a:r>
            <a:endParaRPr lang="en-US"/>
          </a:p>
          <a:p>
            <a:r>
              <a:rPr lang="en-US" sz="2000"/>
              <a:t>Improve machine learning model</a:t>
            </a:r>
          </a:p>
          <a:p>
            <a:r>
              <a:rPr lang="en-US" sz="2000"/>
              <a:t>Script to generate rooms for the ML model (in progress)</a:t>
            </a:r>
          </a:p>
          <a:p>
            <a:r>
              <a:rPr lang="en-US" sz="2000"/>
              <a:t>Connect ML model to room generator</a:t>
            </a:r>
          </a:p>
          <a:p>
            <a:endParaRPr lang="en-US" sz="2000" u="sng"/>
          </a:p>
          <a:p>
            <a:pPr marL="0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3CE4B-F5EB-4444-447F-2E04C28E4465}"/>
              </a:ext>
            </a:extLst>
          </p:cNvPr>
          <p:cNvSpPr txBox="1"/>
          <p:nvPr/>
        </p:nvSpPr>
        <p:spPr>
          <a:xfrm>
            <a:off x="4976030" y="3988837"/>
            <a:ext cx="6250940" cy="21932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/>
              <a:t>Nice to Haves:</a:t>
            </a:r>
            <a:endParaRPr lang="en-US"/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/>
              <a:t>Performance improvements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/>
              <a:t>Graphics improvements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/>
              <a:t>Ability to move objects after generation</a:t>
            </a:r>
          </a:p>
        </p:txBody>
      </p:sp>
    </p:spTree>
    <p:extLst>
      <p:ext uri="{BB962C8B-B14F-4D97-AF65-F5344CB8AC3E}">
        <p14:creationId xmlns:p14="http://schemas.microsoft.com/office/powerpoint/2010/main" val="396671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1E80-8D24-FF11-9F16-0A613D2F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1BE4-2591-3D8F-6333-A3F9E8CD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Structured3D Dataset</a:t>
            </a:r>
            <a:br>
              <a:rPr lang="en-US"/>
            </a:br>
            <a:r>
              <a:rPr lang="en-US">
                <a:ea typeface="+mn-lt"/>
                <a:cs typeface="+mn-lt"/>
              </a:rPr>
              <a:t>https://github.com/bertjiazheng/Structured3D/tree/master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1D094-84DF-B1A0-13DD-4C062803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☻♥☺Thank you ☺♥☻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B6C95-11E0-AB13-B742-B3A8EF5D0814}"/>
              </a:ext>
            </a:extLst>
          </p:cNvPr>
          <p:cNvSpPr txBox="1"/>
          <p:nvPr/>
        </p:nvSpPr>
        <p:spPr>
          <a:xfrm>
            <a:off x="6726578" y="4373955"/>
            <a:ext cx="4203323" cy="11432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6D08BF68-7A98-C122-A524-869172ED7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sp>
        <p:nvSpPr>
          <p:cNvPr id="46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397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00D12-5380-5C58-170B-85C20F4F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C.O.M.F.E?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1F32-B724-A6A7-32CB-CF43DB6C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1296016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Cr1nge.com</a:t>
            </a:r>
            <a:endParaRPr lang="en-US"/>
          </a:p>
          <a:p>
            <a:pPr marL="0" indent="0">
              <a:buNone/>
            </a:pPr>
            <a:r>
              <a:rPr lang="en-CA" sz="2000"/>
              <a:t>Optimised</a:t>
            </a:r>
          </a:p>
          <a:p>
            <a:pPr marL="0" indent="0">
              <a:buNone/>
            </a:pPr>
            <a:r>
              <a:rPr lang="en-US" sz="2000"/>
              <a:t>Model for</a:t>
            </a:r>
          </a:p>
          <a:p>
            <a:pPr marL="0" indent="0">
              <a:buNone/>
            </a:pPr>
            <a:r>
              <a:rPr lang="en-US" sz="2000"/>
              <a:t>Furnishing  </a:t>
            </a:r>
          </a:p>
          <a:p>
            <a:pPr marL="0" indent="0">
              <a:buNone/>
            </a:pPr>
            <a:r>
              <a:rPr lang="en-US" sz="2000"/>
              <a:t>Excellence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00BD91-A20C-F464-F4B8-5099756E709B}"/>
              </a:ext>
            </a:extLst>
          </p:cNvPr>
          <p:cNvSpPr txBox="1">
            <a:spLocks/>
          </p:cNvSpPr>
          <p:nvPr/>
        </p:nvSpPr>
        <p:spPr>
          <a:xfrm>
            <a:off x="4976030" y="4283573"/>
            <a:ext cx="6250940" cy="1610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Room Layout Configuration Tool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950A3-A510-68D6-8404-DC22D678D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Features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86C888C-0E54-D15D-810C-B1DDA758B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1399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13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4E98-2C10-6CCE-FFB4-CF5C6FF8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0BC0B-4494-F90E-FF4F-F6AFF1EB3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3620" y="1825625"/>
            <a:ext cx="5277888" cy="4675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GDScript</a:t>
            </a:r>
            <a:r>
              <a:rPr lang="en-US"/>
              <a:t> for game engine</a:t>
            </a:r>
          </a:p>
          <a:p>
            <a:pPr lvl="1">
              <a:lnSpc>
                <a:spcPct val="100000"/>
              </a:lnSpc>
              <a:buFont typeface="Courier New,monospace"/>
              <a:buChar char="o"/>
            </a:pPr>
            <a:r>
              <a:rPr lang="en-US"/>
              <a:t>Graphics handling</a:t>
            </a:r>
          </a:p>
          <a:p>
            <a:pPr lvl="1">
              <a:lnSpc>
                <a:spcPct val="100000"/>
              </a:lnSpc>
              <a:buFont typeface="Courier New,monospace"/>
              <a:buChar char="o"/>
            </a:pPr>
            <a:r>
              <a:rPr lang="en-US"/>
              <a:t>Room generation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Version Control:</a:t>
            </a:r>
          </a:p>
          <a:p>
            <a:pPr lvl="1">
              <a:buFont typeface="Courier New,monospace"/>
              <a:buChar char="o"/>
            </a:pPr>
            <a:r>
              <a:rPr lang="en-US"/>
              <a:t>Git/</a:t>
            </a:r>
            <a:r>
              <a:rPr lang="en-US" err="1"/>
              <a:t>Github</a:t>
            </a:r>
            <a:endParaRPr lang="en-US"/>
          </a:p>
          <a:p>
            <a:pPr marL="0" indent="0">
              <a:buNone/>
            </a:pPr>
            <a:r>
              <a:rPr lang="en-US"/>
              <a:t>Python for Machine learning: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Pandas: data analysis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Scikit-learn: machine learning</a:t>
            </a:r>
          </a:p>
          <a:p>
            <a:r>
              <a:rPr lang="en-US"/>
              <a:t>Communication: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Discord</a:t>
            </a:r>
          </a:p>
        </p:txBody>
      </p:sp>
      <p:pic>
        <p:nvPicPr>
          <p:cNvPr id="8" name="Graphic 7" descr="File:Godot icon.svg - Wikimedia Commons">
            <a:extLst>
              <a:ext uri="{FF2B5EF4-FFF2-40B4-BE49-F238E27FC236}">
                <a16:creationId xmlns:a16="http://schemas.microsoft.com/office/drawing/2014/main" id="{94A6169D-F953-9B41-2BE9-0EEB40CC6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5811" y="205086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6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387E2-5B75-9267-7EC8-4464F1A7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Development Processes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8AE267-CA94-EAD0-D86A-F37863AD2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0919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01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8F64AA-5BE2-4280-BEFA-DC288118F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D5A59-7CB1-B511-7D5C-AB4E8CB4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52" r="2" b="2"/>
          <a:stretch/>
        </p:blipFill>
        <p:spPr>
          <a:xfrm>
            <a:off x="20" y="2"/>
            <a:ext cx="7534620" cy="4197368"/>
          </a:xfrm>
          <a:custGeom>
            <a:avLst/>
            <a:gdLst/>
            <a:ahLst/>
            <a:cxnLst/>
            <a:rect l="l" t="t" r="r" b="b"/>
            <a:pathLst>
              <a:path w="7534640" h="4197368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509063" y="4095753"/>
                  <a:pt x="4453918" y="4128339"/>
                  <a:pt x="4430941" y="4172622"/>
                </a:cubicBezTo>
                <a:lnTo>
                  <a:pt x="4423415" y="4197368"/>
                </a:lnTo>
                <a:lnTo>
                  <a:pt x="0" y="4197368"/>
                </a:lnTo>
                <a:close/>
              </a:path>
            </a:pathLst>
          </a:custGeom>
        </p:spPr>
      </p:pic>
      <p:pic>
        <p:nvPicPr>
          <p:cNvPr id="4" name="Content Placeholder 3" descr="A collage of different rooms&#10;&#10;Description automatically generated">
            <a:extLst>
              <a:ext uri="{FF2B5EF4-FFF2-40B4-BE49-F238E27FC236}">
                <a16:creationId xmlns:a16="http://schemas.microsoft.com/office/drawing/2014/main" id="{11B7917C-6C9C-141F-F480-699C49E11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9207" r="775" b="-3"/>
          <a:stretch/>
        </p:blipFill>
        <p:spPr>
          <a:xfrm>
            <a:off x="7653536" y="1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691A8D-9DD5-5911-4A64-D442FD3D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684" r="-1" b="11048"/>
          <a:stretch/>
        </p:blipFill>
        <p:spPr>
          <a:xfrm>
            <a:off x="1" y="4316255"/>
            <a:ext cx="6836850" cy="2541737"/>
          </a:xfrm>
          <a:custGeom>
            <a:avLst/>
            <a:gdLst/>
            <a:ahLst/>
            <a:cxnLst/>
            <a:rect l="l" t="t" r="r" b="b"/>
            <a:pathLst>
              <a:path w="6836850" h="2541737">
                <a:moveTo>
                  <a:pt x="0" y="0"/>
                </a:moveTo>
                <a:lnTo>
                  <a:pt x="4460098" y="0"/>
                </a:lnTo>
                <a:lnTo>
                  <a:pt x="4483996" y="31836"/>
                </a:lnTo>
                <a:cubicBezTo>
                  <a:pt x="4644419" y="28495"/>
                  <a:pt x="4627708" y="282495"/>
                  <a:pt x="4788129" y="245732"/>
                </a:cubicBezTo>
                <a:cubicBezTo>
                  <a:pt x="4754709" y="362707"/>
                  <a:pt x="4641076" y="302548"/>
                  <a:pt x="4600971" y="389443"/>
                </a:cubicBezTo>
                <a:cubicBezTo>
                  <a:pt x="4684524" y="462970"/>
                  <a:pt x="4844945" y="409497"/>
                  <a:pt x="4871683" y="563233"/>
                </a:cubicBezTo>
                <a:cubicBezTo>
                  <a:pt x="4838262" y="723655"/>
                  <a:pt x="4945210" y="703602"/>
                  <a:pt x="5032105" y="713629"/>
                </a:cubicBezTo>
                <a:cubicBezTo>
                  <a:pt x="5239317" y="733683"/>
                  <a:pt x="5439843" y="747050"/>
                  <a:pt x="5643713" y="780472"/>
                </a:cubicBezTo>
                <a:cubicBezTo>
                  <a:pt x="5693844" y="790498"/>
                  <a:pt x="5810819" y="767103"/>
                  <a:pt x="5800794" y="870709"/>
                </a:cubicBezTo>
                <a:cubicBezTo>
                  <a:pt x="5790767" y="954261"/>
                  <a:pt x="5700529" y="924184"/>
                  <a:pt x="5643713" y="927525"/>
                </a:cubicBezTo>
                <a:cubicBezTo>
                  <a:pt x="5329553" y="967632"/>
                  <a:pt x="5012052" y="904131"/>
                  <a:pt x="4701235" y="907472"/>
                </a:cubicBezTo>
                <a:cubicBezTo>
                  <a:pt x="4664472" y="907472"/>
                  <a:pt x="4657787" y="1017762"/>
                  <a:pt x="4577576" y="980999"/>
                </a:cubicBezTo>
                <a:cubicBezTo>
                  <a:pt x="4788129" y="1081263"/>
                  <a:pt x="5767372" y="1108001"/>
                  <a:pt x="6094900" y="1161474"/>
                </a:cubicBezTo>
                <a:cubicBezTo>
                  <a:pt x="5754004" y="1542477"/>
                  <a:pt x="5429817" y="1311870"/>
                  <a:pt x="5159105" y="1525765"/>
                </a:cubicBezTo>
                <a:cubicBezTo>
                  <a:pt x="5159105" y="1525765"/>
                  <a:pt x="5212580" y="1525765"/>
                  <a:pt x="5443187" y="1595950"/>
                </a:cubicBezTo>
                <a:cubicBezTo>
                  <a:pt x="5627002" y="1652765"/>
                  <a:pt x="5536765" y="1732976"/>
                  <a:pt x="6001321" y="1886715"/>
                </a:cubicBezTo>
                <a:cubicBezTo>
                  <a:pt x="5824188" y="1936846"/>
                  <a:pt x="5593581" y="1839925"/>
                  <a:pt x="5506685" y="2100610"/>
                </a:cubicBezTo>
                <a:cubicBezTo>
                  <a:pt x="5643713" y="2147401"/>
                  <a:pt x="5807477" y="2103953"/>
                  <a:pt x="5904398" y="2227611"/>
                </a:cubicBezTo>
                <a:cubicBezTo>
                  <a:pt x="5934478" y="2264375"/>
                  <a:pt x="5964557" y="2287770"/>
                  <a:pt x="6001321" y="2307821"/>
                </a:cubicBezTo>
                <a:cubicBezTo>
                  <a:pt x="5984612" y="2314507"/>
                  <a:pt x="5964557" y="2321190"/>
                  <a:pt x="5951188" y="2327874"/>
                </a:cubicBezTo>
                <a:cubicBezTo>
                  <a:pt x="5977925" y="2351271"/>
                  <a:pt x="6663060" y="2478270"/>
                  <a:pt x="6836850" y="2481613"/>
                </a:cubicBezTo>
                <a:cubicBezTo>
                  <a:pt x="6761652" y="2506679"/>
                  <a:pt x="6636845" y="2527828"/>
                  <a:pt x="6553814" y="2540165"/>
                </a:cubicBezTo>
                <a:lnTo>
                  <a:pt x="6542822" y="2541737"/>
                </a:lnTo>
                <a:lnTo>
                  <a:pt x="0" y="254173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39DEC-2F19-1669-73E9-BDD790ED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96130"/>
            <a:ext cx="5505814" cy="15769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ML/Data</a:t>
            </a:r>
          </a:p>
        </p:txBody>
      </p:sp>
    </p:spTree>
    <p:extLst>
      <p:ext uri="{BB962C8B-B14F-4D97-AF65-F5344CB8AC3E}">
        <p14:creationId xmlns:p14="http://schemas.microsoft.com/office/powerpoint/2010/main" val="296775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202D3-7362-F08A-50E5-C81A5A47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Challenges: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A32A-7532-A967-E9BA-F7C72636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Finding a suitable dataset</a:t>
            </a:r>
          </a:p>
          <a:p>
            <a:r>
              <a:rPr lang="en-US" sz="2400"/>
              <a:t>Using the dataset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170 - 510 GB</a:t>
            </a:r>
          </a:p>
          <a:p>
            <a:r>
              <a:rPr lang="en-US" sz="2400"/>
              <a:t>Bounding boxes – no labels</a:t>
            </a:r>
          </a:p>
          <a:p>
            <a:r>
              <a:rPr lang="en-US" sz="2400"/>
              <a:t>ML Model: 99.997% accuracy </a:t>
            </a:r>
            <a:r>
              <a:rPr lang="en-US" sz="1100"/>
              <a:t>(sus )</a:t>
            </a: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00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0BFAB-B34D-4049-8C77-9688B2C6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Challenges: Godot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3098C-5C51-888A-2E90-80882EA66A74}"/>
              </a:ext>
            </a:extLst>
          </p:cNvPr>
          <p:cNvSpPr txBox="1"/>
          <p:nvPr/>
        </p:nvSpPr>
        <p:spPr>
          <a:xfrm>
            <a:off x="599609" y="4685288"/>
            <a:ext cx="4171994" cy="10357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 of boundary issues...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53B0039B-9FF3-1D19-D5EE-5F61E2BBE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572" y="1796229"/>
            <a:ext cx="5608830" cy="31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6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A9A14-510E-50F3-C22C-E560B894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25" name="Graphic 24" descr="Play">
            <a:extLst>
              <a:ext uri="{FF2B5EF4-FFF2-40B4-BE49-F238E27FC236}">
                <a16:creationId xmlns:a16="http://schemas.microsoft.com/office/drawing/2014/main" id="{23D8EA96-4E54-CA5A-EEBD-EEAA58D9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12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C.O.M.F.E.</vt:lpstr>
      <vt:lpstr>What is C.O.M.F.E?</vt:lpstr>
      <vt:lpstr>Features</vt:lpstr>
      <vt:lpstr>Tools Used</vt:lpstr>
      <vt:lpstr>Development Processes</vt:lpstr>
      <vt:lpstr>ML/Data</vt:lpstr>
      <vt:lpstr>Challenges: Data</vt:lpstr>
      <vt:lpstr>Challenges: Godot</vt:lpstr>
      <vt:lpstr>Demo</vt:lpstr>
      <vt:lpstr>Future Plans</vt:lpstr>
      <vt:lpstr>References</vt:lpstr>
      <vt:lpstr>☻♥☺Thank you ☺♥☻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</cp:revision>
  <dcterms:created xsi:type="dcterms:W3CDTF">2024-11-27T00:31:27Z</dcterms:created>
  <dcterms:modified xsi:type="dcterms:W3CDTF">2024-11-28T22:08:40Z</dcterms:modified>
</cp:coreProperties>
</file>