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4922-2C24-4069-98BD-2716D5688089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D393-1CCB-442B-93EB-44E446689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44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4922-2C24-4069-98BD-2716D5688089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D393-1CCB-442B-93EB-44E446689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55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4922-2C24-4069-98BD-2716D5688089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D393-1CCB-442B-93EB-44E446689DD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617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4922-2C24-4069-98BD-2716D5688089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D393-1CCB-442B-93EB-44E446689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179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4922-2C24-4069-98BD-2716D5688089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D393-1CCB-442B-93EB-44E446689DD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2519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4922-2C24-4069-98BD-2716D5688089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D393-1CCB-442B-93EB-44E446689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515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4922-2C24-4069-98BD-2716D5688089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D393-1CCB-442B-93EB-44E446689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8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4922-2C24-4069-98BD-2716D5688089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D393-1CCB-442B-93EB-44E446689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77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4922-2C24-4069-98BD-2716D5688089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D393-1CCB-442B-93EB-44E446689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63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4922-2C24-4069-98BD-2716D5688089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D393-1CCB-442B-93EB-44E446689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86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4922-2C24-4069-98BD-2716D5688089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D393-1CCB-442B-93EB-44E446689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00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4922-2C24-4069-98BD-2716D5688089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D393-1CCB-442B-93EB-44E446689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757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4922-2C24-4069-98BD-2716D5688089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D393-1CCB-442B-93EB-44E446689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32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4922-2C24-4069-98BD-2716D5688089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D393-1CCB-442B-93EB-44E446689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40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4922-2C24-4069-98BD-2716D5688089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D393-1CCB-442B-93EB-44E446689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26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4922-2C24-4069-98BD-2716D5688089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D393-1CCB-442B-93EB-44E446689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45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B4922-2C24-4069-98BD-2716D5688089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48BD393-1CCB-442B-93EB-44E446689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0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Diabetes Prediction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-Swahan Nunna</a:t>
            </a:r>
          </a:p>
          <a:p>
            <a:r>
              <a:rPr lang="en-IN" dirty="0" smtClean="0"/>
              <a:t>-</a:t>
            </a:r>
            <a:r>
              <a:rPr lang="en-IN" dirty="0" err="1" smtClean="0"/>
              <a:t>Yeshwanth</a:t>
            </a:r>
            <a:r>
              <a:rPr lang="en-IN" dirty="0" smtClean="0"/>
              <a:t>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111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Diabetes is one of deadliest diseases in </a:t>
            </a:r>
            <a:r>
              <a:rPr lang="en-US" dirty="0" smtClean="0"/>
              <a:t>the world</a:t>
            </a:r>
            <a:r>
              <a:rPr lang="en-US" dirty="0"/>
              <a:t>. It is not only a disease but also a creator </a:t>
            </a:r>
            <a:r>
              <a:rPr lang="en-US" dirty="0" smtClean="0"/>
              <a:t>of different </a:t>
            </a:r>
            <a:r>
              <a:rPr lang="en-US" dirty="0"/>
              <a:t>kinds of diseases like heart attack, blindness, kidney diseases, 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this </a:t>
            </a:r>
            <a:r>
              <a:rPr lang="en-US" dirty="0" smtClean="0"/>
              <a:t>project </a:t>
            </a:r>
            <a:r>
              <a:rPr lang="en-US" dirty="0"/>
              <a:t>we will</a:t>
            </a:r>
            <a:r>
              <a:rPr lang="en-US" b="1" dirty="0"/>
              <a:t> predict</a:t>
            </a:r>
            <a:r>
              <a:rPr lang="en-US" dirty="0"/>
              <a:t> and perform evaluation Metrics of the</a:t>
            </a:r>
            <a:r>
              <a:rPr lang="en-US" b="1" dirty="0"/>
              <a:t> Early Stage Diabetes</a:t>
            </a:r>
            <a:r>
              <a:rPr lang="en-US" dirty="0"/>
              <a:t> Risk</a:t>
            </a:r>
            <a:r>
              <a:rPr lang="en-US" b="1" dirty="0"/>
              <a:t> Prediction</a:t>
            </a:r>
            <a:r>
              <a:rPr lang="en-US" dirty="0"/>
              <a:t> dataset. The dataset can be found on </a:t>
            </a:r>
            <a:r>
              <a:rPr lang="en-US" dirty="0" err="1" smtClean="0"/>
              <a:t>kaggle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054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447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369009"/>
              </p:ext>
            </p:extLst>
          </p:nvPr>
        </p:nvGraphicFramePr>
        <p:xfrm>
          <a:off x="838200" y="832019"/>
          <a:ext cx="10515600" cy="4786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497">
                  <a:extLst>
                    <a:ext uri="{9D8B030D-6E8A-4147-A177-3AD203B41FA5}">
                      <a16:colId xmlns:a16="http://schemas.microsoft.com/office/drawing/2014/main" val="1396841372"/>
                    </a:ext>
                  </a:extLst>
                </a:gridCol>
                <a:gridCol w="9286103">
                  <a:extLst>
                    <a:ext uri="{9D8B030D-6E8A-4147-A177-3AD203B41FA5}">
                      <a16:colId xmlns:a16="http://schemas.microsoft.com/office/drawing/2014/main" val="3685465250"/>
                    </a:ext>
                  </a:extLst>
                </a:gridCol>
              </a:tblGrid>
              <a:tr h="797698">
                <a:tc>
                  <a:txBody>
                    <a:bodyPr/>
                    <a:lstStyle/>
                    <a:p>
                      <a:r>
                        <a:rPr lang="en-IN" dirty="0" smtClean="0"/>
                        <a:t>S.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Table of Contents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937032"/>
                  </a:ext>
                </a:extLst>
              </a:tr>
              <a:tr h="797698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Introduction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473929"/>
                  </a:ext>
                </a:extLst>
              </a:tr>
              <a:tr h="797698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Proposed method with Architecture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940991"/>
                  </a:ext>
                </a:extLst>
              </a:tr>
              <a:tr h="797698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Methodology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306001"/>
                  </a:ext>
                </a:extLst>
              </a:tr>
              <a:tr h="797698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Implementation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03168"/>
                  </a:ext>
                </a:extLst>
              </a:tr>
              <a:tr h="797698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Conclusion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581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59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Diabetes is chronic disease which is measured by blood sugar levels</a:t>
            </a:r>
          </a:p>
          <a:p>
            <a:r>
              <a:rPr lang="en-IN" dirty="0" smtClean="0"/>
              <a:t>It has became a severe threat to peoples lives</a:t>
            </a:r>
          </a:p>
          <a:p>
            <a:r>
              <a:rPr lang="en-IN" dirty="0" smtClean="0"/>
              <a:t>It leads to serious damage to the heart, liver, kidneys and nerves</a:t>
            </a:r>
          </a:p>
          <a:p>
            <a:r>
              <a:rPr lang="en-IN" dirty="0" smtClean="0"/>
              <a:t>Although early prediction and diagnosis of diabetes can prevent some serious damage over the human body</a:t>
            </a:r>
          </a:p>
          <a:p>
            <a:r>
              <a:rPr lang="en-IN" dirty="0" smtClean="0"/>
              <a:t>With Machine learning models we can predict early stages of diabetes</a:t>
            </a:r>
          </a:p>
        </p:txBody>
      </p:sp>
    </p:spTree>
    <p:extLst>
      <p:ext uri="{BB962C8B-B14F-4D97-AF65-F5344CB8AC3E}">
        <p14:creationId xmlns:p14="http://schemas.microsoft.com/office/powerpoint/2010/main" val="254572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Proposed method with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Classification is one of the most </a:t>
            </a:r>
            <a:r>
              <a:rPr lang="en-US" dirty="0" smtClean="0"/>
              <a:t>important decision </a:t>
            </a:r>
            <a:r>
              <a:rPr lang="en-US" dirty="0"/>
              <a:t>making techniques in many real world problem. In this work, the main objective is </a:t>
            </a:r>
            <a:r>
              <a:rPr lang="en-US" dirty="0" smtClean="0"/>
              <a:t>to classify </a:t>
            </a:r>
            <a:r>
              <a:rPr lang="en-US" dirty="0"/>
              <a:t>the data as diabetic or non-diabetic </a:t>
            </a:r>
            <a:r>
              <a:rPr lang="en-US" dirty="0" smtClean="0"/>
              <a:t>and improve </a:t>
            </a:r>
            <a:r>
              <a:rPr lang="en-US" dirty="0"/>
              <a:t>the classification accuracy. </a:t>
            </a:r>
            <a:r>
              <a:rPr lang="en-US" dirty="0" smtClean="0"/>
              <a:t>The main objective </a:t>
            </a:r>
            <a:r>
              <a:rPr lang="en-US" dirty="0"/>
              <a:t>of our model is to achieve high accuracy</a:t>
            </a:r>
            <a:r>
              <a:rPr lang="en-US" dirty="0" smtClean="0"/>
              <a:t>. Classification </a:t>
            </a:r>
            <a:r>
              <a:rPr lang="en-US" dirty="0"/>
              <a:t>accuracy can be increase if we </a:t>
            </a:r>
            <a:r>
              <a:rPr lang="en-US" dirty="0" smtClean="0"/>
              <a:t>use much </a:t>
            </a:r>
            <a:r>
              <a:rPr lang="en-US" dirty="0"/>
              <a:t>of the data set for training and few data sets </a:t>
            </a:r>
            <a:r>
              <a:rPr lang="en-US" dirty="0" smtClean="0"/>
              <a:t>for testing. Thus</a:t>
            </a:r>
            <a:r>
              <a:rPr lang="en-US" dirty="0"/>
              <a:t>, it is observed </a:t>
            </a:r>
            <a:r>
              <a:rPr lang="en-US" dirty="0" smtClean="0"/>
              <a:t>that techniques </a:t>
            </a:r>
            <a:r>
              <a:rPr lang="en-US" dirty="0"/>
              <a:t>like Support Vector Machine, </a:t>
            </a:r>
            <a:r>
              <a:rPr lang="en-US" dirty="0" smtClean="0"/>
              <a:t>Logistic Regression</a:t>
            </a:r>
            <a:r>
              <a:rPr lang="en-US" dirty="0"/>
              <a:t>, and </a:t>
            </a:r>
            <a:r>
              <a:rPr lang="en-US" dirty="0" smtClean="0"/>
              <a:t>Random Forest </a:t>
            </a:r>
            <a:r>
              <a:rPr lang="en-US" dirty="0"/>
              <a:t>are </a:t>
            </a:r>
            <a:r>
              <a:rPr lang="en-US" dirty="0" smtClean="0"/>
              <a:t>most suitable </a:t>
            </a:r>
            <a:r>
              <a:rPr lang="en-US" dirty="0"/>
              <a:t>for implementing the Diabetes </a:t>
            </a:r>
            <a:r>
              <a:rPr lang="en-US" dirty="0" smtClean="0"/>
              <a:t>prediction system</a:t>
            </a:r>
            <a:endParaRPr lang="en-US" dirty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04844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u="sng" dirty="0" smtClean="0"/>
              <a:t>Dataset</a:t>
            </a:r>
            <a:r>
              <a:rPr lang="en-IN" b="1" dirty="0" smtClean="0"/>
              <a:t> : </a:t>
            </a:r>
            <a:r>
              <a:rPr lang="en-IN" dirty="0" smtClean="0"/>
              <a:t>for this project we used ‘The Early Stage Diabetes Risk Prediction’ dataset present in </a:t>
            </a:r>
            <a:r>
              <a:rPr lang="en-IN" dirty="0" err="1" smtClean="0"/>
              <a:t>kaggle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The above dataset contains 16 features, one target column with two class labels ‘Positive’ and ‘Negative’ and 520 rows.</a:t>
            </a:r>
          </a:p>
          <a:p>
            <a:pPr marL="0" indent="0">
              <a:buNone/>
            </a:pPr>
            <a:r>
              <a:rPr lang="en-IN" b="1" u="sng" dirty="0" smtClean="0"/>
              <a:t>Method</a:t>
            </a:r>
            <a:r>
              <a:rPr lang="en-IN" b="1" dirty="0" smtClean="0"/>
              <a:t> : </a:t>
            </a:r>
            <a:r>
              <a:rPr lang="en-IN" dirty="0" smtClean="0"/>
              <a:t>Some simple Machine Learning classification models like Logistic Regression, Support Vector Machine, Random Forest classifiers were used to predict the classes.</a:t>
            </a:r>
            <a:endParaRPr lang="en-IN" b="1" dirty="0" smtClean="0"/>
          </a:p>
          <a:p>
            <a:pPr marL="0" indent="0">
              <a:buNone/>
            </a:pPr>
            <a:r>
              <a:rPr lang="en-IN" dirty="0" smtClean="0"/>
              <a:t>Among the above used methods the model with high accuracy is taken into consideration.</a:t>
            </a:r>
          </a:p>
        </p:txBody>
      </p:sp>
    </p:spTree>
    <p:extLst>
      <p:ext uri="{BB962C8B-B14F-4D97-AF65-F5344CB8AC3E}">
        <p14:creationId xmlns:p14="http://schemas.microsoft.com/office/powerpoint/2010/main" val="9696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1. Importing Libraries</a:t>
            </a:r>
          </a:p>
          <a:p>
            <a:pPr marL="0" indent="0">
              <a:buNone/>
            </a:pPr>
            <a:r>
              <a:rPr lang="en-IN" dirty="0" smtClean="0"/>
              <a:t>	Key libraries used:</a:t>
            </a:r>
          </a:p>
          <a:p>
            <a:pPr lvl="2"/>
            <a:r>
              <a:rPr lang="en-IN" dirty="0" err="1" smtClean="0"/>
              <a:t>Scikit</a:t>
            </a:r>
            <a:r>
              <a:rPr lang="en-IN" dirty="0" smtClean="0"/>
              <a:t>-learn</a:t>
            </a:r>
          </a:p>
          <a:p>
            <a:pPr lvl="2"/>
            <a:r>
              <a:rPr lang="en-IN" dirty="0" smtClean="0"/>
              <a:t>Pandas, </a:t>
            </a:r>
            <a:r>
              <a:rPr lang="en-IN" dirty="0" err="1" smtClean="0"/>
              <a:t>numpy</a:t>
            </a:r>
            <a:r>
              <a:rPr lang="en-IN" dirty="0" smtClean="0"/>
              <a:t> , </a:t>
            </a:r>
            <a:r>
              <a:rPr lang="en-IN" dirty="0" err="1" smtClean="0"/>
              <a:t>matplotlib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2. Data </a:t>
            </a:r>
            <a:r>
              <a:rPr lang="en-IN" dirty="0" err="1" smtClean="0"/>
              <a:t>Preprocessing</a:t>
            </a:r>
            <a:endParaRPr lang="en-IN" dirty="0"/>
          </a:p>
          <a:p>
            <a:pPr lvl="1"/>
            <a:r>
              <a:rPr lang="en-IN" dirty="0" smtClean="0"/>
              <a:t>Normalization</a:t>
            </a:r>
          </a:p>
          <a:p>
            <a:pPr lvl="1"/>
            <a:r>
              <a:rPr lang="en-IN" dirty="0" smtClean="0"/>
              <a:t>Splitting train and test batches</a:t>
            </a:r>
          </a:p>
          <a:p>
            <a:pPr marL="0" indent="0">
              <a:buNone/>
            </a:pPr>
            <a:r>
              <a:rPr lang="en-IN" dirty="0" smtClean="0"/>
              <a:t>3. Training a model</a:t>
            </a:r>
          </a:p>
          <a:p>
            <a:pPr marL="0" indent="0">
              <a:buNone/>
            </a:pPr>
            <a:r>
              <a:rPr lang="en-IN" dirty="0" smtClean="0"/>
              <a:t>4. Prediction</a:t>
            </a:r>
          </a:p>
        </p:txBody>
      </p:sp>
    </p:spTree>
    <p:extLst>
      <p:ext uri="{BB962C8B-B14F-4D97-AF65-F5344CB8AC3E}">
        <p14:creationId xmlns:p14="http://schemas.microsoft.com/office/powerpoint/2010/main" val="354196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has the great </a:t>
            </a:r>
            <a:r>
              <a:rPr lang="en-US"/>
              <a:t>ability </a:t>
            </a:r>
            <a:r>
              <a:rPr lang="en-US" smtClean="0"/>
              <a:t>to revolutionize </a:t>
            </a:r>
            <a:r>
              <a:rPr lang="en-US" dirty="0"/>
              <a:t>the diabetes risk prediction with </a:t>
            </a:r>
            <a:r>
              <a:rPr lang="en-US" dirty="0" smtClean="0"/>
              <a:t>the help </a:t>
            </a:r>
            <a:r>
              <a:rPr lang="en-US" dirty="0"/>
              <a:t>of advanced computational methods </a:t>
            </a:r>
            <a:r>
              <a:rPr lang="en-US" dirty="0" smtClean="0"/>
              <a:t>and availability </a:t>
            </a:r>
            <a:r>
              <a:rPr lang="en-US" dirty="0"/>
              <a:t>of large amount of epidemiological </a:t>
            </a:r>
            <a:r>
              <a:rPr lang="en-US" dirty="0" smtClean="0"/>
              <a:t>and genetic </a:t>
            </a:r>
            <a:r>
              <a:rPr lang="en-US" dirty="0"/>
              <a:t>diabetes risk dataset. Detection of diabetes </a:t>
            </a:r>
            <a:r>
              <a:rPr lang="en-US" dirty="0" smtClean="0"/>
              <a:t>in its </a:t>
            </a:r>
            <a:r>
              <a:rPr lang="en-US" dirty="0"/>
              <a:t>early stages is the key for treatment. This work </a:t>
            </a:r>
            <a:r>
              <a:rPr lang="en-US" dirty="0" smtClean="0"/>
              <a:t>has described </a:t>
            </a:r>
            <a:r>
              <a:rPr lang="en-US" dirty="0"/>
              <a:t>a machine learning approach to </a:t>
            </a:r>
            <a:r>
              <a:rPr lang="en-US" dirty="0" smtClean="0"/>
              <a:t>predicting diabetes </a:t>
            </a:r>
            <a:r>
              <a:rPr lang="en-US" dirty="0"/>
              <a:t>levels. The technique may also </a:t>
            </a:r>
            <a:r>
              <a:rPr lang="en-US" dirty="0" smtClean="0"/>
              <a:t>help researchers </a:t>
            </a:r>
            <a:r>
              <a:rPr lang="en-US" dirty="0"/>
              <a:t>to develop an accurate and effective </a:t>
            </a:r>
            <a:r>
              <a:rPr lang="en-US" dirty="0" smtClean="0"/>
              <a:t>tool that </a:t>
            </a:r>
            <a:r>
              <a:rPr lang="en-US" dirty="0"/>
              <a:t>will reach at the table of clinicians to help </a:t>
            </a:r>
            <a:r>
              <a:rPr lang="en-US" dirty="0" smtClean="0"/>
              <a:t>them make </a:t>
            </a:r>
            <a:r>
              <a:rPr lang="en-US" dirty="0"/>
              <a:t>better decision about the disease status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51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</TotalTime>
  <Words>487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Diabetes Prediction</vt:lpstr>
      <vt:lpstr>Abstract</vt:lpstr>
      <vt:lpstr>PowerPoint Presentation</vt:lpstr>
      <vt:lpstr>Introduction</vt:lpstr>
      <vt:lpstr>Proposed method with Architecture</vt:lpstr>
      <vt:lpstr>Methodology</vt:lpstr>
      <vt:lpstr>Implementation</vt:lpstr>
      <vt:lpstr>Conclusion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Prediction</dc:title>
  <dc:creator>swahan nunna</dc:creator>
  <cp:lastModifiedBy>swahan nunna</cp:lastModifiedBy>
  <cp:revision>11</cp:revision>
  <dcterms:created xsi:type="dcterms:W3CDTF">2021-07-21T13:13:58Z</dcterms:created>
  <dcterms:modified xsi:type="dcterms:W3CDTF">2021-07-24T17:14:14Z</dcterms:modified>
</cp:coreProperties>
</file>