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ic page, slide no" id="{7253707F-29C1-4AE5-BEE2-5954BBFD9F79}">
          <p14:sldIdLst/>
        </p14:section>
        <p14:section name="copy" id="{725D179C-A492-4364-9DBD-E1F30F6C01A9}">
          <p14:sldIdLst>
            <p14:sldId id="258"/>
            <p14:sldId id="259"/>
          </p14:sldIdLst>
        </p14:section>
        <p14:section name="infographic" id="{CF211270-4583-43DF-AE65-50A4B323876A}">
          <p14:sldIdLst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E3"/>
    <a:srgbClr val="2323D1"/>
    <a:srgbClr val="01B8FA"/>
    <a:srgbClr val="FF00BD"/>
    <a:srgbClr val="980098"/>
    <a:srgbClr val="EE5353"/>
    <a:srgbClr val="FF036D"/>
    <a:srgbClr val="FF026C"/>
    <a:srgbClr val="66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1" y="2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91104-AC60-4EDB-A92E-43E0E6BFB83E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694E5-348D-4457-92CA-D82036D47F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24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EA15-FA41-4BC9-809F-EC9269F85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9935C-0B75-44C1-B378-9B4DC2A70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63E8F-5C64-4DFB-8B29-6A413F511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8E21-1998-493A-A561-A684C90CC7C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E7D5F-7B2A-4010-A7B6-7E96A255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AB763-86C8-4123-98A6-4478A712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ED3-5CD8-4171-90B2-ED9401CD4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81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AE9C-5A20-4B94-8FB0-81B0958DE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28DFB-E4AD-4329-B3A1-D40B68D1B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015A8-954B-4A2C-A620-B20443898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6304C-0D52-4756-AFEB-A8100ABC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8E21-1998-493A-A561-A684C90CC7C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92EC0-B3C3-41EA-AE52-A9E24A72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10F65-6D45-46CB-A2F2-2E3AF392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ED3-5CD8-4171-90B2-ED9401CD4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33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116C-7AE3-4BA0-A8FD-9B24D501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B831E-DF21-4285-BF06-63E70621D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942C9-118D-48FE-9524-8D8A41FD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8E21-1998-493A-A561-A684C90CC7C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3BCE7-BBB0-464F-BCA1-2B7ACAE8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1D382-4BA3-40DF-81D0-5439D5E6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ED3-5CD8-4171-90B2-ED9401CD4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837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F6D567-BDC3-41E0-BD3C-026BE395C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0604F-D292-4542-83BE-7B671178A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43848-BB1E-419B-B9D5-699AE4CD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8E21-1998-493A-A561-A684C90CC7C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131-90FA-42B0-9CED-60D02374B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7B969-1B7F-4713-889F-A6D789D2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ED3-5CD8-4171-90B2-ED9401CD4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91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7987-D4B6-4BC0-AC1B-74731011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EE9DD-BC39-459A-A3B3-531900C3C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45482-87E3-478E-9BF0-F71395A1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8E21-1998-493A-A561-A684C90CC7C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BCF12-F8C7-46B9-B340-6E38A3926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A1104-2175-4FEC-B64E-564E9F867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ED3-5CD8-4171-90B2-ED9401CD4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62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8CC7-2019-4F74-95A4-432550300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36058-555A-4F32-8155-D56C8686C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608E8-72AD-4B4C-850D-777AFDF3F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8E21-1998-493A-A561-A684C90CC7C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85D52-AFB4-48C6-93A6-23B5F988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80708-606E-4CBE-A1BA-4812AF88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ED3-5CD8-4171-90B2-ED9401CD4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15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B67D-1B66-4A62-97C6-F585DABE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D362A-8016-4C05-9373-57D24C1C2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4DD1B-4201-4A03-973E-404C50526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91C94-4814-4799-B47A-C5D4D496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8E21-1998-493A-A561-A684C90CC7C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7FD0A-B1B5-4A70-B5E3-6D39CC36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22260-CA79-47A9-A3BB-BC2ADB95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ED3-5CD8-4171-90B2-ED9401CD4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16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25BA3-61DF-4068-81E5-D044659C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39174-8D38-4FD9-B26A-E5C488C8C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40AAB-3653-4FD2-BF16-752D5BE9C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45358-C59F-4A9E-8C15-B83ECBF8E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132D7-8F0B-4C4C-90E7-97E5309E7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D2CE20-959C-4E21-8EF2-DFABD52F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8E21-1998-493A-A561-A684C90CC7C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E0C998-7275-473C-98DD-6E12BBA1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0A48E4-C0C5-46F3-AEC3-9F3FBF608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ED3-5CD8-4171-90B2-ED9401CD4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67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7DF6-BA85-4AEE-90E4-BA1D962D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B550B-3117-4976-A45B-087C2516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8E21-1998-493A-A561-A684C90CC7C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18EB6-97D2-45FA-A9CF-1B9CA1C0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214E4-A6F6-4EB4-8674-6CB0EAB7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ED3-5CD8-4171-90B2-ED9401CD4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4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50E58-F3D8-45E5-8D4E-4814537B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8E21-1998-493A-A561-A684C90CC7C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BDF0F-B849-46AB-B6E4-69CA7155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256D3-4416-4F55-BD5C-F6954B82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ED3-5CD8-4171-90B2-ED9401CD4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26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2DE79FB-6E5B-4F94-A394-61A23AF674DE}"/>
              </a:ext>
            </a:extLst>
          </p:cNvPr>
          <p:cNvSpPr/>
          <p:nvPr userDrawn="1"/>
        </p:nvSpPr>
        <p:spPr>
          <a:xfrm>
            <a:off x="11453276" y="195308"/>
            <a:ext cx="541538" cy="541538"/>
          </a:xfrm>
          <a:prstGeom prst="ellipse">
            <a:avLst/>
          </a:prstGeom>
          <a:solidFill>
            <a:srgbClr val="1AB1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50E58-F3D8-45E5-8D4E-4814537B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8E21-1998-493A-A561-A684C90CC7C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BDF0F-B849-46AB-B6E4-69CA7155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256D3-4416-4F55-BD5C-F6954B82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912" y="283515"/>
            <a:ext cx="434266" cy="365125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algn="ctr"/>
            <a:fld id="{C0223ED3-5CD8-4171-90B2-ED9401CD4A9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E7214D5-4600-42E0-9368-3734249B97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478335"/>
            <a:ext cx="12192000" cy="2841625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66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CCFAD-9B33-43F5-A4C9-FAF27E3F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2300E-C51F-406C-9EF1-E775CCB38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82520-4299-44E8-B553-C8CCA55B7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0FF3A-A625-4A48-B9ED-75C7B26D6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8E21-1998-493A-A561-A684C90CC7C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3A153-EA1B-4085-B991-B1BB37BB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5A708-401A-49FB-AD82-952D2800D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3ED3-5CD8-4171-90B2-ED9401CD4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81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D7F3EA-4FB3-47B7-B526-F338627F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4F0D8-0FD9-48C7-BB1D-EF7F33BD5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B3FE0-9DF6-4351-B19D-2F9AE414F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F8E21-1998-493A-A561-A684C90CC7C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D6255-188D-4AED-96E5-C3A42ECD3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DE21B-0B38-4C24-9167-8AF5E0C9D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23ED3-5CD8-4171-90B2-ED9401CD4A9C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517071-1E24-4B98-8A91-31B1212D8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222" b="3022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5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5E741128-FF85-48DD-BA4C-53F220F72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20EBD7-3FB8-42C7-90F2-7B8D0B442343}"/>
              </a:ext>
            </a:extLst>
          </p:cNvPr>
          <p:cNvCxnSpPr/>
          <p:nvPr/>
        </p:nvCxnSpPr>
        <p:spPr>
          <a:xfrm>
            <a:off x="0" y="3652603"/>
            <a:ext cx="0" cy="3205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19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448A51-71DB-44AE-9B0A-D41091F87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000">
                <a:srgbClr val="3F53F2"/>
              </a:gs>
              <a:gs pos="52000">
                <a:srgbClr val="CC5CAE"/>
              </a:gs>
              <a:gs pos="95000">
                <a:srgbClr val="F66173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2EB35D-0F70-4A46-9001-FB2C734B9556}"/>
              </a:ext>
            </a:extLst>
          </p:cNvPr>
          <p:cNvSpPr/>
          <p:nvPr/>
        </p:nvSpPr>
        <p:spPr>
          <a:xfrm>
            <a:off x="3457575" y="2105025"/>
            <a:ext cx="6000736" cy="2219325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69CE8F-F32C-4A38-81AA-B3299AD22A53}"/>
              </a:ext>
            </a:extLst>
          </p:cNvPr>
          <p:cNvSpPr txBox="1"/>
          <p:nvPr/>
        </p:nvSpPr>
        <p:spPr>
          <a:xfrm>
            <a:off x="4038607" y="2321004"/>
            <a:ext cx="600073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Arial Black" panose="020B0A04020102020204" pitchFamily="34" charset="0"/>
              </a:rPr>
              <a:t>simplicity</a:t>
            </a:r>
            <a:endParaRPr lang="en-IN" sz="6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05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23F7215-8824-4E35-8FE5-C928B4926D5C}"/>
              </a:ext>
            </a:extLst>
          </p:cNvPr>
          <p:cNvGrpSpPr/>
          <p:nvPr/>
        </p:nvGrpSpPr>
        <p:grpSpPr>
          <a:xfrm>
            <a:off x="4023245" y="1058428"/>
            <a:ext cx="4144083" cy="4760791"/>
            <a:chOff x="4023245" y="1058428"/>
            <a:chExt cx="4144083" cy="4760791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FD02A58-028B-4EC0-8FED-921A93C05490}"/>
                </a:ext>
              </a:extLst>
            </p:cNvPr>
            <p:cNvGrpSpPr/>
            <p:nvPr/>
          </p:nvGrpSpPr>
          <p:grpSpPr>
            <a:xfrm>
              <a:off x="4023245" y="1058428"/>
              <a:ext cx="4144083" cy="4760791"/>
              <a:chOff x="4023245" y="1058428"/>
              <a:chExt cx="4144083" cy="4760791"/>
            </a:xfrm>
            <a:scene3d>
              <a:camera prst="perspectiveRelaxedModerately"/>
              <a:lightRig rig="threePt" dir="t">
                <a:rot lat="0" lon="0" rev="9000000"/>
              </a:lightRig>
            </a:scene3d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8E2ADD-2AD5-45C8-AB13-990FC708A982}"/>
                  </a:ext>
                </a:extLst>
              </p:cNvPr>
              <p:cNvSpPr/>
              <p:nvPr/>
            </p:nvSpPr>
            <p:spPr>
              <a:xfrm>
                <a:off x="5532095" y="1453050"/>
                <a:ext cx="2290098" cy="1014678"/>
              </a:xfrm>
              <a:custGeom>
                <a:avLst/>
                <a:gdLst>
                  <a:gd name="connsiteX0" fmla="*/ 578099 w 2290098"/>
                  <a:gd name="connsiteY0" fmla="*/ 0 h 1014678"/>
                  <a:gd name="connsiteX1" fmla="*/ 690833 w 2290098"/>
                  <a:gd name="connsiteY1" fmla="*/ 3561 h 1014678"/>
                  <a:gd name="connsiteX2" fmla="*/ 2202767 w 2290098"/>
                  <a:gd name="connsiteY2" fmla="*/ 870927 h 1014678"/>
                  <a:gd name="connsiteX3" fmla="*/ 2290098 w 2290098"/>
                  <a:gd name="connsiteY3" fmla="*/ 1014678 h 1014678"/>
                  <a:gd name="connsiteX4" fmla="*/ 0 w 2290098"/>
                  <a:gd name="connsiteY4" fmla="*/ 1014678 h 101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0098" h="1014678">
                    <a:moveTo>
                      <a:pt x="578099" y="0"/>
                    </a:moveTo>
                    <a:lnTo>
                      <a:pt x="690833" y="3561"/>
                    </a:lnTo>
                    <a:cubicBezTo>
                      <a:pt x="1320338" y="43461"/>
                      <a:pt x="1869793" y="378059"/>
                      <a:pt x="2202767" y="870927"/>
                    </a:cubicBezTo>
                    <a:lnTo>
                      <a:pt x="2290098" y="1014678"/>
                    </a:lnTo>
                    <a:lnTo>
                      <a:pt x="0" y="1014678"/>
                    </a:lnTo>
                    <a:close/>
                  </a:path>
                </a:pathLst>
              </a:custGeom>
              <a:gradFill>
                <a:gsLst>
                  <a:gs pos="77000">
                    <a:srgbClr val="9E0075"/>
                  </a:gs>
                  <a:gs pos="51000">
                    <a:srgbClr val="F600B6"/>
                  </a:gs>
                </a:gsLst>
                <a:lin ang="12600000" scaled="0"/>
              </a:gradFill>
              <a:ln w="3175">
                <a:noFill/>
              </a:ln>
              <a:sp3d extrusionH="1270000">
                <a:bevelT w="25400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7884" tIns="378193" rIns="427884" bIns="378193" numCol="1" spcCol="1270" rtlCol="0" anchor="ctr" anchorCtr="0">
                <a:noAutofit/>
              </a:bodyPr>
              <a:lstStyle/>
              <a:p>
                <a:pPr marL="0" indent="0" algn="ctr" defTabSz="2089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4700" kern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493A922-D1DF-422D-BE71-D5AF4F5DCF2B}"/>
                  </a:ext>
                </a:extLst>
              </p:cNvPr>
              <p:cNvSpPr/>
              <p:nvPr/>
            </p:nvSpPr>
            <p:spPr>
              <a:xfrm rot="14406916">
                <a:off x="3386706" y="3152369"/>
                <a:ext cx="2290098" cy="1017019"/>
              </a:xfrm>
              <a:custGeom>
                <a:avLst/>
                <a:gdLst>
                  <a:gd name="connsiteX0" fmla="*/ 2273335 w 2290098"/>
                  <a:gd name="connsiteY0" fmla="*/ 989364 h 1017019"/>
                  <a:gd name="connsiteX1" fmla="*/ 1105774 w 2290098"/>
                  <a:gd name="connsiteY1" fmla="*/ 1003735 h 1017019"/>
                  <a:gd name="connsiteX2" fmla="*/ 1113560 w 2290098"/>
                  <a:gd name="connsiteY2" fmla="*/ 1017019 h 1017019"/>
                  <a:gd name="connsiteX3" fmla="*/ 0 w 2290098"/>
                  <a:gd name="connsiteY3" fmla="*/ 1017019 h 1017019"/>
                  <a:gd name="connsiteX4" fmla="*/ 578099 w 2290098"/>
                  <a:gd name="connsiteY4" fmla="*/ 0 h 1017019"/>
                  <a:gd name="connsiteX5" fmla="*/ 690833 w 2290098"/>
                  <a:gd name="connsiteY5" fmla="*/ 3569 h 1017019"/>
                  <a:gd name="connsiteX6" fmla="*/ 2202767 w 2290098"/>
                  <a:gd name="connsiteY6" fmla="*/ 872937 h 1017019"/>
                  <a:gd name="connsiteX7" fmla="*/ 2290098 w 2290098"/>
                  <a:gd name="connsiteY7" fmla="*/ 1017019 h 1017019"/>
                  <a:gd name="connsiteX8" fmla="*/ 2288550 w 2290098"/>
                  <a:gd name="connsiteY8" fmla="*/ 1017019 h 1017019"/>
                  <a:gd name="connsiteX9" fmla="*/ 2274880 w 2290098"/>
                  <a:gd name="connsiteY9" fmla="*/ 991912 h 1017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90098" h="1017019">
                    <a:moveTo>
                      <a:pt x="2273335" y="989364"/>
                    </a:moveTo>
                    <a:lnTo>
                      <a:pt x="1105774" y="1003735"/>
                    </a:lnTo>
                    <a:lnTo>
                      <a:pt x="1113560" y="1017019"/>
                    </a:lnTo>
                    <a:lnTo>
                      <a:pt x="0" y="1017019"/>
                    </a:lnTo>
                    <a:lnTo>
                      <a:pt x="578099" y="0"/>
                    </a:lnTo>
                    <a:lnTo>
                      <a:pt x="690833" y="3569"/>
                    </a:lnTo>
                    <a:cubicBezTo>
                      <a:pt x="1320338" y="43561"/>
                      <a:pt x="1869793" y="378931"/>
                      <a:pt x="2202767" y="872937"/>
                    </a:cubicBezTo>
                    <a:close/>
                    <a:moveTo>
                      <a:pt x="2290098" y="1017019"/>
                    </a:moveTo>
                    <a:lnTo>
                      <a:pt x="2288550" y="1017019"/>
                    </a:lnTo>
                    <a:lnTo>
                      <a:pt x="2274880" y="991912"/>
                    </a:lnTo>
                    <a:close/>
                  </a:path>
                </a:pathLst>
              </a:custGeom>
              <a:gradFill>
                <a:gsLst>
                  <a:gs pos="49000">
                    <a:srgbClr val="E55050"/>
                  </a:gs>
                  <a:gs pos="78000">
                    <a:srgbClr val="8A1414"/>
                  </a:gs>
                </a:gsLst>
                <a:lin ang="12600000" scaled="0"/>
              </a:gradFill>
              <a:ln w="3175">
                <a:noFill/>
              </a:ln>
              <a:sp3d extrusionH="1270000">
                <a:bevelT w="25400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7884" tIns="378193" rIns="427884" bIns="378193" numCol="1" spcCol="1270" rtlCol="0" anchor="ctr" anchorCtr="0">
                <a:noAutofit/>
              </a:bodyPr>
              <a:lstStyle/>
              <a:p>
                <a:pPr marL="0" indent="0" algn="ctr" defTabSz="2089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4700" kern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90C35E3-1D7B-4058-9F80-7A6A79CEE360}"/>
                  </a:ext>
                </a:extLst>
              </p:cNvPr>
              <p:cNvSpPr/>
              <p:nvPr/>
            </p:nvSpPr>
            <p:spPr>
              <a:xfrm rot="3615391">
                <a:off x="6514940" y="2699422"/>
                <a:ext cx="2290098" cy="1014678"/>
              </a:xfrm>
              <a:custGeom>
                <a:avLst/>
                <a:gdLst>
                  <a:gd name="connsiteX0" fmla="*/ 578099 w 2290098"/>
                  <a:gd name="connsiteY0" fmla="*/ 0 h 1014678"/>
                  <a:gd name="connsiteX1" fmla="*/ 690833 w 2290098"/>
                  <a:gd name="connsiteY1" fmla="*/ 3561 h 1014678"/>
                  <a:gd name="connsiteX2" fmla="*/ 2202767 w 2290098"/>
                  <a:gd name="connsiteY2" fmla="*/ 870927 h 1014678"/>
                  <a:gd name="connsiteX3" fmla="*/ 2290098 w 2290098"/>
                  <a:gd name="connsiteY3" fmla="*/ 1014678 h 1014678"/>
                  <a:gd name="connsiteX4" fmla="*/ 0 w 2290098"/>
                  <a:gd name="connsiteY4" fmla="*/ 1014678 h 101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0098" h="1014678">
                    <a:moveTo>
                      <a:pt x="578099" y="0"/>
                    </a:moveTo>
                    <a:lnTo>
                      <a:pt x="690833" y="3561"/>
                    </a:lnTo>
                    <a:cubicBezTo>
                      <a:pt x="1320338" y="43461"/>
                      <a:pt x="1869793" y="378059"/>
                      <a:pt x="2202767" y="870927"/>
                    </a:cubicBezTo>
                    <a:lnTo>
                      <a:pt x="2290098" y="1014678"/>
                    </a:lnTo>
                    <a:lnTo>
                      <a:pt x="0" y="1014678"/>
                    </a:lnTo>
                    <a:close/>
                  </a:path>
                </a:pathLst>
              </a:custGeom>
              <a:gradFill>
                <a:gsLst>
                  <a:gs pos="49000">
                    <a:srgbClr val="00B0F0"/>
                  </a:gs>
                  <a:gs pos="78000">
                    <a:srgbClr val="00506C"/>
                  </a:gs>
                </a:gsLst>
                <a:lin ang="12600000" scaled="0"/>
              </a:gradFill>
              <a:ln w="3175">
                <a:noFill/>
              </a:ln>
              <a:sp3d extrusionH="1270000">
                <a:bevelT w="25400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7884" tIns="378193" rIns="427884" bIns="378193" numCol="1" spcCol="1270" rtlCol="0" anchor="ctr" anchorCtr="0">
                <a:noAutofit/>
              </a:bodyPr>
              <a:lstStyle/>
              <a:p>
                <a:pPr marL="0" indent="0" algn="ctr" defTabSz="2089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4700" kern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59CC28F-FFFA-4AB8-9AB1-29584E0048EE}"/>
                  </a:ext>
                </a:extLst>
              </p:cNvPr>
              <p:cNvSpPr/>
              <p:nvPr/>
            </p:nvSpPr>
            <p:spPr>
              <a:xfrm rot="17982954">
                <a:off x="3959559" y="1696138"/>
                <a:ext cx="2290098" cy="1014678"/>
              </a:xfrm>
              <a:custGeom>
                <a:avLst/>
                <a:gdLst>
                  <a:gd name="connsiteX0" fmla="*/ 578099 w 2290098"/>
                  <a:gd name="connsiteY0" fmla="*/ 0 h 1014678"/>
                  <a:gd name="connsiteX1" fmla="*/ 690833 w 2290098"/>
                  <a:gd name="connsiteY1" fmla="*/ 3561 h 1014678"/>
                  <a:gd name="connsiteX2" fmla="*/ 2202767 w 2290098"/>
                  <a:gd name="connsiteY2" fmla="*/ 870927 h 1014678"/>
                  <a:gd name="connsiteX3" fmla="*/ 2290098 w 2290098"/>
                  <a:gd name="connsiteY3" fmla="*/ 1014678 h 1014678"/>
                  <a:gd name="connsiteX4" fmla="*/ 0 w 2290098"/>
                  <a:gd name="connsiteY4" fmla="*/ 1014678 h 101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0098" h="1014678">
                    <a:moveTo>
                      <a:pt x="578099" y="0"/>
                    </a:moveTo>
                    <a:lnTo>
                      <a:pt x="690833" y="3561"/>
                    </a:lnTo>
                    <a:cubicBezTo>
                      <a:pt x="1320338" y="43461"/>
                      <a:pt x="1869793" y="378059"/>
                      <a:pt x="2202767" y="870927"/>
                    </a:cubicBezTo>
                    <a:lnTo>
                      <a:pt x="2290098" y="1014678"/>
                    </a:lnTo>
                    <a:lnTo>
                      <a:pt x="0" y="1014678"/>
                    </a:lnTo>
                    <a:close/>
                  </a:path>
                </a:pathLst>
              </a:custGeom>
              <a:gradFill flip="none" rotWithShape="1">
                <a:gsLst>
                  <a:gs pos="49000">
                    <a:srgbClr val="FF0066"/>
                  </a:gs>
                  <a:gs pos="78000">
                    <a:srgbClr val="990033"/>
                  </a:gs>
                </a:gsLst>
                <a:lin ang="12600000" scaled="0"/>
                <a:tileRect/>
              </a:gradFill>
              <a:ln w="3175">
                <a:noFill/>
              </a:ln>
              <a:sp3d extrusionH="1270000">
                <a:bevelT w="25400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7884" tIns="378193" rIns="427884" bIns="378193" numCol="1" spcCol="1270" rtlCol="0" anchor="ctr" anchorCtr="0">
                <a:noAutofit/>
              </a:bodyPr>
              <a:lstStyle/>
              <a:p>
                <a:pPr marL="0" indent="0" algn="ctr" defTabSz="2089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4700" kern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7643048-B15F-4CCF-9485-739671FA331C}"/>
                  </a:ext>
                </a:extLst>
              </p:cNvPr>
              <p:cNvSpPr/>
              <p:nvPr/>
            </p:nvSpPr>
            <p:spPr>
              <a:xfrm rot="7189182">
                <a:off x="5925772" y="4166831"/>
                <a:ext cx="2290098" cy="1014678"/>
              </a:xfrm>
              <a:custGeom>
                <a:avLst/>
                <a:gdLst>
                  <a:gd name="connsiteX0" fmla="*/ 578099 w 2290098"/>
                  <a:gd name="connsiteY0" fmla="*/ 0 h 1014678"/>
                  <a:gd name="connsiteX1" fmla="*/ 690833 w 2290098"/>
                  <a:gd name="connsiteY1" fmla="*/ 3561 h 1014678"/>
                  <a:gd name="connsiteX2" fmla="*/ 2202767 w 2290098"/>
                  <a:gd name="connsiteY2" fmla="*/ 870927 h 1014678"/>
                  <a:gd name="connsiteX3" fmla="*/ 2290098 w 2290098"/>
                  <a:gd name="connsiteY3" fmla="*/ 1014678 h 1014678"/>
                  <a:gd name="connsiteX4" fmla="*/ 0 w 2290098"/>
                  <a:gd name="connsiteY4" fmla="*/ 1014678 h 101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0098" h="1014678">
                    <a:moveTo>
                      <a:pt x="578099" y="0"/>
                    </a:moveTo>
                    <a:lnTo>
                      <a:pt x="690833" y="3561"/>
                    </a:lnTo>
                    <a:cubicBezTo>
                      <a:pt x="1320338" y="43461"/>
                      <a:pt x="1869793" y="378059"/>
                      <a:pt x="2202767" y="870927"/>
                    </a:cubicBezTo>
                    <a:lnTo>
                      <a:pt x="2290098" y="1014678"/>
                    </a:lnTo>
                    <a:lnTo>
                      <a:pt x="0" y="1014678"/>
                    </a:lnTo>
                    <a:close/>
                  </a:path>
                </a:pathLst>
              </a:custGeom>
              <a:gradFill>
                <a:gsLst>
                  <a:gs pos="49000">
                    <a:srgbClr val="3333FF"/>
                  </a:gs>
                  <a:gs pos="78000">
                    <a:srgbClr val="000066"/>
                  </a:gs>
                </a:gsLst>
                <a:lin ang="12600000" scaled="0"/>
              </a:gradFill>
              <a:ln w="3175">
                <a:noFill/>
              </a:ln>
              <a:sp3d extrusionH="1270000">
                <a:bevelT w="25400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7884" tIns="378193" rIns="427884" bIns="378193" numCol="1" spcCol="1270" rtlCol="0" anchor="ctr" anchorCtr="0">
                <a:noAutofit/>
              </a:bodyPr>
              <a:lstStyle/>
              <a:p>
                <a:pPr marL="0" indent="0" algn="ctr" defTabSz="2089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4700" kern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A6741E96-EB27-48D8-B3CB-39AE8CA04CD2}"/>
                  </a:ext>
                </a:extLst>
              </p:cNvPr>
              <p:cNvSpPr/>
              <p:nvPr/>
            </p:nvSpPr>
            <p:spPr>
              <a:xfrm flipH="1" flipV="1">
                <a:off x="4366552" y="4389728"/>
                <a:ext cx="2290098" cy="1033505"/>
              </a:xfrm>
              <a:custGeom>
                <a:avLst/>
                <a:gdLst>
                  <a:gd name="connsiteX0" fmla="*/ 578099 w 2290098"/>
                  <a:gd name="connsiteY0" fmla="*/ 0 h 1014678"/>
                  <a:gd name="connsiteX1" fmla="*/ 690833 w 2290098"/>
                  <a:gd name="connsiteY1" fmla="*/ 3561 h 1014678"/>
                  <a:gd name="connsiteX2" fmla="*/ 2202767 w 2290098"/>
                  <a:gd name="connsiteY2" fmla="*/ 870927 h 1014678"/>
                  <a:gd name="connsiteX3" fmla="*/ 2290098 w 2290098"/>
                  <a:gd name="connsiteY3" fmla="*/ 1014678 h 1014678"/>
                  <a:gd name="connsiteX4" fmla="*/ 0 w 2290098"/>
                  <a:gd name="connsiteY4" fmla="*/ 1014678 h 101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0098" h="1014678">
                    <a:moveTo>
                      <a:pt x="578099" y="0"/>
                    </a:moveTo>
                    <a:lnTo>
                      <a:pt x="690833" y="3561"/>
                    </a:lnTo>
                    <a:cubicBezTo>
                      <a:pt x="1320338" y="43461"/>
                      <a:pt x="1869793" y="378059"/>
                      <a:pt x="2202767" y="870927"/>
                    </a:cubicBezTo>
                    <a:lnTo>
                      <a:pt x="2290098" y="1014678"/>
                    </a:lnTo>
                    <a:lnTo>
                      <a:pt x="0" y="1014678"/>
                    </a:lnTo>
                    <a:close/>
                  </a:path>
                </a:pathLst>
              </a:custGeom>
              <a:gradFill>
                <a:gsLst>
                  <a:gs pos="49000">
                    <a:srgbClr val="920092"/>
                  </a:gs>
                  <a:gs pos="78000">
                    <a:srgbClr val="360036"/>
                  </a:gs>
                </a:gsLst>
                <a:lin ang="12600000" scaled="0"/>
              </a:gradFill>
              <a:ln w="3175">
                <a:noFill/>
              </a:ln>
              <a:sp3d extrusionH="1270000">
                <a:bevelT w="25400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7884" tIns="378193" rIns="427884" bIns="378193" numCol="1" spcCol="1270" rtlCol="0" anchor="ctr" anchorCtr="0">
                <a:noAutofit/>
              </a:bodyPr>
              <a:lstStyle/>
              <a:p>
                <a:pPr marL="0" indent="0" algn="ctr" defTabSz="2089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4700" kern="1200"/>
              </a:p>
            </p:txBody>
          </p:sp>
        </p:grp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DC36DB55-244E-46E8-9C44-B638DA323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692" y="2015624"/>
              <a:ext cx="487588" cy="487588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AE9FECD2-5A43-468F-AAE8-5C3A98FE8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3524" y="2895897"/>
              <a:ext cx="629599" cy="629599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BC642758-27F2-4568-A58C-F187F38FA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495" y="4452656"/>
              <a:ext cx="416212" cy="416212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FB41C2A5-DB45-4B8B-96FA-C30C84585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233" y="3277790"/>
              <a:ext cx="495411" cy="495411"/>
            </a:xfrm>
            <a:prstGeom prst="rect">
              <a:avLst/>
            </a:prstGeom>
          </p:spPr>
        </p:pic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2D249C5-AE8E-46DD-AC1D-81967C87D317}"/>
                </a:ext>
              </a:extLst>
            </p:cNvPr>
            <p:cNvGrpSpPr/>
            <p:nvPr/>
          </p:nvGrpSpPr>
          <p:grpSpPr>
            <a:xfrm>
              <a:off x="6800993" y="4244442"/>
              <a:ext cx="654405" cy="457200"/>
              <a:chOff x="6714113" y="4182115"/>
              <a:chExt cx="654405" cy="457200"/>
            </a:xfrm>
          </p:grpSpPr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17A5EE3A-AD7B-4E1F-8A1E-AA4E677D86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4113" y="4182115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9B6EE57B-7686-49A1-ADC9-0FA4C273FD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11318" y="4182115"/>
                <a:ext cx="457200" cy="457200"/>
              </a:xfrm>
              <a:prstGeom prst="rect">
                <a:avLst/>
              </a:prstGeom>
            </p:spPr>
          </p:pic>
        </p:grp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8CEC1E7D-25D5-4D84-83BA-C7F73063D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717" y="2307010"/>
              <a:ext cx="461354" cy="461354"/>
            </a:xfrm>
            <a:prstGeom prst="rect">
              <a:avLst/>
            </a:prstGeom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C21A0EA4-C80A-4521-83D8-AC92E7E23B6A}"/>
              </a:ext>
            </a:extLst>
          </p:cNvPr>
          <p:cNvSpPr txBox="1"/>
          <p:nvPr/>
        </p:nvSpPr>
        <p:spPr>
          <a:xfrm>
            <a:off x="4546436" y="264330"/>
            <a:ext cx="326303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lgerian" panose="04020705040A02060702" pitchFamily="82" charset="0"/>
              </a:rPr>
              <a:t>ABOUT ME</a:t>
            </a:r>
            <a:endParaRPr lang="en-IN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96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6DD4D5B-405E-4CB9-82FC-AB7B63C25B25}"/>
              </a:ext>
            </a:extLst>
          </p:cNvPr>
          <p:cNvGrpSpPr/>
          <p:nvPr/>
        </p:nvGrpSpPr>
        <p:grpSpPr>
          <a:xfrm>
            <a:off x="1532863" y="1588179"/>
            <a:ext cx="3127627" cy="923330"/>
            <a:chOff x="1408050" y="1702470"/>
            <a:chExt cx="3127627" cy="923330"/>
          </a:xfrm>
          <a:solidFill>
            <a:srgbClr val="FF026C"/>
          </a:solidFill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11A854-37E3-4338-8160-53281FD638ED}"/>
                </a:ext>
              </a:extLst>
            </p:cNvPr>
            <p:cNvSpPr txBox="1"/>
            <p:nvPr/>
          </p:nvSpPr>
          <p:spPr>
            <a:xfrm>
              <a:off x="1408050" y="1702470"/>
              <a:ext cx="1817205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u="sng" dirty="0">
                  <a:solidFill>
                    <a:srgbClr val="FF036D"/>
                  </a:solidFill>
                </a:rPr>
                <a:t>1. EDUCATION</a:t>
              </a:r>
            </a:p>
            <a:p>
              <a:pPr algn="r"/>
              <a:r>
                <a:rPr lang="en-IN" b="1" dirty="0">
                  <a:solidFill>
                    <a:schemeClr val="bg1"/>
                  </a:solidFill>
                </a:rPr>
                <a:t>C</a:t>
              </a:r>
              <a:r>
                <a:rPr lang="en-IN" dirty="0">
                  <a:solidFill>
                    <a:schemeClr val="bg1"/>
                  </a:solidFill>
                </a:rPr>
                <a:t>ontinue my  B.TECH from REC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6B0A420-6274-4C4F-98B5-5F9290A8CFFF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58" y="2164135"/>
              <a:ext cx="1194619" cy="0"/>
            </a:xfrm>
            <a:prstGeom prst="straightConnector1">
              <a:avLst/>
            </a:prstGeom>
            <a:grpFill/>
            <a:ln w="12700">
              <a:solidFill>
                <a:srgbClr val="FF036D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0C41AB-C112-46B4-B7BD-702374D84A0F}"/>
              </a:ext>
            </a:extLst>
          </p:cNvPr>
          <p:cNvGrpSpPr/>
          <p:nvPr/>
        </p:nvGrpSpPr>
        <p:grpSpPr>
          <a:xfrm>
            <a:off x="1123151" y="2966781"/>
            <a:ext cx="3127627" cy="923330"/>
            <a:chOff x="1408050" y="1702470"/>
            <a:chExt cx="3127627" cy="92333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ABB647-71BF-401E-BD26-063DFB16AB4A}"/>
                </a:ext>
              </a:extLst>
            </p:cNvPr>
            <p:cNvSpPr txBox="1"/>
            <p:nvPr/>
          </p:nvSpPr>
          <p:spPr>
            <a:xfrm>
              <a:off x="1408050" y="1702470"/>
              <a:ext cx="18172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u="sng" dirty="0">
                  <a:solidFill>
                    <a:srgbClr val="EE5353"/>
                  </a:solidFill>
                </a:rPr>
                <a:t>2. CONTACT</a:t>
              </a:r>
            </a:p>
            <a:p>
              <a:pPr algn="r"/>
              <a:r>
                <a:rPr lang="en-IN" b="1" dirty="0">
                  <a:solidFill>
                    <a:schemeClr val="bg1"/>
                  </a:solidFill>
                </a:rPr>
                <a:t>Phone number –</a:t>
              </a:r>
            </a:p>
            <a:p>
              <a:pPr algn="r"/>
              <a:r>
                <a:rPr lang="en-IN" b="1" dirty="0">
                  <a:solidFill>
                    <a:schemeClr val="bg1"/>
                  </a:solidFill>
                </a:rPr>
                <a:t>8144761897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AFC79D6-1001-4D61-8F16-C2719805274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58" y="2164135"/>
              <a:ext cx="1194619" cy="0"/>
            </a:xfrm>
            <a:prstGeom prst="straightConnector1">
              <a:avLst/>
            </a:prstGeom>
            <a:ln w="12700">
              <a:solidFill>
                <a:srgbClr val="EE5353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DF2F7-2559-4667-8BB7-1AE6EACE2CCA}"/>
              </a:ext>
            </a:extLst>
          </p:cNvPr>
          <p:cNvGrpSpPr/>
          <p:nvPr/>
        </p:nvGrpSpPr>
        <p:grpSpPr>
          <a:xfrm>
            <a:off x="1345346" y="4301693"/>
            <a:ext cx="3421625" cy="923330"/>
            <a:chOff x="1114052" y="1702470"/>
            <a:chExt cx="3421625" cy="9233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1AD14-B35C-4785-B950-A21616ED7E7C}"/>
                </a:ext>
              </a:extLst>
            </p:cNvPr>
            <p:cNvSpPr txBox="1"/>
            <p:nvPr/>
          </p:nvSpPr>
          <p:spPr>
            <a:xfrm>
              <a:off x="1114052" y="1702470"/>
              <a:ext cx="21112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u="sng" dirty="0">
                  <a:solidFill>
                    <a:srgbClr val="980098"/>
                  </a:solidFill>
                </a:rPr>
                <a:t>3. EMAIL</a:t>
              </a:r>
            </a:p>
            <a:p>
              <a:pPr algn="r"/>
              <a:r>
                <a:rPr lang="en-IN" b="1" dirty="0">
                  <a:solidFill>
                    <a:schemeClr val="bg1"/>
                  </a:solidFill>
                </a:rPr>
                <a:t>prangyapriyadarsini12@gmail.com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66330C9-28FC-4D3E-B89F-E4670A9AF19E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58" y="2164135"/>
              <a:ext cx="1194619" cy="0"/>
            </a:xfrm>
            <a:prstGeom prst="straightConnector1">
              <a:avLst/>
            </a:prstGeom>
            <a:ln w="12700">
              <a:solidFill>
                <a:srgbClr val="980098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FD02A58-028B-4EC0-8FED-921A93C05490}"/>
              </a:ext>
            </a:extLst>
          </p:cNvPr>
          <p:cNvGrpSpPr/>
          <p:nvPr/>
        </p:nvGrpSpPr>
        <p:grpSpPr>
          <a:xfrm>
            <a:off x="4023245" y="1058428"/>
            <a:ext cx="4144083" cy="4760791"/>
            <a:chOff x="4023245" y="1058428"/>
            <a:chExt cx="4144083" cy="4760791"/>
          </a:xfrm>
          <a:scene3d>
            <a:camera prst="perspectiveHeroicExtremeLeftFacing"/>
            <a:lightRig rig="threePt" dir="t">
              <a:rot lat="0" lon="0" rev="1200000"/>
            </a:lightRig>
          </a:scene3d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88E2ADD-2AD5-45C8-AB13-990FC708A982}"/>
                </a:ext>
              </a:extLst>
            </p:cNvPr>
            <p:cNvSpPr/>
            <p:nvPr/>
          </p:nvSpPr>
          <p:spPr>
            <a:xfrm>
              <a:off x="5532095" y="1453050"/>
              <a:ext cx="2290098" cy="1014678"/>
            </a:xfrm>
            <a:custGeom>
              <a:avLst/>
              <a:gdLst>
                <a:gd name="connsiteX0" fmla="*/ 578099 w 2290098"/>
                <a:gd name="connsiteY0" fmla="*/ 0 h 1014678"/>
                <a:gd name="connsiteX1" fmla="*/ 690833 w 2290098"/>
                <a:gd name="connsiteY1" fmla="*/ 3561 h 1014678"/>
                <a:gd name="connsiteX2" fmla="*/ 2202767 w 2290098"/>
                <a:gd name="connsiteY2" fmla="*/ 870927 h 1014678"/>
                <a:gd name="connsiteX3" fmla="*/ 2290098 w 2290098"/>
                <a:gd name="connsiteY3" fmla="*/ 1014678 h 1014678"/>
                <a:gd name="connsiteX4" fmla="*/ 0 w 2290098"/>
                <a:gd name="connsiteY4" fmla="*/ 1014678 h 101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0098" h="1014678">
                  <a:moveTo>
                    <a:pt x="578099" y="0"/>
                  </a:moveTo>
                  <a:lnTo>
                    <a:pt x="690833" y="3561"/>
                  </a:lnTo>
                  <a:cubicBezTo>
                    <a:pt x="1320338" y="43461"/>
                    <a:pt x="1869793" y="378059"/>
                    <a:pt x="2202767" y="870927"/>
                  </a:cubicBezTo>
                  <a:lnTo>
                    <a:pt x="2290098" y="1014678"/>
                  </a:lnTo>
                  <a:lnTo>
                    <a:pt x="0" y="1014678"/>
                  </a:lnTo>
                  <a:close/>
                </a:path>
              </a:pathLst>
            </a:custGeom>
            <a:gradFill>
              <a:gsLst>
                <a:gs pos="77000">
                  <a:srgbClr val="9E0075"/>
                </a:gs>
                <a:gs pos="51000">
                  <a:srgbClr val="F600B6"/>
                </a:gs>
              </a:gsLst>
              <a:lin ang="12600000" scaled="0"/>
            </a:gradFill>
            <a:ln w="3175">
              <a:noFill/>
            </a:ln>
            <a:sp3d extrusionH="1270000">
              <a:bevelT w="254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7884" tIns="378193" rIns="427884" bIns="378193" numCol="1" spcCol="1270" rtlCol="0" anchor="ctr" anchorCtr="0">
              <a:noAutofit/>
            </a:bodyPr>
            <a:lstStyle/>
            <a:p>
              <a:pPr mar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4700" kern="120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493A922-D1DF-422D-BE71-D5AF4F5DCF2B}"/>
                </a:ext>
              </a:extLst>
            </p:cNvPr>
            <p:cNvSpPr/>
            <p:nvPr/>
          </p:nvSpPr>
          <p:spPr>
            <a:xfrm rot="14406916">
              <a:off x="3386706" y="3152369"/>
              <a:ext cx="2290098" cy="1017019"/>
            </a:xfrm>
            <a:custGeom>
              <a:avLst/>
              <a:gdLst>
                <a:gd name="connsiteX0" fmla="*/ 2273335 w 2290098"/>
                <a:gd name="connsiteY0" fmla="*/ 989364 h 1017019"/>
                <a:gd name="connsiteX1" fmla="*/ 1105774 w 2290098"/>
                <a:gd name="connsiteY1" fmla="*/ 1003735 h 1017019"/>
                <a:gd name="connsiteX2" fmla="*/ 1113560 w 2290098"/>
                <a:gd name="connsiteY2" fmla="*/ 1017019 h 1017019"/>
                <a:gd name="connsiteX3" fmla="*/ 0 w 2290098"/>
                <a:gd name="connsiteY3" fmla="*/ 1017019 h 1017019"/>
                <a:gd name="connsiteX4" fmla="*/ 578099 w 2290098"/>
                <a:gd name="connsiteY4" fmla="*/ 0 h 1017019"/>
                <a:gd name="connsiteX5" fmla="*/ 690833 w 2290098"/>
                <a:gd name="connsiteY5" fmla="*/ 3569 h 1017019"/>
                <a:gd name="connsiteX6" fmla="*/ 2202767 w 2290098"/>
                <a:gd name="connsiteY6" fmla="*/ 872937 h 1017019"/>
                <a:gd name="connsiteX7" fmla="*/ 2290098 w 2290098"/>
                <a:gd name="connsiteY7" fmla="*/ 1017019 h 1017019"/>
                <a:gd name="connsiteX8" fmla="*/ 2288550 w 2290098"/>
                <a:gd name="connsiteY8" fmla="*/ 1017019 h 1017019"/>
                <a:gd name="connsiteX9" fmla="*/ 2274880 w 2290098"/>
                <a:gd name="connsiteY9" fmla="*/ 991912 h 1017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0098" h="1017019">
                  <a:moveTo>
                    <a:pt x="2273335" y="989364"/>
                  </a:moveTo>
                  <a:lnTo>
                    <a:pt x="1105774" y="1003735"/>
                  </a:lnTo>
                  <a:lnTo>
                    <a:pt x="1113560" y="1017019"/>
                  </a:lnTo>
                  <a:lnTo>
                    <a:pt x="0" y="1017019"/>
                  </a:lnTo>
                  <a:lnTo>
                    <a:pt x="578099" y="0"/>
                  </a:lnTo>
                  <a:lnTo>
                    <a:pt x="690833" y="3569"/>
                  </a:lnTo>
                  <a:cubicBezTo>
                    <a:pt x="1320338" y="43561"/>
                    <a:pt x="1869793" y="378931"/>
                    <a:pt x="2202767" y="872937"/>
                  </a:cubicBezTo>
                  <a:close/>
                  <a:moveTo>
                    <a:pt x="2290098" y="1017019"/>
                  </a:moveTo>
                  <a:lnTo>
                    <a:pt x="2288550" y="1017019"/>
                  </a:lnTo>
                  <a:lnTo>
                    <a:pt x="2274880" y="991912"/>
                  </a:lnTo>
                  <a:close/>
                </a:path>
              </a:pathLst>
            </a:custGeom>
            <a:gradFill>
              <a:gsLst>
                <a:gs pos="49000">
                  <a:srgbClr val="E55050"/>
                </a:gs>
                <a:gs pos="78000">
                  <a:srgbClr val="8A1414"/>
                </a:gs>
              </a:gsLst>
              <a:lin ang="12600000" scaled="0"/>
            </a:gradFill>
            <a:ln w="3175">
              <a:noFill/>
            </a:ln>
            <a:sp3d extrusionH="1270000">
              <a:bevelT w="254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7884" tIns="378193" rIns="427884" bIns="378193" numCol="1" spcCol="1270" rtlCol="0" anchor="ctr" anchorCtr="0">
              <a:noAutofit/>
            </a:bodyPr>
            <a:lstStyle/>
            <a:p>
              <a:pPr mar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4700" kern="12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90C35E3-1D7B-4058-9F80-7A6A79CEE360}"/>
                </a:ext>
              </a:extLst>
            </p:cNvPr>
            <p:cNvSpPr/>
            <p:nvPr/>
          </p:nvSpPr>
          <p:spPr>
            <a:xfrm rot="3615391">
              <a:off x="6514940" y="2699422"/>
              <a:ext cx="2290098" cy="1014678"/>
            </a:xfrm>
            <a:custGeom>
              <a:avLst/>
              <a:gdLst>
                <a:gd name="connsiteX0" fmla="*/ 578099 w 2290098"/>
                <a:gd name="connsiteY0" fmla="*/ 0 h 1014678"/>
                <a:gd name="connsiteX1" fmla="*/ 690833 w 2290098"/>
                <a:gd name="connsiteY1" fmla="*/ 3561 h 1014678"/>
                <a:gd name="connsiteX2" fmla="*/ 2202767 w 2290098"/>
                <a:gd name="connsiteY2" fmla="*/ 870927 h 1014678"/>
                <a:gd name="connsiteX3" fmla="*/ 2290098 w 2290098"/>
                <a:gd name="connsiteY3" fmla="*/ 1014678 h 1014678"/>
                <a:gd name="connsiteX4" fmla="*/ 0 w 2290098"/>
                <a:gd name="connsiteY4" fmla="*/ 1014678 h 101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0098" h="1014678">
                  <a:moveTo>
                    <a:pt x="578099" y="0"/>
                  </a:moveTo>
                  <a:lnTo>
                    <a:pt x="690833" y="3561"/>
                  </a:lnTo>
                  <a:cubicBezTo>
                    <a:pt x="1320338" y="43461"/>
                    <a:pt x="1869793" y="378059"/>
                    <a:pt x="2202767" y="870927"/>
                  </a:cubicBezTo>
                  <a:lnTo>
                    <a:pt x="2290098" y="1014678"/>
                  </a:lnTo>
                  <a:lnTo>
                    <a:pt x="0" y="1014678"/>
                  </a:lnTo>
                  <a:close/>
                </a:path>
              </a:pathLst>
            </a:custGeom>
            <a:gradFill>
              <a:gsLst>
                <a:gs pos="49000">
                  <a:srgbClr val="00B0F0"/>
                </a:gs>
                <a:gs pos="78000">
                  <a:srgbClr val="00506C"/>
                </a:gs>
              </a:gsLst>
              <a:lin ang="12600000" scaled="0"/>
            </a:gradFill>
            <a:ln w="3175">
              <a:noFill/>
            </a:ln>
            <a:sp3d extrusionH="1270000">
              <a:bevelT w="254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7884" tIns="378193" rIns="427884" bIns="378193" numCol="1" spcCol="1270" rtlCol="0" anchor="ctr" anchorCtr="0">
              <a:noAutofit/>
            </a:bodyPr>
            <a:lstStyle/>
            <a:p>
              <a:pPr mar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4700" kern="120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59CC28F-FFFA-4AB8-9AB1-29584E0048EE}"/>
                </a:ext>
              </a:extLst>
            </p:cNvPr>
            <p:cNvSpPr/>
            <p:nvPr/>
          </p:nvSpPr>
          <p:spPr>
            <a:xfrm rot="17982954">
              <a:off x="3959559" y="1696138"/>
              <a:ext cx="2290098" cy="1014678"/>
            </a:xfrm>
            <a:custGeom>
              <a:avLst/>
              <a:gdLst>
                <a:gd name="connsiteX0" fmla="*/ 578099 w 2290098"/>
                <a:gd name="connsiteY0" fmla="*/ 0 h 1014678"/>
                <a:gd name="connsiteX1" fmla="*/ 690833 w 2290098"/>
                <a:gd name="connsiteY1" fmla="*/ 3561 h 1014678"/>
                <a:gd name="connsiteX2" fmla="*/ 2202767 w 2290098"/>
                <a:gd name="connsiteY2" fmla="*/ 870927 h 1014678"/>
                <a:gd name="connsiteX3" fmla="*/ 2290098 w 2290098"/>
                <a:gd name="connsiteY3" fmla="*/ 1014678 h 1014678"/>
                <a:gd name="connsiteX4" fmla="*/ 0 w 2290098"/>
                <a:gd name="connsiteY4" fmla="*/ 1014678 h 101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0098" h="1014678">
                  <a:moveTo>
                    <a:pt x="578099" y="0"/>
                  </a:moveTo>
                  <a:lnTo>
                    <a:pt x="690833" y="3561"/>
                  </a:lnTo>
                  <a:cubicBezTo>
                    <a:pt x="1320338" y="43461"/>
                    <a:pt x="1869793" y="378059"/>
                    <a:pt x="2202767" y="870927"/>
                  </a:cubicBezTo>
                  <a:lnTo>
                    <a:pt x="2290098" y="1014678"/>
                  </a:lnTo>
                  <a:lnTo>
                    <a:pt x="0" y="1014678"/>
                  </a:lnTo>
                  <a:close/>
                </a:path>
              </a:pathLst>
            </a:custGeom>
            <a:gradFill flip="none" rotWithShape="1">
              <a:gsLst>
                <a:gs pos="49000">
                  <a:srgbClr val="FF0066"/>
                </a:gs>
                <a:gs pos="78000">
                  <a:srgbClr val="990033"/>
                </a:gs>
              </a:gsLst>
              <a:lin ang="12600000" scaled="0"/>
              <a:tileRect/>
            </a:gradFill>
            <a:ln w="3175">
              <a:noFill/>
            </a:ln>
            <a:sp3d extrusionH="1270000">
              <a:bevelT w="254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7884" tIns="378193" rIns="427884" bIns="378193" numCol="1" spcCol="1270" rtlCol="0" anchor="ctr" anchorCtr="0">
              <a:noAutofit/>
            </a:bodyPr>
            <a:lstStyle/>
            <a:p>
              <a:pPr mar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4700" kern="120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7643048-B15F-4CCF-9485-739671FA331C}"/>
                </a:ext>
              </a:extLst>
            </p:cNvPr>
            <p:cNvSpPr/>
            <p:nvPr/>
          </p:nvSpPr>
          <p:spPr>
            <a:xfrm rot="7189182">
              <a:off x="5925772" y="4166831"/>
              <a:ext cx="2290098" cy="1014678"/>
            </a:xfrm>
            <a:custGeom>
              <a:avLst/>
              <a:gdLst>
                <a:gd name="connsiteX0" fmla="*/ 578099 w 2290098"/>
                <a:gd name="connsiteY0" fmla="*/ 0 h 1014678"/>
                <a:gd name="connsiteX1" fmla="*/ 690833 w 2290098"/>
                <a:gd name="connsiteY1" fmla="*/ 3561 h 1014678"/>
                <a:gd name="connsiteX2" fmla="*/ 2202767 w 2290098"/>
                <a:gd name="connsiteY2" fmla="*/ 870927 h 1014678"/>
                <a:gd name="connsiteX3" fmla="*/ 2290098 w 2290098"/>
                <a:gd name="connsiteY3" fmla="*/ 1014678 h 1014678"/>
                <a:gd name="connsiteX4" fmla="*/ 0 w 2290098"/>
                <a:gd name="connsiteY4" fmla="*/ 1014678 h 101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0098" h="1014678">
                  <a:moveTo>
                    <a:pt x="578099" y="0"/>
                  </a:moveTo>
                  <a:lnTo>
                    <a:pt x="690833" y="3561"/>
                  </a:lnTo>
                  <a:cubicBezTo>
                    <a:pt x="1320338" y="43461"/>
                    <a:pt x="1869793" y="378059"/>
                    <a:pt x="2202767" y="870927"/>
                  </a:cubicBezTo>
                  <a:lnTo>
                    <a:pt x="2290098" y="1014678"/>
                  </a:lnTo>
                  <a:lnTo>
                    <a:pt x="0" y="1014678"/>
                  </a:lnTo>
                  <a:close/>
                </a:path>
              </a:pathLst>
            </a:custGeom>
            <a:gradFill>
              <a:gsLst>
                <a:gs pos="49000">
                  <a:srgbClr val="3333FF"/>
                </a:gs>
                <a:gs pos="78000">
                  <a:srgbClr val="000066"/>
                </a:gs>
              </a:gsLst>
              <a:lin ang="12600000" scaled="0"/>
            </a:gradFill>
            <a:ln w="3175">
              <a:noFill/>
            </a:ln>
            <a:sp3d extrusionH="1270000">
              <a:bevelT w="254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7884" tIns="378193" rIns="427884" bIns="378193" numCol="1" spcCol="1270" rtlCol="0" anchor="ctr" anchorCtr="0">
              <a:noAutofit/>
            </a:bodyPr>
            <a:lstStyle/>
            <a:p>
              <a:pPr mar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4700" kern="120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6741E96-EB27-48D8-B3CB-39AE8CA04CD2}"/>
                </a:ext>
              </a:extLst>
            </p:cNvPr>
            <p:cNvSpPr/>
            <p:nvPr/>
          </p:nvSpPr>
          <p:spPr>
            <a:xfrm flipH="1" flipV="1">
              <a:off x="4366552" y="4389728"/>
              <a:ext cx="2290098" cy="1033505"/>
            </a:xfrm>
            <a:custGeom>
              <a:avLst/>
              <a:gdLst>
                <a:gd name="connsiteX0" fmla="*/ 578099 w 2290098"/>
                <a:gd name="connsiteY0" fmla="*/ 0 h 1014678"/>
                <a:gd name="connsiteX1" fmla="*/ 690833 w 2290098"/>
                <a:gd name="connsiteY1" fmla="*/ 3561 h 1014678"/>
                <a:gd name="connsiteX2" fmla="*/ 2202767 w 2290098"/>
                <a:gd name="connsiteY2" fmla="*/ 870927 h 1014678"/>
                <a:gd name="connsiteX3" fmla="*/ 2290098 w 2290098"/>
                <a:gd name="connsiteY3" fmla="*/ 1014678 h 1014678"/>
                <a:gd name="connsiteX4" fmla="*/ 0 w 2290098"/>
                <a:gd name="connsiteY4" fmla="*/ 1014678 h 101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0098" h="1014678">
                  <a:moveTo>
                    <a:pt x="578099" y="0"/>
                  </a:moveTo>
                  <a:lnTo>
                    <a:pt x="690833" y="3561"/>
                  </a:lnTo>
                  <a:cubicBezTo>
                    <a:pt x="1320338" y="43461"/>
                    <a:pt x="1869793" y="378059"/>
                    <a:pt x="2202767" y="870927"/>
                  </a:cubicBezTo>
                  <a:lnTo>
                    <a:pt x="2290098" y="1014678"/>
                  </a:lnTo>
                  <a:lnTo>
                    <a:pt x="0" y="1014678"/>
                  </a:lnTo>
                  <a:close/>
                </a:path>
              </a:pathLst>
            </a:custGeom>
            <a:gradFill>
              <a:gsLst>
                <a:gs pos="49000">
                  <a:srgbClr val="920092"/>
                </a:gs>
                <a:gs pos="78000">
                  <a:srgbClr val="360036"/>
                </a:gs>
              </a:gsLst>
              <a:lin ang="12600000" scaled="0"/>
            </a:gradFill>
            <a:ln w="3175">
              <a:noFill/>
            </a:ln>
            <a:sp3d extrusionH="1270000">
              <a:bevelT w="254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7884" tIns="378193" rIns="427884" bIns="378193" numCol="1" spcCol="1270" rtlCol="0" anchor="ctr" anchorCtr="0">
              <a:noAutofit/>
            </a:bodyPr>
            <a:lstStyle/>
            <a:p>
              <a:pPr mar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4700" kern="1200"/>
            </a:p>
          </p:txBody>
        </p:sp>
      </p:grpSp>
      <p:pic>
        <p:nvPicPr>
          <p:cNvPr id="97" name="Picture 96">
            <a:extLst>
              <a:ext uri="{FF2B5EF4-FFF2-40B4-BE49-F238E27FC236}">
                <a16:creationId xmlns:a16="http://schemas.microsoft.com/office/drawing/2014/main" id="{DC36DB55-244E-46E8-9C44-B638DA323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082" y="1663031"/>
            <a:ext cx="642499" cy="642499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AE9FECD2-5A43-468F-AAE8-5C3A98FE8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821" y="2746095"/>
            <a:ext cx="966613" cy="1014678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BC642758-27F2-4568-A58C-F187F38FA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469" y="4441594"/>
            <a:ext cx="349354" cy="349354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FB41C2A5-DB45-4B8B-96FA-C30C84585F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806" y="3166537"/>
            <a:ext cx="370931" cy="370931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2D249C5-AE8E-46DD-AC1D-81967C87D317}"/>
              </a:ext>
            </a:extLst>
          </p:cNvPr>
          <p:cNvGrpSpPr/>
          <p:nvPr/>
        </p:nvGrpSpPr>
        <p:grpSpPr>
          <a:xfrm>
            <a:off x="6527673" y="4452655"/>
            <a:ext cx="787527" cy="682351"/>
            <a:chOff x="6714113" y="4182115"/>
            <a:chExt cx="654405" cy="457200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7A5EE3A-AD7B-4E1F-8A1E-AA4E677D8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4113" y="4182115"/>
              <a:ext cx="457200" cy="457200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9B6EE57B-7686-49A1-ADC9-0FA4C273F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1318" y="4182115"/>
              <a:ext cx="457200" cy="457200"/>
            </a:xfrm>
            <a:prstGeom prst="rect">
              <a:avLst/>
            </a:prstGeom>
          </p:spPr>
        </p:pic>
      </p:grpSp>
      <p:pic>
        <p:nvPicPr>
          <p:cNvPr id="110" name="Picture 109">
            <a:extLst>
              <a:ext uri="{FF2B5EF4-FFF2-40B4-BE49-F238E27FC236}">
                <a16:creationId xmlns:a16="http://schemas.microsoft.com/office/drawing/2014/main" id="{8CEC1E7D-25D5-4D84-83BA-C7F73063D3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737" y="1984281"/>
            <a:ext cx="406440" cy="4064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BBABF52-C31C-47DD-8A64-DBAB2E4637EA}"/>
              </a:ext>
            </a:extLst>
          </p:cNvPr>
          <p:cNvSpPr txBox="1"/>
          <p:nvPr/>
        </p:nvSpPr>
        <p:spPr>
          <a:xfrm>
            <a:off x="4546436" y="264330"/>
            <a:ext cx="326303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lgerian" panose="04020705040A02060702" pitchFamily="82" charset="0"/>
              </a:rPr>
              <a:t>ABOUT ME</a:t>
            </a:r>
            <a:endParaRPr lang="en-IN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148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>
        <p159:morph option="byObject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8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5000">
                                          <p:cBhvr additive="base">
                                            <p:cTn id="7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5000">
                                          <p:cBhvr additive="base">
                                            <p:cTn id="8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85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5000">
                                          <p:cBhvr additive="base">
                                            <p:cTn id="11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5000">
                                          <p:cBhvr additive="base">
                                            <p:cTn id="12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85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5000">
                                          <p:cBhvr additive="base">
                                            <p:cTn id="15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5000">
                                          <p:cBhvr additive="base">
                                            <p:cTn id="16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23F7215-8824-4E35-8FE5-C928B4926D5C}"/>
              </a:ext>
            </a:extLst>
          </p:cNvPr>
          <p:cNvGrpSpPr/>
          <p:nvPr/>
        </p:nvGrpSpPr>
        <p:grpSpPr>
          <a:xfrm>
            <a:off x="4023245" y="1058428"/>
            <a:ext cx="4144083" cy="4760791"/>
            <a:chOff x="4023245" y="1058428"/>
            <a:chExt cx="4144083" cy="4760791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FD02A58-028B-4EC0-8FED-921A93C05490}"/>
                </a:ext>
              </a:extLst>
            </p:cNvPr>
            <p:cNvGrpSpPr/>
            <p:nvPr/>
          </p:nvGrpSpPr>
          <p:grpSpPr>
            <a:xfrm>
              <a:off x="4023245" y="1058428"/>
              <a:ext cx="4144083" cy="4760791"/>
              <a:chOff x="4023245" y="1058428"/>
              <a:chExt cx="4144083" cy="4760791"/>
            </a:xfrm>
            <a:scene3d>
              <a:camera prst="perspectiveRelaxedModerately"/>
              <a:lightRig rig="threePt" dir="t">
                <a:rot lat="0" lon="0" rev="9000000"/>
              </a:lightRig>
            </a:scene3d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8E2ADD-2AD5-45C8-AB13-990FC708A982}"/>
                  </a:ext>
                </a:extLst>
              </p:cNvPr>
              <p:cNvSpPr/>
              <p:nvPr/>
            </p:nvSpPr>
            <p:spPr>
              <a:xfrm>
                <a:off x="5532095" y="1453050"/>
                <a:ext cx="2290098" cy="1014678"/>
              </a:xfrm>
              <a:custGeom>
                <a:avLst/>
                <a:gdLst>
                  <a:gd name="connsiteX0" fmla="*/ 578099 w 2290098"/>
                  <a:gd name="connsiteY0" fmla="*/ 0 h 1014678"/>
                  <a:gd name="connsiteX1" fmla="*/ 690833 w 2290098"/>
                  <a:gd name="connsiteY1" fmla="*/ 3561 h 1014678"/>
                  <a:gd name="connsiteX2" fmla="*/ 2202767 w 2290098"/>
                  <a:gd name="connsiteY2" fmla="*/ 870927 h 1014678"/>
                  <a:gd name="connsiteX3" fmla="*/ 2290098 w 2290098"/>
                  <a:gd name="connsiteY3" fmla="*/ 1014678 h 1014678"/>
                  <a:gd name="connsiteX4" fmla="*/ 0 w 2290098"/>
                  <a:gd name="connsiteY4" fmla="*/ 1014678 h 101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0098" h="1014678">
                    <a:moveTo>
                      <a:pt x="578099" y="0"/>
                    </a:moveTo>
                    <a:lnTo>
                      <a:pt x="690833" y="3561"/>
                    </a:lnTo>
                    <a:cubicBezTo>
                      <a:pt x="1320338" y="43461"/>
                      <a:pt x="1869793" y="378059"/>
                      <a:pt x="2202767" y="870927"/>
                    </a:cubicBezTo>
                    <a:lnTo>
                      <a:pt x="2290098" y="1014678"/>
                    </a:lnTo>
                    <a:lnTo>
                      <a:pt x="0" y="1014678"/>
                    </a:lnTo>
                    <a:close/>
                  </a:path>
                </a:pathLst>
              </a:custGeom>
              <a:gradFill>
                <a:gsLst>
                  <a:gs pos="77000">
                    <a:srgbClr val="9E0075"/>
                  </a:gs>
                  <a:gs pos="51000">
                    <a:srgbClr val="F600B6"/>
                  </a:gs>
                </a:gsLst>
                <a:lin ang="12600000" scaled="0"/>
              </a:gradFill>
              <a:ln w="3175">
                <a:noFill/>
              </a:ln>
              <a:sp3d extrusionH="1270000">
                <a:bevelT w="25400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7884" tIns="378193" rIns="427884" bIns="378193" numCol="1" spcCol="1270" rtlCol="0" anchor="ctr" anchorCtr="0">
                <a:noAutofit/>
              </a:bodyPr>
              <a:lstStyle/>
              <a:p>
                <a:pPr marL="0" indent="0" algn="ctr" defTabSz="2089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4700" kern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493A922-D1DF-422D-BE71-D5AF4F5DCF2B}"/>
                  </a:ext>
                </a:extLst>
              </p:cNvPr>
              <p:cNvSpPr/>
              <p:nvPr/>
            </p:nvSpPr>
            <p:spPr>
              <a:xfrm rot="14406916">
                <a:off x="3386706" y="3152369"/>
                <a:ext cx="2290098" cy="1017019"/>
              </a:xfrm>
              <a:custGeom>
                <a:avLst/>
                <a:gdLst>
                  <a:gd name="connsiteX0" fmla="*/ 2273335 w 2290098"/>
                  <a:gd name="connsiteY0" fmla="*/ 989364 h 1017019"/>
                  <a:gd name="connsiteX1" fmla="*/ 1105774 w 2290098"/>
                  <a:gd name="connsiteY1" fmla="*/ 1003735 h 1017019"/>
                  <a:gd name="connsiteX2" fmla="*/ 1113560 w 2290098"/>
                  <a:gd name="connsiteY2" fmla="*/ 1017019 h 1017019"/>
                  <a:gd name="connsiteX3" fmla="*/ 0 w 2290098"/>
                  <a:gd name="connsiteY3" fmla="*/ 1017019 h 1017019"/>
                  <a:gd name="connsiteX4" fmla="*/ 578099 w 2290098"/>
                  <a:gd name="connsiteY4" fmla="*/ 0 h 1017019"/>
                  <a:gd name="connsiteX5" fmla="*/ 690833 w 2290098"/>
                  <a:gd name="connsiteY5" fmla="*/ 3569 h 1017019"/>
                  <a:gd name="connsiteX6" fmla="*/ 2202767 w 2290098"/>
                  <a:gd name="connsiteY6" fmla="*/ 872937 h 1017019"/>
                  <a:gd name="connsiteX7" fmla="*/ 2290098 w 2290098"/>
                  <a:gd name="connsiteY7" fmla="*/ 1017019 h 1017019"/>
                  <a:gd name="connsiteX8" fmla="*/ 2288550 w 2290098"/>
                  <a:gd name="connsiteY8" fmla="*/ 1017019 h 1017019"/>
                  <a:gd name="connsiteX9" fmla="*/ 2274880 w 2290098"/>
                  <a:gd name="connsiteY9" fmla="*/ 991912 h 1017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90098" h="1017019">
                    <a:moveTo>
                      <a:pt x="2273335" y="989364"/>
                    </a:moveTo>
                    <a:lnTo>
                      <a:pt x="1105774" y="1003735"/>
                    </a:lnTo>
                    <a:lnTo>
                      <a:pt x="1113560" y="1017019"/>
                    </a:lnTo>
                    <a:lnTo>
                      <a:pt x="0" y="1017019"/>
                    </a:lnTo>
                    <a:lnTo>
                      <a:pt x="578099" y="0"/>
                    </a:lnTo>
                    <a:lnTo>
                      <a:pt x="690833" y="3569"/>
                    </a:lnTo>
                    <a:cubicBezTo>
                      <a:pt x="1320338" y="43561"/>
                      <a:pt x="1869793" y="378931"/>
                      <a:pt x="2202767" y="872937"/>
                    </a:cubicBezTo>
                    <a:close/>
                    <a:moveTo>
                      <a:pt x="2290098" y="1017019"/>
                    </a:moveTo>
                    <a:lnTo>
                      <a:pt x="2288550" y="1017019"/>
                    </a:lnTo>
                    <a:lnTo>
                      <a:pt x="2274880" y="991912"/>
                    </a:lnTo>
                    <a:close/>
                  </a:path>
                </a:pathLst>
              </a:custGeom>
              <a:gradFill>
                <a:gsLst>
                  <a:gs pos="49000">
                    <a:srgbClr val="E55050"/>
                  </a:gs>
                  <a:gs pos="78000">
                    <a:srgbClr val="8A1414"/>
                  </a:gs>
                </a:gsLst>
                <a:lin ang="12600000" scaled="0"/>
              </a:gradFill>
              <a:ln w="3175">
                <a:noFill/>
              </a:ln>
              <a:sp3d extrusionH="1270000">
                <a:bevelT w="25400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7884" tIns="378193" rIns="427884" bIns="378193" numCol="1" spcCol="1270" rtlCol="0" anchor="ctr" anchorCtr="0">
                <a:noAutofit/>
              </a:bodyPr>
              <a:lstStyle/>
              <a:p>
                <a:pPr marL="0" indent="0" algn="ctr" defTabSz="2089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4700" kern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90C35E3-1D7B-4058-9F80-7A6A79CEE360}"/>
                  </a:ext>
                </a:extLst>
              </p:cNvPr>
              <p:cNvSpPr/>
              <p:nvPr/>
            </p:nvSpPr>
            <p:spPr>
              <a:xfrm rot="3615391">
                <a:off x="6514940" y="2699422"/>
                <a:ext cx="2290098" cy="1014678"/>
              </a:xfrm>
              <a:custGeom>
                <a:avLst/>
                <a:gdLst>
                  <a:gd name="connsiteX0" fmla="*/ 578099 w 2290098"/>
                  <a:gd name="connsiteY0" fmla="*/ 0 h 1014678"/>
                  <a:gd name="connsiteX1" fmla="*/ 690833 w 2290098"/>
                  <a:gd name="connsiteY1" fmla="*/ 3561 h 1014678"/>
                  <a:gd name="connsiteX2" fmla="*/ 2202767 w 2290098"/>
                  <a:gd name="connsiteY2" fmla="*/ 870927 h 1014678"/>
                  <a:gd name="connsiteX3" fmla="*/ 2290098 w 2290098"/>
                  <a:gd name="connsiteY3" fmla="*/ 1014678 h 1014678"/>
                  <a:gd name="connsiteX4" fmla="*/ 0 w 2290098"/>
                  <a:gd name="connsiteY4" fmla="*/ 1014678 h 101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0098" h="1014678">
                    <a:moveTo>
                      <a:pt x="578099" y="0"/>
                    </a:moveTo>
                    <a:lnTo>
                      <a:pt x="690833" y="3561"/>
                    </a:lnTo>
                    <a:cubicBezTo>
                      <a:pt x="1320338" y="43461"/>
                      <a:pt x="1869793" y="378059"/>
                      <a:pt x="2202767" y="870927"/>
                    </a:cubicBezTo>
                    <a:lnTo>
                      <a:pt x="2290098" y="1014678"/>
                    </a:lnTo>
                    <a:lnTo>
                      <a:pt x="0" y="1014678"/>
                    </a:lnTo>
                    <a:close/>
                  </a:path>
                </a:pathLst>
              </a:custGeom>
              <a:gradFill>
                <a:gsLst>
                  <a:gs pos="49000">
                    <a:srgbClr val="00B0F0"/>
                  </a:gs>
                  <a:gs pos="78000">
                    <a:srgbClr val="00506C"/>
                  </a:gs>
                </a:gsLst>
                <a:lin ang="12600000" scaled="0"/>
              </a:gradFill>
              <a:ln w="3175">
                <a:noFill/>
              </a:ln>
              <a:sp3d extrusionH="1270000">
                <a:bevelT w="25400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7884" tIns="378193" rIns="427884" bIns="378193" numCol="1" spcCol="1270" rtlCol="0" anchor="ctr" anchorCtr="0">
                <a:noAutofit/>
              </a:bodyPr>
              <a:lstStyle/>
              <a:p>
                <a:pPr marL="0" indent="0" algn="ctr" defTabSz="2089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4700" kern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59CC28F-FFFA-4AB8-9AB1-29584E0048EE}"/>
                  </a:ext>
                </a:extLst>
              </p:cNvPr>
              <p:cNvSpPr/>
              <p:nvPr/>
            </p:nvSpPr>
            <p:spPr>
              <a:xfrm rot="17982954">
                <a:off x="3959559" y="1696138"/>
                <a:ext cx="2290098" cy="1014678"/>
              </a:xfrm>
              <a:custGeom>
                <a:avLst/>
                <a:gdLst>
                  <a:gd name="connsiteX0" fmla="*/ 578099 w 2290098"/>
                  <a:gd name="connsiteY0" fmla="*/ 0 h 1014678"/>
                  <a:gd name="connsiteX1" fmla="*/ 690833 w 2290098"/>
                  <a:gd name="connsiteY1" fmla="*/ 3561 h 1014678"/>
                  <a:gd name="connsiteX2" fmla="*/ 2202767 w 2290098"/>
                  <a:gd name="connsiteY2" fmla="*/ 870927 h 1014678"/>
                  <a:gd name="connsiteX3" fmla="*/ 2290098 w 2290098"/>
                  <a:gd name="connsiteY3" fmla="*/ 1014678 h 1014678"/>
                  <a:gd name="connsiteX4" fmla="*/ 0 w 2290098"/>
                  <a:gd name="connsiteY4" fmla="*/ 1014678 h 101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0098" h="1014678">
                    <a:moveTo>
                      <a:pt x="578099" y="0"/>
                    </a:moveTo>
                    <a:lnTo>
                      <a:pt x="690833" y="3561"/>
                    </a:lnTo>
                    <a:cubicBezTo>
                      <a:pt x="1320338" y="43461"/>
                      <a:pt x="1869793" y="378059"/>
                      <a:pt x="2202767" y="870927"/>
                    </a:cubicBezTo>
                    <a:lnTo>
                      <a:pt x="2290098" y="1014678"/>
                    </a:lnTo>
                    <a:lnTo>
                      <a:pt x="0" y="1014678"/>
                    </a:lnTo>
                    <a:close/>
                  </a:path>
                </a:pathLst>
              </a:custGeom>
              <a:gradFill flip="none" rotWithShape="1">
                <a:gsLst>
                  <a:gs pos="49000">
                    <a:srgbClr val="FF0066"/>
                  </a:gs>
                  <a:gs pos="78000">
                    <a:srgbClr val="990033"/>
                  </a:gs>
                </a:gsLst>
                <a:lin ang="12600000" scaled="0"/>
                <a:tileRect/>
              </a:gradFill>
              <a:ln w="3175">
                <a:noFill/>
              </a:ln>
              <a:sp3d extrusionH="1270000">
                <a:bevelT w="25400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7884" tIns="378193" rIns="427884" bIns="378193" numCol="1" spcCol="1270" rtlCol="0" anchor="ctr" anchorCtr="0">
                <a:noAutofit/>
              </a:bodyPr>
              <a:lstStyle/>
              <a:p>
                <a:pPr marL="0" indent="0" algn="ctr" defTabSz="2089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4700" kern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7643048-B15F-4CCF-9485-739671FA331C}"/>
                  </a:ext>
                </a:extLst>
              </p:cNvPr>
              <p:cNvSpPr/>
              <p:nvPr/>
            </p:nvSpPr>
            <p:spPr>
              <a:xfrm rot="7189182">
                <a:off x="5925772" y="4166831"/>
                <a:ext cx="2290098" cy="1014678"/>
              </a:xfrm>
              <a:custGeom>
                <a:avLst/>
                <a:gdLst>
                  <a:gd name="connsiteX0" fmla="*/ 578099 w 2290098"/>
                  <a:gd name="connsiteY0" fmla="*/ 0 h 1014678"/>
                  <a:gd name="connsiteX1" fmla="*/ 690833 w 2290098"/>
                  <a:gd name="connsiteY1" fmla="*/ 3561 h 1014678"/>
                  <a:gd name="connsiteX2" fmla="*/ 2202767 w 2290098"/>
                  <a:gd name="connsiteY2" fmla="*/ 870927 h 1014678"/>
                  <a:gd name="connsiteX3" fmla="*/ 2290098 w 2290098"/>
                  <a:gd name="connsiteY3" fmla="*/ 1014678 h 1014678"/>
                  <a:gd name="connsiteX4" fmla="*/ 0 w 2290098"/>
                  <a:gd name="connsiteY4" fmla="*/ 1014678 h 101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0098" h="1014678">
                    <a:moveTo>
                      <a:pt x="578099" y="0"/>
                    </a:moveTo>
                    <a:lnTo>
                      <a:pt x="690833" y="3561"/>
                    </a:lnTo>
                    <a:cubicBezTo>
                      <a:pt x="1320338" y="43461"/>
                      <a:pt x="1869793" y="378059"/>
                      <a:pt x="2202767" y="870927"/>
                    </a:cubicBezTo>
                    <a:lnTo>
                      <a:pt x="2290098" y="1014678"/>
                    </a:lnTo>
                    <a:lnTo>
                      <a:pt x="0" y="1014678"/>
                    </a:lnTo>
                    <a:close/>
                  </a:path>
                </a:pathLst>
              </a:custGeom>
              <a:gradFill>
                <a:gsLst>
                  <a:gs pos="49000">
                    <a:srgbClr val="3333FF"/>
                  </a:gs>
                  <a:gs pos="78000">
                    <a:srgbClr val="000066"/>
                  </a:gs>
                </a:gsLst>
                <a:lin ang="12600000" scaled="0"/>
              </a:gradFill>
              <a:ln w="3175">
                <a:noFill/>
              </a:ln>
              <a:sp3d extrusionH="1270000">
                <a:bevelT w="25400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7884" tIns="378193" rIns="427884" bIns="378193" numCol="1" spcCol="1270" rtlCol="0" anchor="ctr" anchorCtr="0">
                <a:noAutofit/>
              </a:bodyPr>
              <a:lstStyle/>
              <a:p>
                <a:pPr marL="0" indent="0" algn="ctr" defTabSz="2089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4700" kern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A6741E96-EB27-48D8-B3CB-39AE8CA04CD2}"/>
                  </a:ext>
                </a:extLst>
              </p:cNvPr>
              <p:cNvSpPr/>
              <p:nvPr/>
            </p:nvSpPr>
            <p:spPr>
              <a:xfrm flipH="1" flipV="1">
                <a:off x="4366552" y="4389728"/>
                <a:ext cx="2290098" cy="1033505"/>
              </a:xfrm>
              <a:custGeom>
                <a:avLst/>
                <a:gdLst>
                  <a:gd name="connsiteX0" fmla="*/ 578099 w 2290098"/>
                  <a:gd name="connsiteY0" fmla="*/ 0 h 1014678"/>
                  <a:gd name="connsiteX1" fmla="*/ 690833 w 2290098"/>
                  <a:gd name="connsiteY1" fmla="*/ 3561 h 1014678"/>
                  <a:gd name="connsiteX2" fmla="*/ 2202767 w 2290098"/>
                  <a:gd name="connsiteY2" fmla="*/ 870927 h 1014678"/>
                  <a:gd name="connsiteX3" fmla="*/ 2290098 w 2290098"/>
                  <a:gd name="connsiteY3" fmla="*/ 1014678 h 1014678"/>
                  <a:gd name="connsiteX4" fmla="*/ 0 w 2290098"/>
                  <a:gd name="connsiteY4" fmla="*/ 1014678 h 101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0098" h="1014678">
                    <a:moveTo>
                      <a:pt x="578099" y="0"/>
                    </a:moveTo>
                    <a:lnTo>
                      <a:pt x="690833" y="3561"/>
                    </a:lnTo>
                    <a:cubicBezTo>
                      <a:pt x="1320338" y="43461"/>
                      <a:pt x="1869793" y="378059"/>
                      <a:pt x="2202767" y="870927"/>
                    </a:cubicBezTo>
                    <a:lnTo>
                      <a:pt x="2290098" y="1014678"/>
                    </a:lnTo>
                    <a:lnTo>
                      <a:pt x="0" y="1014678"/>
                    </a:lnTo>
                    <a:close/>
                  </a:path>
                </a:pathLst>
              </a:custGeom>
              <a:gradFill>
                <a:gsLst>
                  <a:gs pos="49000">
                    <a:srgbClr val="920092"/>
                  </a:gs>
                  <a:gs pos="78000">
                    <a:srgbClr val="360036"/>
                  </a:gs>
                </a:gsLst>
                <a:lin ang="12600000" scaled="0"/>
              </a:gradFill>
              <a:ln w="3175">
                <a:noFill/>
              </a:ln>
              <a:sp3d extrusionH="1270000">
                <a:bevelT w="25400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7884" tIns="378193" rIns="427884" bIns="378193" numCol="1" spcCol="1270" rtlCol="0" anchor="ctr" anchorCtr="0">
                <a:noAutofit/>
              </a:bodyPr>
              <a:lstStyle/>
              <a:p>
                <a:pPr marL="0" indent="0" algn="ctr" defTabSz="2089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4700" kern="1200"/>
              </a:p>
            </p:txBody>
          </p:sp>
        </p:grp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DC36DB55-244E-46E8-9C44-B638DA323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692" y="2015624"/>
              <a:ext cx="487588" cy="487588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AE9FECD2-5A43-468F-AAE8-5C3A98FE8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3524" y="2895897"/>
              <a:ext cx="629599" cy="629599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BC642758-27F2-4568-A58C-F187F38FA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495" y="4452656"/>
              <a:ext cx="416212" cy="416212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FB41C2A5-DB45-4B8B-96FA-C30C84585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233" y="3277790"/>
              <a:ext cx="495411" cy="495411"/>
            </a:xfrm>
            <a:prstGeom prst="rect">
              <a:avLst/>
            </a:prstGeom>
          </p:spPr>
        </p:pic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2D249C5-AE8E-46DD-AC1D-81967C87D317}"/>
                </a:ext>
              </a:extLst>
            </p:cNvPr>
            <p:cNvGrpSpPr/>
            <p:nvPr/>
          </p:nvGrpSpPr>
          <p:grpSpPr>
            <a:xfrm>
              <a:off x="6800993" y="4244442"/>
              <a:ext cx="654405" cy="457200"/>
              <a:chOff x="6714113" y="4182115"/>
              <a:chExt cx="654405" cy="457200"/>
            </a:xfrm>
          </p:grpSpPr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17A5EE3A-AD7B-4E1F-8A1E-AA4E677D86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4113" y="4182115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9B6EE57B-7686-49A1-ADC9-0FA4C273FD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11318" y="4182115"/>
                <a:ext cx="457200" cy="457200"/>
              </a:xfrm>
              <a:prstGeom prst="rect">
                <a:avLst/>
              </a:prstGeom>
            </p:spPr>
          </p:pic>
        </p:grp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8CEC1E7D-25D5-4D84-83BA-C7F73063D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717" y="2307010"/>
              <a:ext cx="461354" cy="461354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937F26A-FEF8-4EDE-8520-8F609573458F}"/>
              </a:ext>
            </a:extLst>
          </p:cNvPr>
          <p:cNvSpPr txBox="1"/>
          <p:nvPr/>
        </p:nvSpPr>
        <p:spPr>
          <a:xfrm>
            <a:off x="4546436" y="264330"/>
            <a:ext cx="326303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lgerian" panose="04020705040A02060702" pitchFamily="82" charset="0"/>
              </a:rPr>
              <a:t>ABOUT ME</a:t>
            </a:r>
            <a:endParaRPr lang="en-IN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0398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D6805F5-EC4E-4742-8210-E19F215D035A}"/>
              </a:ext>
            </a:extLst>
          </p:cNvPr>
          <p:cNvGrpSpPr/>
          <p:nvPr/>
        </p:nvGrpSpPr>
        <p:grpSpPr>
          <a:xfrm flipH="1">
            <a:off x="7385620" y="1357239"/>
            <a:ext cx="3127627" cy="923330"/>
            <a:chOff x="1408050" y="1702470"/>
            <a:chExt cx="3127627" cy="923330"/>
          </a:xfrm>
          <a:solidFill>
            <a:srgbClr val="FF026C"/>
          </a:solidFill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E9A671-33BF-4CA2-B455-7C2AF1090DDD}"/>
                </a:ext>
              </a:extLst>
            </p:cNvPr>
            <p:cNvSpPr txBox="1"/>
            <p:nvPr/>
          </p:nvSpPr>
          <p:spPr>
            <a:xfrm>
              <a:off x="1408050" y="1702470"/>
              <a:ext cx="1935456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u="sng" dirty="0">
                  <a:solidFill>
                    <a:srgbClr val="FF00BD"/>
                  </a:solidFill>
                </a:rPr>
                <a:t>4. ADDRESS</a:t>
              </a:r>
            </a:p>
            <a:p>
              <a:r>
                <a:rPr lang="en-IN" dirty="0">
                  <a:solidFill>
                    <a:schemeClr val="bg1"/>
                  </a:solidFill>
                </a:rPr>
                <a:t>I’m from </a:t>
              </a:r>
              <a:r>
                <a:rPr lang="en-IN" dirty="0" err="1">
                  <a:solidFill>
                    <a:schemeClr val="bg1"/>
                  </a:solidFill>
                </a:rPr>
                <a:t>chakeisihani</a:t>
              </a:r>
              <a:r>
                <a:rPr lang="en-IN" dirty="0">
                  <a:solidFill>
                    <a:schemeClr val="bg1"/>
                  </a:solidFill>
                </a:rPr>
                <a:t>, BBSR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74B88C-6444-4F93-8F02-A23CF3ADC63A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58" y="2164135"/>
              <a:ext cx="1194619" cy="0"/>
            </a:xfrm>
            <a:prstGeom prst="straightConnector1">
              <a:avLst/>
            </a:prstGeom>
            <a:grpFill/>
            <a:ln w="12700">
              <a:solidFill>
                <a:srgbClr val="FF00BD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E08FEA-9BA5-4151-8017-1D5BF206E2B8}"/>
              </a:ext>
            </a:extLst>
          </p:cNvPr>
          <p:cNvGrpSpPr/>
          <p:nvPr/>
        </p:nvGrpSpPr>
        <p:grpSpPr>
          <a:xfrm flipH="1">
            <a:off x="7806256" y="2966781"/>
            <a:ext cx="3127627" cy="923330"/>
            <a:chOff x="1408050" y="1702470"/>
            <a:chExt cx="3127627" cy="923330"/>
          </a:xfrm>
          <a:solidFill>
            <a:srgbClr val="FF026C"/>
          </a:solidFill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A834CD-A425-4475-8C29-83E806C03DF8}"/>
                </a:ext>
              </a:extLst>
            </p:cNvPr>
            <p:cNvSpPr txBox="1"/>
            <p:nvPr/>
          </p:nvSpPr>
          <p:spPr>
            <a:xfrm>
              <a:off x="1408050" y="1702470"/>
              <a:ext cx="1817205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u="sng" dirty="0">
                  <a:solidFill>
                    <a:srgbClr val="01B8FA"/>
                  </a:solidFill>
                </a:rPr>
                <a:t>5. BIRTHDAY</a:t>
              </a:r>
            </a:p>
            <a:p>
              <a:r>
                <a:rPr lang="en-IN" dirty="0">
                  <a:solidFill>
                    <a:schemeClr val="bg1"/>
                  </a:solidFill>
                </a:rPr>
                <a:t>Birthday on 14/10/1999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2AE43DC-175A-4BBB-A5AE-71E9B759F82D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58" y="2164135"/>
              <a:ext cx="1194619" cy="0"/>
            </a:xfrm>
            <a:prstGeom prst="straightConnector1">
              <a:avLst/>
            </a:prstGeom>
            <a:grpFill/>
            <a:ln w="12700">
              <a:solidFill>
                <a:srgbClr val="01B8FA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C955F9-900D-4F03-B72B-C6F8EF592449}"/>
              </a:ext>
            </a:extLst>
          </p:cNvPr>
          <p:cNvGrpSpPr/>
          <p:nvPr/>
        </p:nvGrpSpPr>
        <p:grpSpPr>
          <a:xfrm flipH="1">
            <a:off x="7379946" y="4389165"/>
            <a:ext cx="3521151" cy="1200329"/>
            <a:chOff x="1014525" y="1702470"/>
            <a:chExt cx="3521151" cy="1200329"/>
          </a:xfrm>
          <a:solidFill>
            <a:srgbClr val="FF026C"/>
          </a:solidFill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1ACD8E1-D98F-4C5C-815D-EA8C72AA6EF9}"/>
                </a:ext>
              </a:extLst>
            </p:cNvPr>
            <p:cNvSpPr txBox="1"/>
            <p:nvPr/>
          </p:nvSpPr>
          <p:spPr>
            <a:xfrm>
              <a:off x="1014525" y="1702470"/>
              <a:ext cx="235014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u="sng" dirty="0">
                  <a:solidFill>
                    <a:srgbClr val="2323D1"/>
                  </a:solidFill>
                </a:rPr>
                <a:t>6. HOBBIES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I loved painting, also craft, designing, cooking is my hobby.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391907D-35C0-402F-88B9-7FCF5B9D2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4667" y="2164135"/>
              <a:ext cx="1171009" cy="15806"/>
            </a:xfrm>
            <a:prstGeom prst="straightConnector1">
              <a:avLst/>
            </a:prstGeom>
            <a:grpFill/>
            <a:ln w="12700">
              <a:solidFill>
                <a:srgbClr val="2929E3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FD02A58-028B-4EC0-8FED-921A93C05490}"/>
              </a:ext>
            </a:extLst>
          </p:cNvPr>
          <p:cNvGrpSpPr/>
          <p:nvPr/>
        </p:nvGrpSpPr>
        <p:grpSpPr>
          <a:xfrm>
            <a:off x="4023245" y="1058428"/>
            <a:ext cx="4144083" cy="4760791"/>
            <a:chOff x="4023245" y="1058428"/>
            <a:chExt cx="4144083" cy="4760791"/>
          </a:xfrm>
          <a:scene3d>
            <a:camera prst="perspectiveContrastingRightFacing"/>
            <a:lightRig rig="threePt" dir="t"/>
          </a:scene3d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88E2ADD-2AD5-45C8-AB13-990FC708A982}"/>
                </a:ext>
              </a:extLst>
            </p:cNvPr>
            <p:cNvSpPr/>
            <p:nvPr/>
          </p:nvSpPr>
          <p:spPr>
            <a:xfrm>
              <a:off x="5532095" y="1453050"/>
              <a:ext cx="2290098" cy="1014678"/>
            </a:xfrm>
            <a:custGeom>
              <a:avLst/>
              <a:gdLst>
                <a:gd name="connsiteX0" fmla="*/ 578099 w 2290098"/>
                <a:gd name="connsiteY0" fmla="*/ 0 h 1014678"/>
                <a:gd name="connsiteX1" fmla="*/ 690833 w 2290098"/>
                <a:gd name="connsiteY1" fmla="*/ 3561 h 1014678"/>
                <a:gd name="connsiteX2" fmla="*/ 2202767 w 2290098"/>
                <a:gd name="connsiteY2" fmla="*/ 870927 h 1014678"/>
                <a:gd name="connsiteX3" fmla="*/ 2290098 w 2290098"/>
                <a:gd name="connsiteY3" fmla="*/ 1014678 h 1014678"/>
                <a:gd name="connsiteX4" fmla="*/ 0 w 2290098"/>
                <a:gd name="connsiteY4" fmla="*/ 1014678 h 101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0098" h="1014678">
                  <a:moveTo>
                    <a:pt x="578099" y="0"/>
                  </a:moveTo>
                  <a:lnTo>
                    <a:pt x="690833" y="3561"/>
                  </a:lnTo>
                  <a:cubicBezTo>
                    <a:pt x="1320338" y="43461"/>
                    <a:pt x="1869793" y="378059"/>
                    <a:pt x="2202767" y="870927"/>
                  </a:cubicBezTo>
                  <a:lnTo>
                    <a:pt x="2290098" y="1014678"/>
                  </a:lnTo>
                  <a:lnTo>
                    <a:pt x="0" y="1014678"/>
                  </a:lnTo>
                  <a:close/>
                </a:path>
              </a:pathLst>
            </a:custGeom>
            <a:gradFill>
              <a:gsLst>
                <a:gs pos="77000">
                  <a:srgbClr val="9E0075"/>
                </a:gs>
                <a:gs pos="51000">
                  <a:srgbClr val="F600B6"/>
                </a:gs>
              </a:gsLst>
              <a:lin ang="12600000" scaled="0"/>
            </a:gradFill>
            <a:ln w="3175">
              <a:noFill/>
            </a:ln>
            <a:sp3d extrusionH="1270000">
              <a:bevelT w="254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7884" tIns="378193" rIns="427884" bIns="378193" numCol="1" spcCol="1270" rtlCol="0" anchor="ctr" anchorCtr="0">
              <a:noAutofit/>
            </a:bodyPr>
            <a:lstStyle/>
            <a:p>
              <a:pPr mar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4700" kern="120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493A922-D1DF-422D-BE71-D5AF4F5DCF2B}"/>
                </a:ext>
              </a:extLst>
            </p:cNvPr>
            <p:cNvSpPr/>
            <p:nvPr/>
          </p:nvSpPr>
          <p:spPr>
            <a:xfrm rot="14406916">
              <a:off x="3386706" y="3152369"/>
              <a:ext cx="2290098" cy="1017019"/>
            </a:xfrm>
            <a:custGeom>
              <a:avLst/>
              <a:gdLst>
                <a:gd name="connsiteX0" fmla="*/ 2273335 w 2290098"/>
                <a:gd name="connsiteY0" fmla="*/ 989364 h 1017019"/>
                <a:gd name="connsiteX1" fmla="*/ 1105774 w 2290098"/>
                <a:gd name="connsiteY1" fmla="*/ 1003735 h 1017019"/>
                <a:gd name="connsiteX2" fmla="*/ 1113560 w 2290098"/>
                <a:gd name="connsiteY2" fmla="*/ 1017019 h 1017019"/>
                <a:gd name="connsiteX3" fmla="*/ 0 w 2290098"/>
                <a:gd name="connsiteY3" fmla="*/ 1017019 h 1017019"/>
                <a:gd name="connsiteX4" fmla="*/ 578099 w 2290098"/>
                <a:gd name="connsiteY4" fmla="*/ 0 h 1017019"/>
                <a:gd name="connsiteX5" fmla="*/ 690833 w 2290098"/>
                <a:gd name="connsiteY5" fmla="*/ 3569 h 1017019"/>
                <a:gd name="connsiteX6" fmla="*/ 2202767 w 2290098"/>
                <a:gd name="connsiteY6" fmla="*/ 872937 h 1017019"/>
                <a:gd name="connsiteX7" fmla="*/ 2290098 w 2290098"/>
                <a:gd name="connsiteY7" fmla="*/ 1017019 h 1017019"/>
                <a:gd name="connsiteX8" fmla="*/ 2288550 w 2290098"/>
                <a:gd name="connsiteY8" fmla="*/ 1017019 h 1017019"/>
                <a:gd name="connsiteX9" fmla="*/ 2274880 w 2290098"/>
                <a:gd name="connsiteY9" fmla="*/ 991912 h 1017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0098" h="1017019">
                  <a:moveTo>
                    <a:pt x="2273335" y="989364"/>
                  </a:moveTo>
                  <a:lnTo>
                    <a:pt x="1105774" y="1003735"/>
                  </a:lnTo>
                  <a:lnTo>
                    <a:pt x="1113560" y="1017019"/>
                  </a:lnTo>
                  <a:lnTo>
                    <a:pt x="0" y="1017019"/>
                  </a:lnTo>
                  <a:lnTo>
                    <a:pt x="578099" y="0"/>
                  </a:lnTo>
                  <a:lnTo>
                    <a:pt x="690833" y="3569"/>
                  </a:lnTo>
                  <a:cubicBezTo>
                    <a:pt x="1320338" y="43561"/>
                    <a:pt x="1869793" y="378931"/>
                    <a:pt x="2202767" y="872937"/>
                  </a:cubicBezTo>
                  <a:close/>
                  <a:moveTo>
                    <a:pt x="2290098" y="1017019"/>
                  </a:moveTo>
                  <a:lnTo>
                    <a:pt x="2288550" y="1017019"/>
                  </a:lnTo>
                  <a:lnTo>
                    <a:pt x="2274880" y="991912"/>
                  </a:lnTo>
                  <a:close/>
                </a:path>
              </a:pathLst>
            </a:custGeom>
            <a:gradFill>
              <a:gsLst>
                <a:gs pos="49000">
                  <a:srgbClr val="E55050"/>
                </a:gs>
                <a:gs pos="78000">
                  <a:srgbClr val="8A1414"/>
                </a:gs>
              </a:gsLst>
              <a:lin ang="12600000" scaled="0"/>
            </a:gradFill>
            <a:ln w="3175">
              <a:noFill/>
            </a:ln>
            <a:sp3d extrusionH="1270000">
              <a:bevelT w="254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7884" tIns="378193" rIns="427884" bIns="378193" numCol="1" spcCol="1270" rtlCol="0" anchor="ctr" anchorCtr="0">
              <a:noAutofit/>
            </a:bodyPr>
            <a:lstStyle/>
            <a:p>
              <a:pPr mar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4700" kern="12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90C35E3-1D7B-4058-9F80-7A6A79CEE360}"/>
                </a:ext>
              </a:extLst>
            </p:cNvPr>
            <p:cNvSpPr/>
            <p:nvPr/>
          </p:nvSpPr>
          <p:spPr>
            <a:xfrm rot="3615391">
              <a:off x="6514940" y="2699422"/>
              <a:ext cx="2290098" cy="1014678"/>
            </a:xfrm>
            <a:custGeom>
              <a:avLst/>
              <a:gdLst>
                <a:gd name="connsiteX0" fmla="*/ 578099 w 2290098"/>
                <a:gd name="connsiteY0" fmla="*/ 0 h 1014678"/>
                <a:gd name="connsiteX1" fmla="*/ 690833 w 2290098"/>
                <a:gd name="connsiteY1" fmla="*/ 3561 h 1014678"/>
                <a:gd name="connsiteX2" fmla="*/ 2202767 w 2290098"/>
                <a:gd name="connsiteY2" fmla="*/ 870927 h 1014678"/>
                <a:gd name="connsiteX3" fmla="*/ 2290098 w 2290098"/>
                <a:gd name="connsiteY3" fmla="*/ 1014678 h 1014678"/>
                <a:gd name="connsiteX4" fmla="*/ 0 w 2290098"/>
                <a:gd name="connsiteY4" fmla="*/ 1014678 h 101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0098" h="1014678">
                  <a:moveTo>
                    <a:pt x="578099" y="0"/>
                  </a:moveTo>
                  <a:lnTo>
                    <a:pt x="690833" y="3561"/>
                  </a:lnTo>
                  <a:cubicBezTo>
                    <a:pt x="1320338" y="43461"/>
                    <a:pt x="1869793" y="378059"/>
                    <a:pt x="2202767" y="870927"/>
                  </a:cubicBezTo>
                  <a:lnTo>
                    <a:pt x="2290098" y="1014678"/>
                  </a:lnTo>
                  <a:lnTo>
                    <a:pt x="0" y="1014678"/>
                  </a:lnTo>
                  <a:close/>
                </a:path>
              </a:pathLst>
            </a:custGeom>
            <a:gradFill>
              <a:gsLst>
                <a:gs pos="49000">
                  <a:srgbClr val="00B0F0"/>
                </a:gs>
                <a:gs pos="78000">
                  <a:srgbClr val="00506C"/>
                </a:gs>
              </a:gsLst>
              <a:lin ang="12600000" scaled="0"/>
            </a:gradFill>
            <a:ln w="3175">
              <a:noFill/>
            </a:ln>
            <a:sp3d extrusionH="1270000">
              <a:bevelT w="254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7884" tIns="378193" rIns="427884" bIns="378193" numCol="1" spcCol="1270" rtlCol="0" anchor="ctr" anchorCtr="0">
              <a:noAutofit/>
            </a:bodyPr>
            <a:lstStyle/>
            <a:p>
              <a:pPr mar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4700" kern="120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59CC28F-FFFA-4AB8-9AB1-29584E0048EE}"/>
                </a:ext>
              </a:extLst>
            </p:cNvPr>
            <p:cNvSpPr/>
            <p:nvPr/>
          </p:nvSpPr>
          <p:spPr>
            <a:xfrm rot="17982954">
              <a:off x="3959559" y="1696138"/>
              <a:ext cx="2290098" cy="1014678"/>
            </a:xfrm>
            <a:custGeom>
              <a:avLst/>
              <a:gdLst>
                <a:gd name="connsiteX0" fmla="*/ 578099 w 2290098"/>
                <a:gd name="connsiteY0" fmla="*/ 0 h 1014678"/>
                <a:gd name="connsiteX1" fmla="*/ 690833 w 2290098"/>
                <a:gd name="connsiteY1" fmla="*/ 3561 h 1014678"/>
                <a:gd name="connsiteX2" fmla="*/ 2202767 w 2290098"/>
                <a:gd name="connsiteY2" fmla="*/ 870927 h 1014678"/>
                <a:gd name="connsiteX3" fmla="*/ 2290098 w 2290098"/>
                <a:gd name="connsiteY3" fmla="*/ 1014678 h 1014678"/>
                <a:gd name="connsiteX4" fmla="*/ 0 w 2290098"/>
                <a:gd name="connsiteY4" fmla="*/ 1014678 h 101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0098" h="1014678">
                  <a:moveTo>
                    <a:pt x="578099" y="0"/>
                  </a:moveTo>
                  <a:lnTo>
                    <a:pt x="690833" y="3561"/>
                  </a:lnTo>
                  <a:cubicBezTo>
                    <a:pt x="1320338" y="43461"/>
                    <a:pt x="1869793" y="378059"/>
                    <a:pt x="2202767" y="870927"/>
                  </a:cubicBezTo>
                  <a:lnTo>
                    <a:pt x="2290098" y="1014678"/>
                  </a:lnTo>
                  <a:lnTo>
                    <a:pt x="0" y="1014678"/>
                  </a:lnTo>
                  <a:close/>
                </a:path>
              </a:pathLst>
            </a:custGeom>
            <a:gradFill flip="none" rotWithShape="1">
              <a:gsLst>
                <a:gs pos="49000">
                  <a:srgbClr val="FF0066"/>
                </a:gs>
                <a:gs pos="78000">
                  <a:srgbClr val="990033"/>
                </a:gs>
              </a:gsLst>
              <a:lin ang="12600000" scaled="0"/>
              <a:tileRect/>
            </a:gradFill>
            <a:ln w="3175">
              <a:noFill/>
            </a:ln>
            <a:sp3d extrusionH="1270000">
              <a:bevelT w="254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7884" tIns="378193" rIns="427884" bIns="378193" numCol="1" spcCol="1270" rtlCol="0" anchor="ctr" anchorCtr="0">
              <a:noAutofit/>
            </a:bodyPr>
            <a:lstStyle/>
            <a:p>
              <a:pPr mar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4700" kern="120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7643048-B15F-4CCF-9485-739671FA331C}"/>
                </a:ext>
              </a:extLst>
            </p:cNvPr>
            <p:cNvSpPr/>
            <p:nvPr/>
          </p:nvSpPr>
          <p:spPr>
            <a:xfrm rot="7189182">
              <a:off x="5925772" y="4166831"/>
              <a:ext cx="2290098" cy="1014678"/>
            </a:xfrm>
            <a:custGeom>
              <a:avLst/>
              <a:gdLst>
                <a:gd name="connsiteX0" fmla="*/ 578099 w 2290098"/>
                <a:gd name="connsiteY0" fmla="*/ 0 h 1014678"/>
                <a:gd name="connsiteX1" fmla="*/ 690833 w 2290098"/>
                <a:gd name="connsiteY1" fmla="*/ 3561 h 1014678"/>
                <a:gd name="connsiteX2" fmla="*/ 2202767 w 2290098"/>
                <a:gd name="connsiteY2" fmla="*/ 870927 h 1014678"/>
                <a:gd name="connsiteX3" fmla="*/ 2290098 w 2290098"/>
                <a:gd name="connsiteY3" fmla="*/ 1014678 h 1014678"/>
                <a:gd name="connsiteX4" fmla="*/ 0 w 2290098"/>
                <a:gd name="connsiteY4" fmla="*/ 1014678 h 101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0098" h="1014678">
                  <a:moveTo>
                    <a:pt x="578099" y="0"/>
                  </a:moveTo>
                  <a:lnTo>
                    <a:pt x="690833" y="3561"/>
                  </a:lnTo>
                  <a:cubicBezTo>
                    <a:pt x="1320338" y="43461"/>
                    <a:pt x="1869793" y="378059"/>
                    <a:pt x="2202767" y="870927"/>
                  </a:cubicBezTo>
                  <a:lnTo>
                    <a:pt x="2290098" y="1014678"/>
                  </a:lnTo>
                  <a:lnTo>
                    <a:pt x="0" y="1014678"/>
                  </a:lnTo>
                  <a:close/>
                </a:path>
              </a:pathLst>
            </a:custGeom>
            <a:gradFill>
              <a:gsLst>
                <a:gs pos="49000">
                  <a:srgbClr val="3333FF"/>
                </a:gs>
                <a:gs pos="78000">
                  <a:srgbClr val="000066"/>
                </a:gs>
              </a:gsLst>
              <a:lin ang="12600000" scaled="0"/>
            </a:gradFill>
            <a:ln w="3175">
              <a:noFill/>
            </a:ln>
            <a:sp3d extrusionH="1270000">
              <a:bevelT w="254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7884" tIns="378193" rIns="427884" bIns="378193" numCol="1" spcCol="1270" rtlCol="0" anchor="ctr" anchorCtr="0">
              <a:noAutofit/>
            </a:bodyPr>
            <a:lstStyle/>
            <a:p>
              <a:pPr mar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4700" kern="120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6741E96-EB27-48D8-B3CB-39AE8CA04CD2}"/>
                </a:ext>
              </a:extLst>
            </p:cNvPr>
            <p:cNvSpPr/>
            <p:nvPr/>
          </p:nvSpPr>
          <p:spPr>
            <a:xfrm flipH="1" flipV="1">
              <a:off x="4366552" y="4389728"/>
              <a:ext cx="2290098" cy="1033505"/>
            </a:xfrm>
            <a:custGeom>
              <a:avLst/>
              <a:gdLst>
                <a:gd name="connsiteX0" fmla="*/ 578099 w 2290098"/>
                <a:gd name="connsiteY0" fmla="*/ 0 h 1014678"/>
                <a:gd name="connsiteX1" fmla="*/ 690833 w 2290098"/>
                <a:gd name="connsiteY1" fmla="*/ 3561 h 1014678"/>
                <a:gd name="connsiteX2" fmla="*/ 2202767 w 2290098"/>
                <a:gd name="connsiteY2" fmla="*/ 870927 h 1014678"/>
                <a:gd name="connsiteX3" fmla="*/ 2290098 w 2290098"/>
                <a:gd name="connsiteY3" fmla="*/ 1014678 h 1014678"/>
                <a:gd name="connsiteX4" fmla="*/ 0 w 2290098"/>
                <a:gd name="connsiteY4" fmla="*/ 1014678 h 101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0098" h="1014678">
                  <a:moveTo>
                    <a:pt x="578099" y="0"/>
                  </a:moveTo>
                  <a:lnTo>
                    <a:pt x="690833" y="3561"/>
                  </a:lnTo>
                  <a:cubicBezTo>
                    <a:pt x="1320338" y="43461"/>
                    <a:pt x="1869793" y="378059"/>
                    <a:pt x="2202767" y="870927"/>
                  </a:cubicBezTo>
                  <a:lnTo>
                    <a:pt x="2290098" y="1014678"/>
                  </a:lnTo>
                  <a:lnTo>
                    <a:pt x="0" y="1014678"/>
                  </a:lnTo>
                  <a:close/>
                </a:path>
              </a:pathLst>
            </a:custGeom>
            <a:gradFill>
              <a:gsLst>
                <a:gs pos="49000">
                  <a:srgbClr val="920092"/>
                </a:gs>
                <a:gs pos="78000">
                  <a:srgbClr val="360036"/>
                </a:gs>
              </a:gsLst>
              <a:lin ang="12600000" scaled="0"/>
            </a:gradFill>
            <a:ln w="3175">
              <a:noFill/>
            </a:ln>
            <a:sp3d extrusionH="1270000">
              <a:bevelT w="254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7884" tIns="378193" rIns="427884" bIns="378193" numCol="1" spcCol="1270" rtlCol="0" anchor="ctr" anchorCtr="0">
              <a:noAutofit/>
            </a:bodyPr>
            <a:lstStyle/>
            <a:p>
              <a:pPr mar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4700" kern="1200"/>
            </a:p>
          </p:txBody>
        </p:sp>
      </p:grpSp>
      <p:pic>
        <p:nvPicPr>
          <p:cNvPr id="97" name="Picture 96">
            <a:extLst>
              <a:ext uri="{FF2B5EF4-FFF2-40B4-BE49-F238E27FC236}">
                <a16:creationId xmlns:a16="http://schemas.microsoft.com/office/drawing/2014/main" id="{DC36DB55-244E-46E8-9C44-B638DA323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840" y="1709010"/>
            <a:ext cx="486223" cy="486223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AE9FECD2-5A43-468F-AAE8-5C3A98FE8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021" y="2615218"/>
            <a:ext cx="629599" cy="629599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BC642758-27F2-4568-A58C-F187F38FA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177" y="4570406"/>
            <a:ext cx="592460" cy="592460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FB41C2A5-DB45-4B8B-96FA-C30C84585F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110" y="3333752"/>
            <a:ext cx="707885" cy="707885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2D249C5-AE8E-46DD-AC1D-81967C87D317}"/>
              </a:ext>
            </a:extLst>
          </p:cNvPr>
          <p:cNvGrpSpPr/>
          <p:nvPr/>
        </p:nvGrpSpPr>
        <p:grpSpPr>
          <a:xfrm>
            <a:off x="6518368" y="4091210"/>
            <a:ext cx="618112" cy="582960"/>
            <a:chOff x="6714113" y="4182115"/>
            <a:chExt cx="654405" cy="457200"/>
          </a:xfrm>
          <a:scene3d>
            <a:camera prst="perspectiveContrastingRightFacing"/>
            <a:lightRig rig="threePt" dir="t"/>
          </a:scene3d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7A5EE3A-AD7B-4E1F-8A1E-AA4E677D8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4113" y="4182115"/>
              <a:ext cx="457200" cy="457200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9B6EE57B-7686-49A1-ADC9-0FA4C273F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1318" y="4182115"/>
              <a:ext cx="457200" cy="457200"/>
            </a:xfrm>
            <a:prstGeom prst="rect">
              <a:avLst/>
            </a:prstGeom>
          </p:spPr>
        </p:pic>
      </p:grpSp>
      <p:pic>
        <p:nvPicPr>
          <p:cNvPr id="110" name="Picture 109">
            <a:extLst>
              <a:ext uri="{FF2B5EF4-FFF2-40B4-BE49-F238E27FC236}">
                <a16:creationId xmlns:a16="http://schemas.microsoft.com/office/drawing/2014/main" id="{8CEC1E7D-25D5-4D84-83BA-C7F73063D3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053" y="1960866"/>
            <a:ext cx="707886" cy="707886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2195D08-0342-4718-AE08-8049A470A9E2}"/>
              </a:ext>
            </a:extLst>
          </p:cNvPr>
          <p:cNvSpPr txBox="1"/>
          <p:nvPr/>
        </p:nvSpPr>
        <p:spPr>
          <a:xfrm>
            <a:off x="4546436" y="264330"/>
            <a:ext cx="326303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lgerian" panose="04020705040A02060702" pitchFamily="82" charset="0"/>
              </a:rPr>
              <a:t>ABOUT ME</a:t>
            </a:r>
            <a:endParaRPr lang="en-IN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489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8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5000">
                                          <p:cBhvr additive="base">
                                            <p:cTn id="7" dur="2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5000">
                                          <p:cBhvr additive="base">
                                            <p:cTn id="8" dur="2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85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5000">
                                          <p:cBhvr additive="base">
                                            <p:cTn id="11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5000">
                                          <p:cBhvr additive="base">
                                            <p:cTn id="12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85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5000">
                                          <p:cBhvr additive="base">
                                            <p:cTn id="15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5000">
                                          <p:cBhvr additive="base">
                                            <p:cTn id="16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BEF7FBB9-103A-4F52-BCBE-EB47CF4D75E3}"/>
              </a:ext>
            </a:extLst>
          </p:cNvPr>
          <p:cNvSpPr txBox="1"/>
          <p:nvPr/>
        </p:nvSpPr>
        <p:spPr>
          <a:xfrm>
            <a:off x="4546436" y="264330"/>
            <a:ext cx="326303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lgerian" panose="04020705040A02060702" pitchFamily="82" charset="0"/>
              </a:rPr>
              <a:t>ABOUT ME</a:t>
            </a:r>
            <a:endParaRPr lang="en-IN" sz="4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23F7215-8824-4E35-8FE5-C928B4926D5C}"/>
              </a:ext>
            </a:extLst>
          </p:cNvPr>
          <p:cNvGrpSpPr/>
          <p:nvPr/>
        </p:nvGrpSpPr>
        <p:grpSpPr>
          <a:xfrm>
            <a:off x="4023245" y="1058428"/>
            <a:ext cx="4144083" cy="4760791"/>
            <a:chOff x="4023245" y="1058428"/>
            <a:chExt cx="4144083" cy="4760791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FD02A58-028B-4EC0-8FED-921A93C05490}"/>
                </a:ext>
              </a:extLst>
            </p:cNvPr>
            <p:cNvGrpSpPr/>
            <p:nvPr/>
          </p:nvGrpSpPr>
          <p:grpSpPr>
            <a:xfrm>
              <a:off x="4023245" y="1058428"/>
              <a:ext cx="4144083" cy="4760791"/>
              <a:chOff x="4023245" y="1058428"/>
              <a:chExt cx="4144083" cy="4760791"/>
            </a:xfrm>
            <a:scene3d>
              <a:camera prst="perspectiveRelaxedModerately"/>
              <a:lightRig rig="threePt" dir="t">
                <a:rot lat="0" lon="0" rev="9000000"/>
              </a:lightRig>
            </a:scene3d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88E2ADD-2AD5-45C8-AB13-990FC708A982}"/>
                  </a:ext>
                </a:extLst>
              </p:cNvPr>
              <p:cNvSpPr/>
              <p:nvPr/>
            </p:nvSpPr>
            <p:spPr>
              <a:xfrm>
                <a:off x="5532095" y="1453050"/>
                <a:ext cx="2290098" cy="1014678"/>
              </a:xfrm>
              <a:custGeom>
                <a:avLst/>
                <a:gdLst>
                  <a:gd name="connsiteX0" fmla="*/ 578099 w 2290098"/>
                  <a:gd name="connsiteY0" fmla="*/ 0 h 1014678"/>
                  <a:gd name="connsiteX1" fmla="*/ 690833 w 2290098"/>
                  <a:gd name="connsiteY1" fmla="*/ 3561 h 1014678"/>
                  <a:gd name="connsiteX2" fmla="*/ 2202767 w 2290098"/>
                  <a:gd name="connsiteY2" fmla="*/ 870927 h 1014678"/>
                  <a:gd name="connsiteX3" fmla="*/ 2290098 w 2290098"/>
                  <a:gd name="connsiteY3" fmla="*/ 1014678 h 1014678"/>
                  <a:gd name="connsiteX4" fmla="*/ 0 w 2290098"/>
                  <a:gd name="connsiteY4" fmla="*/ 1014678 h 101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0098" h="1014678">
                    <a:moveTo>
                      <a:pt x="578099" y="0"/>
                    </a:moveTo>
                    <a:lnTo>
                      <a:pt x="690833" y="3561"/>
                    </a:lnTo>
                    <a:cubicBezTo>
                      <a:pt x="1320338" y="43461"/>
                      <a:pt x="1869793" y="378059"/>
                      <a:pt x="2202767" y="870927"/>
                    </a:cubicBezTo>
                    <a:lnTo>
                      <a:pt x="2290098" y="1014678"/>
                    </a:lnTo>
                    <a:lnTo>
                      <a:pt x="0" y="1014678"/>
                    </a:lnTo>
                    <a:close/>
                  </a:path>
                </a:pathLst>
              </a:custGeom>
              <a:gradFill>
                <a:gsLst>
                  <a:gs pos="77000">
                    <a:srgbClr val="9E0075"/>
                  </a:gs>
                  <a:gs pos="51000">
                    <a:srgbClr val="F600B6"/>
                  </a:gs>
                </a:gsLst>
                <a:lin ang="12600000" scaled="0"/>
              </a:gradFill>
              <a:ln w="3175">
                <a:noFill/>
              </a:ln>
              <a:sp3d extrusionH="1270000">
                <a:bevelT w="25400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7884" tIns="378193" rIns="427884" bIns="378193" numCol="1" spcCol="1270" rtlCol="0" anchor="ctr" anchorCtr="0">
                <a:noAutofit/>
              </a:bodyPr>
              <a:lstStyle/>
              <a:p>
                <a:pPr marL="0" indent="0" algn="ctr" defTabSz="2089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4700" kern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C493A922-D1DF-422D-BE71-D5AF4F5DCF2B}"/>
                  </a:ext>
                </a:extLst>
              </p:cNvPr>
              <p:cNvSpPr/>
              <p:nvPr/>
            </p:nvSpPr>
            <p:spPr>
              <a:xfrm rot="14406916">
                <a:off x="3386706" y="3152369"/>
                <a:ext cx="2290098" cy="1017019"/>
              </a:xfrm>
              <a:custGeom>
                <a:avLst/>
                <a:gdLst>
                  <a:gd name="connsiteX0" fmla="*/ 2273335 w 2290098"/>
                  <a:gd name="connsiteY0" fmla="*/ 989364 h 1017019"/>
                  <a:gd name="connsiteX1" fmla="*/ 1105774 w 2290098"/>
                  <a:gd name="connsiteY1" fmla="*/ 1003735 h 1017019"/>
                  <a:gd name="connsiteX2" fmla="*/ 1113560 w 2290098"/>
                  <a:gd name="connsiteY2" fmla="*/ 1017019 h 1017019"/>
                  <a:gd name="connsiteX3" fmla="*/ 0 w 2290098"/>
                  <a:gd name="connsiteY3" fmla="*/ 1017019 h 1017019"/>
                  <a:gd name="connsiteX4" fmla="*/ 578099 w 2290098"/>
                  <a:gd name="connsiteY4" fmla="*/ 0 h 1017019"/>
                  <a:gd name="connsiteX5" fmla="*/ 690833 w 2290098"/>
                  <a:gd name="connsiteY5" fmla="*/ 3569 h 1017019"/>
                  <a:gd name="connsiteX6" fmla="*/ 2202767 w 2290098"/>
                  <a:gd name="connsiteY6" fmla="*/ 872937 h 1017019"/>
                  <a:gd name="connsiteX7" fmla="*/ 2290098 w 2290098"/>
                  <a:gd name="connsiteY7" fmla="*/ 1017019 h 1017019"/>
                  <a:gd name="connsiteX8" fmla="*/ 2288550 w 2290098"/>
                  <a:gd name="connsiteY8" fmla="*/ 1017019 h 1017019"/>
                  <a:gd name="connsiteX9" fmla="*/ 2274880 w 2290098"/>
                  <a:gd name="connsiteY9" fmla="*/ 991912 h 1017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90098" h="1017019">
                    <a:moveTo>
                      <a:pt x="2273335" y="989364"/>
                    </a:moveTo>
                    <a:lnTo>
                      <a:pt x="1105774" y="1003735"/>
                    </a:lnTo>
                    <a:lnTo>
                      <a:pt x="1113560" y="1017019"/>
                    </a:lnTo>
                    <a:lnTo>
                      <a:pt x="0" y="1017019"/>
                    </a:lnTo>
                    <a:lnTo>
                      <a:pt x="578099" y="0"/>
                    </a:lnTo>
                    <a:lnTo>
                      <a:pt x="690833" y="3569"/>
                    </a:lnTo>
                    <a:cubicBezTo>
                      <a:pt x="1320338" y="43561"/>
                      <a:pt x="1869793" y="378931"/>
                      <a:pt x="2202767" y="872937"/>
                    </a:cubicBezTo>
                    <a:close/>
                    <a:moveTo>
                      <a:pt x="2290098" y="1017019"/>
                    </a:moveTo>
                    <a:lnTo>
                      <a:pt x="2288550" y="1017019"/>
                    </a:lnTo>
                    <a:lnTo>
                      <a:pt x="2274880" y="991912"/>
                    </a:lnTo>
                    <a:close/>
                  </a:path>
                </a:pathLst>
              </a:custGeom>
              <a:gradFill>
                <a:gsLst>
                  <a:gs pos="49000">
                    <a:srgbClr val="E55050"/>
                  </a:gs>
                  <a:gs pos="78000">
                    <a:srgbClr val="8A1414"/>
                  </a:gs>
                </a:gsLst>
                <a:lin ang="12600000" scaled="0"/>
              </a:gradFill>
              <a:ln w="3175">
                <a:noFill/>
              </a:ln>
              <a:sp3d extrusionH="1270000">
                <a:bevelT w="25400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7884" tIns="378193" rIns="427884" bIns="378193" numCol="1" spcCol="1270" rtlCol="0" anchor="ctr" anchorCtr="0">
                <a:noAutofit/>
              </a:bodyPr>
              <a:lstStyle/>
              <a:p>
                <a:pPr marL="0" indent="0" algn="ctr" defTabSz="2089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4700" kern="12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90C35E3-1D7B-4058-9F80-7A6A79CEE360}"/>
                  </a:ext>
                </a:extLst>
              </p:cNvPr>
              <p:cNvSpPr/>
              <p:nvPr/>
            </p:nvSpPr>
            <p:spPr>
              <a:xfrm rot="3615391">
                <a:off x="6514940" y="2699422"/>
                <a:ext cx="2290098" cy="1014678"/>
              </a:xfrm>
              <a:custGeom>
                <a:avLst/>
                <a:gdLst>
                  <a:gd name="connsiteX0" fmla="*/ 578099 w 2290098"/>
                  <a:gd name="connsiteY0" fmla="*/ 0 h 1014678"/>
                  <a:gd name="connsiteX1" fmla="*/ 690833 w 2290098"/>
                  <a:gd name="connsiteY1" fmla="*/ 3561 h 1014678"/>
                  <a:gd name="connsiteX2" fmla="*/ 2202767 w 2290098"/>
                  <a:gd name="connsiteY2" fmla="*/ 870927 h 1014678"/>
                  <a:gd name="connsiteX3" fmla="*/ 2290098 w 2290098"/>
                  <a:gd name="connsiteY3" fmla="*/ 1014678 h 1014678"/>
                  <a:gd name="connsiteX4" fmla="*/ 0 w 2290098"/>
                  <a:gd name="connsiteY4" fmla="*/ 1014678 h 101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0098" h="1014678">
                    <a:moveTo>
                      <a:pt x="578099" y="0"/>
                    </a:moveTo>
                    <a:lnTo>
                      <a:pt x="690833" y="3561"/>
                    </a:lnTo>
                    <a:cubicBezTo>
                      <a:pt x="1320338" y="43461"/>
                      <a:pt x="1869793" y="378059"/>
                      <a:pt x="2202767" y="870927"/>
                    </a:cubicBezTo>
                    <a:lnTo>
                      <a:pt x="2290098" y="1014678"/>
                    </a:lnTo>
                    <a:lnTo>
                      <a:pt x="0" y="1014678"/>
                    </a:lnTo>
                    <a:close/>
                  </a:path>
                </a:pathLst>
              </a:custGeom>
              <a:gradFill>
                <a:gsLst>
                  <a:gs pos="49000">
                    <a:srgbClr val="00B0F0"/>
                  </a:gs>
                  <a:gs pos="78000">
                    <a:srgbClr val="00506C"/>
                  </a:gs>
                </a:gsLst>
                <a:lin ang="12600000" scaled="0"/>
              </a:gradFill>
              <a:ln w="3175">
                <a:noFill/>
              </a:ln>
              <a:sp3d extrusionH="1270000">
                <a:bevelT w="25400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7884" tIns="378193" rIns="427884" bIns="378193" numCol="1" spcCol="1270" rtlCol="0" anchor="ctr" anchorCtr="0">
                <a:noAutofit/>
              </a:bodyPr>
              <a:lstStyle/>
              <a:p>
                <a:pPr marL="0" indent="0" algn="ctr" defTabSz="2089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4700" kern="12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59CC28F-FFFA-4AB8-9AB1-29584E0048EE}"/>
                  </a:ext>
                </a:extLst>
              </p:cNvPr>
              <p:cNvSpPr/>
              <p:nvPr/>
            </p:nvSpPr>
            <p:spPr>
              <a:xfrm rot="17982954">
                <a:off x="3959559" y="1696138"/>
                <a:ext cx="2290098" cy="1014678"/>
              </a:xfrm>
              <a:custGeom>
                <a:avLst/>
                <a:gdLst>
                  <a:gd name="connsiteX0" fmla="*/ 578099 w 2290098"/>
                  <a:gd name="connsiteY0" fmla="*/ 0 h 1014678"/>
                  <a:gd name="connsiteX1" fmla="*/ 690833 w 2290098"/>
                  <a:gd name="connsiteY1" fmla="*/ 3561 h 1014678"/>
                  <a:gd name="connsiteX2" fmla="*/ 2202767 w 2290098"/>
                  <a:gd name="connsiteY2" fmla="*/ 870927 h 1014678"/>
                  <a:gd name="connsiteX3" fmla="*/ 2290098 w 2290098"/>
                  <a:gd name="connsiteY3" fmla="*/ 1014678 h 1014678"/>
                  <a:gd name="connsiteX4" fmla="*/ 0 w 2290098"/>
                  <a:gd name="connsiteY4" fmla="*/ 1014678 h 101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0098" h="1014678">
                    <a:moveTo>
                      <a:pt x="578099" y="0"/>
                    </a:moveTo>
                    <a:lnTo>
                      <a:pt x="690833" y="3561"/>
                    </a:lnTo>
                    <a:cubicBezTo>
                      <a:pt x="1320338" y="43461"/>
                      <a:pt x="1869793" y="378059"/>
                      <a:pt x="2202767" y="870927"/>
                    </a:cubicBezTo>
                    <a:lnTo>
                      <a:pt x="2290098" y="1014678"/>
                    </a:lnTo>
                    <a:lnTo>
                      <a:pt x="0" y="1014678"/>
                    </a:lnTo>
                    <a:close/>
                  </a:path>
                </a:pathLst>
              </a:custGeom>
              <a:gradFill flip="none" rotWithShape="1">
                <a:gsLst>
                  <a:gs pos="49000">
                    <a:srgbClr val="FF0066"/>
                  </a:gs>
                  <a:gs pos="78000">
                    <a:srgbClr val="990033"/>
                  </a:gs>
                </a:gsLst>
                <a:lin ang="12600000" scaled="0"/>
                <a:tileRect/>
              </a:gradFill>
              <a:ln w="3175">
                <a:noFill/>
              </a:ln>
              <a:sp3d extrusionH="1270000">
                <a:bevelT w="25400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7884" tIns="378193" rIns="427884" bIns="378193" numCol="1" spcCol="1270" rtlCol="0" anchor="ctr" anchorCtr="0">
                <a:noAutofit/>
              </a:bodyPr>
              <a:lstStyle/>
              <a:p>
                <a:pPr marL="0" indent="0" algn="ctr" defTabSz="2089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4700" kern="12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7643048-B15F-4CCF-9485-739671FA331C}"/>
                  </a:ext>
                </a:extLst>
              </p:cNvPr>
              <p:cNvSpPr/>
              <p:nvPr/>
            </p:nvSpPr>
            <p:spPr>
              <a:xfrm rot="7189182">
                <a:off x="5925772" y="4166831"/>
                <a:ext cx="2290098" cy="1014678"/>
              </a:xfrm>
              <a:custGeom>
                <a:avLst/>
                <a:gdLst>
                  <a:gd name="connsiteX0" fmla="*/ 578099 w 2290098"/>
                  <a:gd name="connsiteY0" fmla="*/ 0 h 1014678"/>
                  <a:gd name="connsiteX1" fmla="*/ 690833 w 2290098"/>
                  <a:gd name="connsiteY1" fmla="*/ 3561 h 1014678"/>
                  <a:gd name="connsiteX2" fmla="*/ 2202767 w 2290098"/>
                  <a:gd name="connsiteY2" fmla="*/ 870927 h 1014678"/>
                  <a:gd name="connsiteX3" fmla="*/ 2290098 w 2290098"/>
                  <a:gd name="connsiteY3" fmla="*/ 1014678 h 1014678"/>
                  <a:gd name="connsiteX4" fmla="*/ 0 w 2290098"/>
                  <a:gd name="connsiteY4" fmla="*/ 1014678 h 101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0098" h="1014678">
                    <a:moveTo>
                      <a:pt x="578099" y="0"/>
                    </a:moveTo>
                    <a:lnTo>
                      <a:pt x="690833" y="3561"/>
                    </a:lnTo>
                    <a:cubicBezTo>
                      <a:pt x="1320338" y="43461"/>
                      <a:pt x="1869793" y="378059"/>
                      <a:pt x="2202767" y="870927"/>
                    </a:cubicBezTo>
                    <a:lnTo>
                      <a:pt x="2290098" y="1014678"/>
                    </a:lnTo>
                    <a:lnTo>
                      <a:pt x="0" y="1014678"/>
                    </a:lnTo>
                    <a:close/>
                  </a:path>
                </a:pathLst>
              </a:custGeom>
              <a:gradFill>
                <a:gsLst>
                  <a:gs pos="49000">
                    <a:srgbClr val="3333FF"/>
                  </a:gs>
                  <a:gs pos="78000">
                    <a:srgbClr val="000066"/>
                  </a:gs>
                </a:gsLst>
                <a:lin ang="12600000" scaled="0"/>
              </a:gradFill>
              <a:ln w="3175">
                <a:noFill/>
              </a:ln>
              <a:sp3d extrusionH="1270000">
                <a:bevelT w="25400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7884" tIns="378193" rIns="427884" bIns="378193" numCol="1" spcCol="1270" rtlCol="0" anchor="ctr" anchorCtr="0">
                <a:noAutofit/>
              </a:bodyPr>
              <a:lstStyle/>
              <a:p>
                <a:pPr marL="0" indent="0" algn="ctr" defTabSz="2089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4700" kern="120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A6741E96-EB27-48D8-B3CB-39AE8CA04CD2}"/>
                  </a:ext>
                </a:extLst>
              </p:cNvPr>
              <p:cNvSpPr/>
              <p:nvPr/>
            </p:nvSpPr>
            <p:spPr>
              <a:xfrm flipH="1" flipV="1">
                <a:off x="4366552" y="4389728"/>
                <a:ext cx="2290098" cy="1033505"/>
              </a:xfrm>
              <a:custGeom>
                <a:avLst/>
                <a:gdLst>
                  <a:gd name="connsiteX0" fmla="*/ 578099 w 2290098"/>
                  <a:gd name="connsiteY0" fmla="*/ 0 h 1014678"/>
                  <a:gd name="connsiteX1" fmla="*/ 690833 w 2290098"/>
                  <a:gd name="connsiteY1" fmla="*/ 3561 h 1014678"/>
                  <a:gd name="connsiteX2" fmla="*/ 2202767 w 2290098"/>
                  <a:gd name="connsiteY2" fmla="*/ 870927 h 1014678"/>
                  <a:gd name="connsiteX3" fmla="*/ 2290098 w 2290098"/>
                  <a:gd name="connsiteY3" fmla="*/ 1014678 h 1014678"/>
                  <a:gd name="connsiteX4" fmla="*/ 0 w 2290098"/>
                  <a:gd name="connsiteY4" fmla="*/ 1014678 h 101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0098" h="1014678">
                    <a:moveTo>
                      <a:pt x="578099" y="0"/>
                    </a:moveTo>
                    <a:lnTo>
                      <a:pt x="690833" y="3561"/>
                    </a:lnTo>
                    <a:cubicBezTo>
                      <a:pt x="1320338" y="43461"/>
                      <a:pt x="1869793" y="378059"/>
                      <a:pt x="2202767" y="870927"/>
                    </a:cubicBezTo>
                    <a:lnTo>
                      <a:pt x="2290098" y="1014678"/>
                    </a:lnTo>
                    <a:lnTo>
                      <a:pt x="0" y="1014678"/>
                    </a:lnTo>
                    <a:close/>
                  </a:path>
                </a:pathLst>
              </a:custGeom>
              <a:gradFill>
                <a:gsLst>
                  <a:gs pos="49000">
                    <a:srgbClr val="920092"/>
                  </a:gs>
                  <a:gs pos="78000">
                    <a:srgbClr val="360036"/>
                  </a:gs>
                </a:gsLst>
                <a:lin ang="12600000" scaled="0"/>
              </a:gradFill>
              <a:ln w="3175">
                <a:noFill/>
              </a:ln>
              <a:sp3d extrusionH="1270000">
                <a:bevelT w="25400"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27884" tIns="378193" rIns="427884" bIns="378193" numCol="1" spcCol="1270" rtlCol="0" anchor="ctr" anchorCtr="0">
                <a:noAutofit/>
              </a:bodyPr>
              <a:lstStyle/>
              <a:p>
                <a:pPr marL="0" indent="0" algn="ctr" defTabSz="20891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4700" kern="1200"/>
              </a:p>
            </p:txBody>
          </p:sp>
        </p:grp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DC36DB55-244E-46E8-9C44-B638DA323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692" y="2015624"/>
              <a:ext cx="487588" cy="487588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AE9FECD2-5A43-468F-AAE8-5C3A98FE8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3524" y="2895897"/>
              <a:ext cx="629599" cy="629599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BC642758-27F2-4568-A58C-F187F38FA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495" y="4452656"/>
              <a:ext cx="416212" cy="416212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FB41C2A5-DB45-4B8B-96FA-C30C84585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233" y="3277790"/>
              <a:ext cx="495411" cy="495411"/>
            </a:xfrm>
            <a:prstGeom prst="rect">
              <a:avLst/>
            </a:prstGeom>
          </p:spPr>
        </p:pic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2D249C5-AE8E-46DD-AC1D-81967C87D317}"/>
                </a:ext>
              </a:extLst>
            </p:cNvPr>
            <p:cNvGrpSpPr/>
            <p:nvPr/>
          </p:nvGrpSpPr>
          <p:grpSpPr>
            <a:xfrm>
              <a:off x="6800993" y="4244442"/>
              <a:ext cx="654405" cy="457200"/>
              <a:chOff x="6714113" y="4182115"/>
              <a:chExt cx="654405" cy="457200"/>
            </a:xfrm>
          </p:grpSpPr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17A5EE3A-AD7B-4E1F-8A1E-AA4E677D86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4113" y="4182115"/>
                <a:ext cx="457200" cy="457200"/>
              </a:xfrm>
              <a:prstGeom prst="rect">
                <a:avLst/>
              </a:prstGeom>
            </p:spPr>
          </p:pic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9B6EE57B-7686-49A1-ADC9-0FA4C273FD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11318" y="4182115"/>
                <a:ext cx="457200" cy="457200"/>
              </a:xfrm>
              <a:prstGeom prst="rect">
                <a:avLst/>
              </a:prstGeom>
            </p:spPr>
          </p:pic>
        </p:grp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8CEC1E7D-25D5-4D84-83BA-C7F73063D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6717" y="2307010"/>
              <a:ext cx="461354" cy="461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1026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spcFirstLastPara="0" vert="horz" wrap="square" lIns="427884" tIns="378193" rIns="427884" bIns="378193" numCol="1" spcCol="1270" anchor="ctr" anchorCtr="0">
        <a:noAutofit/>
      </a:bodyPr>
      <a:lstStyle>
        <a:defPPr marL="0" indent="0" algn="ctr" defTabSz="2089150">
          <a:lnSpc>
            <a:spcPct val="90000"/>
          </a:lnSpc>
          <a:spcBef>
            <a:spcPct val="0"/>
          </a:spcBef>
          <a:spcAft>
            <a:spcPct val="35000"/>
          </a:spcAft>
          <a:buNone/>
          <a:defRPr sz="4700" kern="1200"/>
        </a:defPPr>
      </a:lstStyle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1">
            <a:hueOff val="0"/>
            <a:satOff val="0"/>
            <a:lumOff val="0"/>
            <a:alphaOff val="0"/>
          </a:schemeClr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2598</TotalTime>
  <Words>67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prangya priyadarsini</dc:creator>
  <cp:lastModifiedBy>Smruti Ranjan Nayak</cp:lastModifiedBy>
  <cp:revision>105</cp:revision>
  <dcterms:created xsi:type="dcterms:W3CDTF">2020-12-01T13:14:38Z</dcterms:created>
  <dcterms:modified xsi:type="dcterms:W3CDTF">2020-12-15T17:44:53Z</dcterms:modified>
</cp:coreProperties>
</file>