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5" r:id="rId5"/>
    <p:sldId id="264" r:id="rId6"/>
    <p:sldId id="256" r:id="rId7"/>
    <p:sldId id="268" r:id="rId8"/>
    <p:sldId id="269" r:id="rId9"/>
    <p:sldId id="257" r:id="rId10"/>
    <p:sldId id="267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00"/>
    <a:srgbClr val="ECECEC"/>
    <a:srgbClr val="E4E4E4"/>
    <a:srgbClr val="DBDBDB"/>
    <a:srgbClr val="D2D2D2"/>
    <a:srgbClr val="D8D8D8"/>
    <a:srgbClr val="E0E0E0"/>
    <a:srgbClr val="E7E7E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B7D6-DA7E-4166-BD68-20198527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9F07-8089-4B88-9887-5C389465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365D-9672-470E-A11F-DEDDF6AF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AA80-B297-40B4-873E-4459823F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6631-55D0-45A5-8500-894834AF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0ACE-FDF4-47AE-BCF5-25388ABB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B90A6-34B5-43CC-8203-4D770718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F721-1699-4D64-9491-293DA0E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6F00-351C-4B5E-8CC2-714930A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2A85-5725-4DF6-868A-AD8C3CD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EB44C-5998-4468-BBE2-EDBF70D41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97781-83FE-409F-90A2-4032DC558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83B18-D842-45B7-A56A-1FC81A6A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7A94-F1C4-42B5-927E-F24B984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E285-1625-46A8-B203-DB4130E0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6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5F4D-26A2-40D8-8DD5-643C4D61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AA22-6EE9-4CFE-B996-98382401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F7FA-1D33-41E5-AEF3-E6E2667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E776-416C-4A1C-B35D-95FDEAD0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7C99-E951-4358-AE29-DCD89CF7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6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2DF9-8B7A-42C5-B8F0-6BC0713A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FA23-0393-4EAB-9DBE-3AD1857F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DFB-4B36-483D-B096-C015AA4B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3DB4-3800-4918-8EE1-E8614882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FCCB-A74E-4A2E-90E7-57836ACB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0ECF-DBC7-4E2A-8689-42625616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EA18-5969-4635-B5A9-6FDBE87C4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AAD3-4CDD-42C3-88FE-40B3A685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74103-1B3A-4B85-949D-2C9D013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738C-F966-4CF3-A7E0-998B77AB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E2CD-418E-4966-AA5D-28768B9E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8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64F4-1246-48C9-8957-92A327B5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B4F4-6034-4B5F-BAF8-22BECE80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9CBB-243A-4E64-A771-03C367A0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E7B70-73CE-407E-B42F-ADE5A8F03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95EF6-10D8-4BBA-A8A4-B43F661D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4F7C7-9B31-46FF-B333-74CD06F9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C344B-0690-4083-B826-3FA9484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ECBFD-A93D-493F-938D-C2E73D7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7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939-C42F-46E7-A90B-92CA7824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9EDA4-F595-4482-B950-1ED2DA68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423B1-FB1E-413C-8A56-42DC47F6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BECB-BB3F-4418-AA1B-461F79EA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607BE-02E2-4A1E-A2BD-4B346A5A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DAF52-51E4-4032-9E7F-AF3A6E0A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77BA-A1C5-4D81-A80F-147C40DC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B930-5054-4C89-B67B-1F880AB0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5F32-EA54-4537-91B7-1F6A5018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FE1B1-C6C0-4AE0-8E8D-3AE38A18E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6228B-7CED-46B9-9D8D-045ED290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9A94-EA4B-48D2-9796-B96A8C85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53818-F6CD-4BF0-9185-96DD4DC8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14B0-3C18-469B-BD76-42C3E5DC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FFF5D-9AD8-42BD-9D82-3396A9D3D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6B1E-C857-4D23-A679-BF9D928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24E1-8570-44D9-ABA2-4727999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00E1-FB56-4D63-80B7-2800B41E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74DD-4FEB-4285-82EB-C253CFD1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2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BC65-869A-4E3C-AB3E-AF958BD0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A6222-D01A-48D9-A21A-6B1B741E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9D96-B469-4C28-B106-67DE31BFC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D8D6-A18F-42ED-9DB9-2D0061BC6B7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5D99-37F9-4479-A1AD-10E8834A7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F638-C8B8-4024-AA3B-99B99810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3134-33E3-4763-9709-4249E3C98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2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33CC"/>
            </a:gs>
            <a:gs pos="45000">
              <a:srgbClr val="000060"/>
            </a:gs>
            <a:gs pos="74000">
              <a:srgbClr val="00133A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712786-989B-4B97-9E46-6DF3F3D9F422}"/>
              </a:ext>
            </a:extLst>
          </p:cNvPr>
          <p:cNvCxnSpPr>
            <a:cxnSpLocks/>
          </p:cNvCxnSpPr>
          <p:nvPr/>
        </p:nvCxnSpPr>
        <p:spPr>
          <a:xfrm>
            <a:off x="136546" y="0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8CC02D-51FB-41D2-B44B-24C115ACC415}"/>
              </a:ext>
            </a:extLst>
          </p:cNvPr>
          <p:cNvCxnSpPr>
            <a:cxnSpLocks/>
          </p:cNvCxnSpPr>
          <p:nvPr/>
        </p:nvCxnSpPr>
        <p:spPr>
          <a:xfrm>
            <a:off x="270474" y="0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8DD201-621E-4E2F-BEF7-4E98B6212D20}"/>
              </a:ext>
            </a:extLst>
          </p:cNvPr>
          <p:cNvCxnSpPr>
            <a:cxnSpLocks/>
          </p:cNvCxnSpPr>
          <p:nvPr/>
        </p:nvCxnSpPr>
        <p:spPr>
          <a:xfrm>
            <a:off x="469057" y="0"/>
            <a:ext cx="0" cy="15424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13D60-DC6A-4879-8156-830335525B41}"/>
              </a:ext>
            </a:extLst>
          </p:cNvPr>
          <p:cNvCxnSpPr>
            <a:cxnSpLocks/>
          </p:cNvCxnSpPr>
          <p:nvPr/>
        </p:nvCxnSpPr>
        <p:spPr>
          <a:xfrm>
            <a:off x="575277" y="0"/>
            <a:ext cx="0" cy="1099127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7CFF40-13F5-4FD6-BEC0-87770B66710F}"/>
              </a:ext>
            </a:extLst>
          </p:cNvPr>
          <p:cNvCxnSpPr>
            <a:cxnSpLocks/>
          </p:cNvCxnSpPr>
          <p:nvPr/>
        </p:nvCxnSpPr>
        <p:spPr>
          <a:xfrm>
            <a:off x="385934" y="1616364"/>
            <a:ext cx="0" cy="77585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5F69B-BD74-4646-AA2D-EA6576502B40}"/>
              </a:ext>
            </a:extLst>
          </p:cNvPr>
          <p:cNvCxnSpPr>
            <a:cxnSpLocks/>
          </p:cNvCxnSpPr>
          <p:nvPr/>
        </p:nvCxnSpPr>
        <p:spPr>
          <a:xfrm>
            <a:off x="672259" y="133928"/>
            <a:ext cx="0" cy="189807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7A7C0-BD97-452C-8D22-3E4FA84866EA}"/>
              </a:ext>
            </a:extLst>
          </p:cNvPr>
          <p:cNvCxnSpPr>
            <a:cxnSpLocks/>
          </p:cNvCxnSpPr>
          <p:nvPr/>
        </p:nvCxnSpPr>
        <p:spPr>
          <a:xfrm>
            <a:off x="824659" y="48491"/>
            <a:ext cx="0" cy="149398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78FE3-324F-4389-AF80-F4AD6CA47DE3}"/>
              </a:ext>
            </a:extLst>
          </p:cNvPr>
          <p:cNvCxnSpPr>
            <a:cxnSpLocks/>
          </p:cNvCxnSpPr>
          <p:nvPr/>
        </p:nvCxnSpPr>
        <p:spPr>
          <a:xfrm>
            <a:off x="930877" y="0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A62AC0-836A-4B0A-88FC-DAC3BE262009}"/>
              </a:ext>
            </a:extLst>
          </p:cNvPr>
          <p:cNvCxnSpPr>
            <a:cxnSpLocks/>
          </p:cNvCxnSpPr>
          <p:nvPr/>
        </p:nvCxnSpPr>
        <p:spPr>
          <a:xfrm>
            <a:off x="1083277" y="152400"/>
            <a:ext cx="0" cy="23783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8D7F23-D74A-4506-92E3-2FE54FD21EE8}"/>
              </a:ext>
            </a:extLst>
          </p:cNvPr>
          <p:cNvCxnSpPr>
            <a:cxnSpLocks/>
          </p:cNvCxnSpPr>
          <p:nvPr/>
        </p:nvCxnSpPr>
        <p:spPr>
          <a:xfrm>
            <a:off x="930877" y="1653310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A2C956-E163-47BB-B914-F83074DDC834}"/>
              </a:ext>
            </a:extLst>
          </p:cNvPr>
          <p:cNvCxnSpPr>
            <a:cxnSpLocks/>
          </p:cNvCxnSpPr>
          <p:nvPr/>
        </p:nvCxnSpPr>
        <p:spPr>
          <a:xfrm>
            <a:off x="1231059" y="1205347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44A28D-3BEA-4DBD-A1B1-44221C86CA56}"/>
              </a:ext>
            </a:extLst>
          </p:cNvPr>
          <p:cNvCxnSpPr>
            <a:cxnSpLocks/>
          </p:cNvCxnSpPr>
          <p:nvPr/>
        </p:nvCxnSpPr>
        <p:spPr>
          <a:xfrm>
            <a:off x="1231059" y="48491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DC5C8B-B1AC-4F51-9E76-0D9D88054D09}"/>
              </a:ext>
            </a:extLst>
          </p:cNvPr>
          <p:cNvCxnSpPr>
            <a:cxnSpLocks/>
          </p:cNvCxnSpPr>
          <p:nvPr/>
        </p:nvCxnSpPr>
        <p:spPr>
          <a:xfrm>
            <a:off x="1397314" y="325582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DA016-F200-44B2-A657-6AA5506ED855}"/>
              </a:ext>
            </a:extLst>
          </p:cNvPr>
          <p:cNvCxnSpPr>
            <a:cxnSpLocks/>
          </p:cNvCxnSpPr>
          <p:nvPr/>
        </p:nvCxnSpPr>
        <p:spPr>
          <a:xfrm>
            <a:off x="1399938" y="508000"/>
            <a:ext cx="0" cy="23645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B50275-0D20-4523-B0AC-E0298F31728A}"/>
              </a:ext>
            </a:extLst>
          </p:cNvPr>
          <p:cNvCxnSpPr>
            <a:cxnSpLocks/>
          </p:cNvCxnSpPr>
          <p:nvPr/>
        </p:nvCxnSpPr>
        <p:spPr>
          <a:xfrm>
            <a:off x="1550344" y="1653310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8F86F1-276E-4B1D-9C3E-07158EF7F843}"/>
              </a:ext>
            </a:extLst>
          </p:cNvPr>
          <p:cNvCxnSpPr>
            <a:cxnSpLocks/>
          </p:cNvCxnSpPr>
          <p:nvPr/>
        </p:nvCxnSpPr>
        <p:spPr>
          <a:xfrm>
            <a:off x="1700750" y="1764147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AE1CDD-045E-4308-A868-23165846D0D4}"/>
              </a:ext>
            </a:extLst>
          </p:cNvPr>
          <p:cNvCxnSpPr>
            <a:cxnSpLocks/>
          </p:cNvCxnSpPr>
          <p:nvPr/>
        </p:nvCxnSpPr>
        <p:spPr>
          <a:xfrm>
            <a:off x="1550344" y="27709"/>
            <a:ext cx="0" cy="173643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2C61EE-2F24-42B1-BA90-CDD61BF24BB0}"/>
              </a:ext>
            </a:extLst>
          </p:cNvPr>
          <p:cNvCxnSpPr>
            <a:cxnSpLocks/>
          </p:cNvCxnSpPr>
          <p:nvPr/>
        </p:nvCxnSpPr>
        <p:spPr>
          <a:xfrm>
            <a:off x="1711245" y="0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13B77E-728E-412F-A35B-F54C2F65593A}"/>
              </a:ext>
            </a:extLst>
          </p:cNvPr>
          <p:cNvCxnSpPr>
            <a:cxnSpLocks/>
          </p:cNvCxnSpPr>
          <p:nvPr/>
        </p:nvCxnSpPr>
        <p:spPr>
          <a:xfrm>
            <a:off x="1789019" y="221673"/>
            <a:ext cx="0" cy="13208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1A430B-27BD-4B6C-A0B9-C54F303F6151}"/>
              </a:ext>
            </a:extLst>
          </p:cNvPr>
          <p:cNvCxnSpPr>
            <a:cxnSpLocks/>
          </p:cNvCxnSpPr>
          <p:nvPr/>
        </p:nvCxnSpPr>
        <p:spPr>
          <a:xfrm>
            <a:off x="1894503" y="0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EE0099-3781-4E4E-9B86-5AAAC27E19CE}"/>
              </a:ext>
            </a:extLst>
          </p:cNvPr>
          <p:cNvCxnSpPr>
            <a:cxnSpLocks/>
          </p:cNvCxnSpPr>
          <p:nvPr/>
        </p:nvCxnSpPr>
        <p:spPr>
          <a:xfrm>
            <a:off x="1894503" y="1357745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4C84F5-8D4C-46C0-BAB5-B479C2B53610}"/>
              </a:ext>
            </a:extLst>
          </p:cNvPr>
          <p:cNvCxnSpPr>
            <a:cxnSpLocks/>
          </p:cNvCxnSpPr>
          <p:nvPr/>
        </p:nvCxnSpPr>
        <p:spPr>
          <a:xfrm>
            <a:off x="2005339" y="618837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24B6AC-352D-406E-972F-A251C1F3A1E3}"/>
              </a:ext>
            </a:extLst>
          </p:cNvPr>
          <p:cNvCxnSpPr>
            <a:cxnSpLocks/>
          </p:cNvCxnSpPr>
          <p:nvPr/>
        </p:nvCxnSpPr>
        <p:spPr>
          <a:xfrm>
            <a:off x="2125411" y="73888"/>
            <a:ext cx="0" cy="1468585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15018F-BFC1-46B3-A3F3-761716D80197}"/>
              </a:ext>
            </a:extLst>
          </p:cNvPr>
          <p:cNvCxnSpPr>
            <a:cxnSpLocks/>
          </p:cNvCxnSpPr>
          <p:nvPr/>
        </p:nvCxnSpPr>
        <p:spPr>
          <a:xfrm>
            <a:off x="2245483" y="27709"/>
            <a:ext cx="0" cy="59112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C64C1C-D0A3-4064-B5E6-2DF4FFA26703}"/>
              </a:ext>
            </a:extLst>
          </p:cNvPr>
          <p:cNvCxnSpPr>
            <a:cxnSpLocks/>
          </p:cNvCxnSpPr>
          <p:nvPr/>
        </p:nvCxnSpPr>
        <p:spPr>
          <a:xfrm>
            <a:off x="2245483" y="591127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7BE83E-E17E-41FF-A12E-D4ED95E7B94A}"/>
              </a:ext>
            </a:extLst>
          </p:cNvPr>
          <p:cNvCxnSpPr>
            <a:cxnSpLocks/>
          </p:cNvCxnSpPr>
          <p:nvPr/>
        </p:nvCxnSpPr>
        <p:spPr>
          <a:xfrm>
            <a:off x="2190067" y="1265384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52EC47-9F16-404E-A46C-A8A79996A6B1}"/>
              </a:ext>
            </a:extLst>
          </p:cNvPr>
          <p:cNvCxnSpPr>
            <a:cxnSpLocks/>
          </p:cNvCxnSpPr>
          <p:nvPr/>
        </p:nvCxnSpPr>
        <p:spPr>
          <a:xfrm flipH="1">
            <a:off x="2069469" y="1625605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196148F-C648-461A-8FE3-657B2385675A}"/>
              </a:ext>
            </a:extLst>
          </p:cNvPr>
          <p:cNvCxnSpPr>
            <a:cxnSpLocks/>
          </p:cNvCxnSpPr>
          <p:nvPr/>
        </p:nvCxnSpPr>
        <p:spPr>
          <a:xfrm flipH="1">
            <a:off x="2365555" y="1939641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E44A6B-CF26-478D-8B85-DA3E18B47FD1}"/>
              </a:ext>
            </a:extLst>
          </p:cNvPr>
          <p:cNvCxnSpPr>
            <a:cxnSpLocks/>
          </p:cNvCxnSpPr>
          <p:nvPr/>
        </p:nvCxnSpPr>
        <p:spPr>
          <a:xfrm>
            <a:off x="2523616" y="882073"/>
            <a:ext cx="0" cy="18796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4E3901-AD4A-45A2-9213-8E9CBF3EF46B}"/>
              </a:ext>
            </a:extLst>
          </p:cNvPr>
          <p:cNvCxnSpPr>
            <a:cxnSpLocks/>
          </p:cNvCxnSpPr>
          <p:nvPr/>
        </p:nvCxnSpPr>
        <p:spPr>
          <a:xfrm>
            <a:off x="2663204" y="1939641"/>
            <a:ext cx="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31B94A-6DA8-4E17-AA2F-8867D2040980}"/>
              </a:ext>
            </a:extLst>
          </p:cNvPr>
          <p:cNvCxnSpPr>
            <a:cxnSpLocks/>
          </p:cNvCxnSpPr>
          <p:nvPr/>
        </p:nvCxnSpPr>
        <p:spPr>
          <a:xfrm flipH="1">
            <a:off x="2370175" y="57727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6F9A9B-DB3F-46DC-96F2-F5BA6FC9B5A3}"/>
              </a:ext>
            </a:extLst>
          </p:cNvPr>
          <p:cNvCxnSpPr>
            <a:cxnSpLocks/>
          </p:cNvCxnSpPr>
          <p:nvPr/>
        </p:nvCxnSpPr>
        <p:spPr>
          <a:xfrm>
            <a:off x="2579032" y="905164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EEA035-82BF-40C0-A421-6183D686864B}"/>
              </a:ext>
            </a:extLst>
          </p:cNvPr>
          <p:cNvCxnSpPr>
            <a:cxnSpLocks/>
          </p:cNvCxnSpPr>
          <p:nvPr/>
        </p:nvCxnSpPr>
        <p:spPr>
          <a:xfrm>
            <a:off x="2667818" y="681179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C0BED1-4D13-4889-98D5-FDF1DFA07E60}"/>
              </a:ext>
            </a:extLst>
          </p:cNvPr>
          <p:cNvCxnSpPr>
            <a:cxnSpLocks/>
          </p:cNvCxnSpPr>
          <p:nvPr/>
        </p:nvCxnSpPr>
        <p:spPr>
          <a:xfrm>
            <a:off x="2756604" y="0"/>
            <a:ext cx="40076" cy="169487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38430D-EBB0-439B-AF71-9EF8F4637E69}"/>
              </a:ext>
            </a:extLst>
          </p:cNvPr>
          <p:cNvCxnSpPr>
            <a:cxnSpLocks/>
          </p:cNvCxnSpPr>
          <p:nvPr/>
        </p:nvCxnSpPr>
        <p:spPr>
          <a:xfrm>
            <a:off x="2875414" y="73888"/>
            <a:ext cx="0" cy="102523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202CA3-E1E4-4854-9617-A2E58C763F21}"/>
              </a:ext>
            </a:extLst>
          </p:cNvPr>
          <p:cNvCxnSpPr>
            <a:cxnSpLocks/>
          </p:cNvCxnSpPr>
          <p:nvPr/>
        </p:nvCxnSpPr>
        <p:spPr>
          <a:xfrm>
            <a:off x="3009341" y="0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1A3806-52DC-47F7-9D60-3CCA42E55E21}"/>
              </a:ext>
            </a:extLst>
          </p:cNvPr>
          <p:cNvCxnSpPr>
            <a:cxnSpLocks/>
          </p:cNvCxnSpPr>
          <p:nvPr/>
        </p:nvCxnSpPr>
        <p:spPr>
          <a:xfrm>
            <a:off x="3093209" y="48491"/>
            <a:ext cx="0" cy="44103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7CE33C-2E09-427F-9D32-D089F9FBB653}"/>
              </a:ext>
            </a:extLst>
          </p:cNvPr>
          <p:cNvCxnSpPr>
            <a:cxnSpLocks/>
          </p:cNvCxnSpPr>
          <p:nvPr/>
        </p:nvCxnSpPr>
        <p:spPr>
          <a:xfrm flipH="1">
            <a:off x="2990869" y="736594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9032A9-FBF0-4A5C-A890-1591829617D0}"/>
              </a:ext>
            </a:extLst>
          </p:cNvPr>
          <p:cNvCxnSpPr>
            <a:cxnSpLocks/>
          </p:cNvCxnSpPr>
          <p:nvPr/>
        </p:nvCxnSpPr>
        <p:spPr>
          <a:xfrm flipH="1">
            <a:off x="2929946" y="1009079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D9BA89-60CF-402C-9913-B6E3C511A38E}"/>
              </a:ext>
            </a:extLst>
          </p:cNvPr>
          <p:cNvCxnSpPr>
            <a:cxnSpLocks/>
          </p:cNvCxnSpPr>
          <p:nvPr/>
        </p:nvCxnSpPr>
        <p:spPr>
          <a:xfrm flipH="1">
            <a:off x="2988205" y="2016987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7282B9-995D-4BAA-A723-A86E4FB7B3F1}"/>
              </a:ext>
            </a:extLst>
          </p:cNvPr>
          <p:cNvCxnSpPr>
            <a:cxnSpLocks/>
          </p:cNvCxnSpPr>
          <p:nvPr/>
        </p:nvCxnSpPr>
        <p:spPr>
          <a:xfrm flipH="1">
            <a:off x="2926577" y="2163038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1A526F4-F735-4D52-864A-0A3190C8597E}"/>
              </a:ext>
            </a:extLst>
          </p:cNvPr>
          <p:cNvCxnSpPr>
            <a:cxnSpLocks/>
          </p:cNvCxnSpPr>
          <p:nvPr/>
        </p:nvCxnSpPr>
        <p:spPr>
          <a:xfrm flipH="1">
            <a:off x="2848617" y="1993325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117ADD-A55F-42E6-A786-B4803D419DEC}"/>
              </a:ext>
            </a:extLst>
          </p:cNvPr>
          <p:cNvCxnSpPr>
            <a:cxnSpLocks/>
          </p:cNvCxnSpPr>
          <p:nvPr/>
        </p:nvCxnSpPr>
        <p:spPr>
          <a:xfrm>
            <a:off x="2756604" y="2050473"/>
            <a:ext cx="0" cy="42141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13980C-8DF8-4F89-93BD-C4777BB959EA}"/>
              </a:ext>
            </a:extLst>
          </p:cNvPr>
          <p:cNvCxnSpPr>
            <a:cxnSpLocks/>
          </p:cNvCxnSpPr>
          <p:nvPr/>
        </p:nvCxnSpPr>
        <p:spPr>
          <a:xfrm flipH="1">
            <a:off x="3188777" y="427757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645F46-87D3-4799-9BF5-493DB284DA59}"/>
              </a:ext>
            </a:extLst>
          </p:cNvPr>
          <p:cNvCxnSpPr>
            <a:cxnSpLocks/>
          </p:cNvCxnSpPr>
          <p:nvPr/>
        </p:nvCxnSpPr>
        <p:spPr>
          <a:xfrm flipH="1">
            <a:off x="3287279" y="133928"/>
            <a:ext cx="20521" cy="1183411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A39F1BF-7657-47CD-93BB-3E5462038398}"/>
              </a:ext>
            </a:extLst>
          </p:cNvPr>
          <p:cNvCxnSpPr>
            <a:cxnSpLocks/>
          </p:cNvCxnSpPr>
          <p:nvPr/>
        </p:nvCxnSpPr>
        <p:spPr>
          <a:xfrm>
            <a:off x="3439572" y="0"/>
            <a:ext cx="0" cy="1323107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C876F36-D72C-4C4D-B393-7472C5B15821}"/>
              </a:ext>
            </a:extLst>
          </p:cNvPr>
          <p:cNvCxnSpPr>
            <a:cxnSpLocks/>
          </p:cNvCxnSpPr>
          <p:nvPr/>
        </p:nvCxnSpPr>
        <p:spPr>
          <a:xfrm>
            <a:off x="3195893" y="1278087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0D0DCF9-C0DF-44CD-AFE1-DC7A6B489FF3}"/>
              </a:ext>
            </a:extLst>
          </p:cNvPr>
          <p:cNvCxnSpPr>
            <a:cxnSpLocks/>
          </p:cNvCxnSpPr>
          <p:nvPr/>
        </p:nvCxnSpPr>
        <p:spPr>
          <a:xfrm>
            <a:off x="3568882" y="11548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8DA4DCB-85AE-4DA1-BC94-0CF54F197265}"/>
              </a:ext>
            </a:extLst>
          </p:cNvPr>
          <p:cNvCxnSpPr>
            <a:cxnSpLocks/>
          </p:cNvCxnSpPr>
          <p:nvPr/>
        </p:nvCxnSpPr>
        <p:spPr>
          <a:xfrm flipH="1">
            <a:off x="3654162" y="0"/>
            <a:ext cx="14844" cy="108065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D25176-7DEC-4F7C-AB10-4A0E20163257}"/>
              </a:ext>
            </a:extLst>
          </p:cNvPr>
          <p:cNvCxnSpPr>
            <a:cxnSpLocks/>
          </p:cNvCxnSpPr>
          <p:nvPr/>
        </p:nvCxnSpPr>
        <p:spPr>
          <a:xfrm>
            <a:off x="3721283" y="-2306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F50DDB3-6864-48A5-BEAE-B4B8839D065A}"/>
              </a:ext>
            </a:extLst>
          </p:cNvPr>
          <p:cNvCxnSpPr>
            <a:cxnSpLocks/>
          </p:cNvCxnSpPr>
          <p:nvPr/>
        </p:nvCxnSpPr>
        <p:spPr>
          <a:xfrm>
            <a:off x="134779" y="1341029"/>
            <a:ext cx="0" cy="138314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A80A07B-1B32-4D90-874B-190F01406F0D}"/>
              </a:ext>
            </a:extLst>
          </p:cNvPr>
          <p:cNvCxnSpPr>
            <a:cxnSpLocks/>
          </p:cNvCxnSpPr>
          <p:nvPr/>
        </p:nvCxnSpPr>
        <p:spPr>
          <a:xfrm>
            <a:off x="3307800" y="1604813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BA08ADA-B483-4775-9114-0AA062494FB0}"/>
              </a:ext>
            </a:extLst>
          </p:cNvPr>
          <p:cNvCxnSpPr>
            <a:cxnSpLocks/>
          </p:cNvCxnSpPr>
          <p:nvPr/>
        </p:nvCxnSpPr>
        <p:spPr>
          <a:xfrm>
            <a:off x="3419707" y="1931539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276E885-4D35-4B63-B70A-11753088A3B7}"/>
              </a:ext>
            </a:extLst>
          </p:cNvPr>
          <p:cNvCxnSpPr>
            <a:cxnSpLocks/>
          </p:cNvCxnSpPr>
          <p:nvPr/>
        </p:nvCxnSpPr>
        <p:spPr>
          <a:xfrm>
            <a:off x="3568882" y="1604812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4907758-491C-486B-B767-A9709973AFF7}"/>
              </a:ext>
            </a:extLst>
          </p:cNvPr>
          <p:cNvCxnSpPr>
            <a:cxnSpLocks/>
          </p:cNvCxnSpPr>
          <p:nvPr/>
        </p:nvCxnSpPr>
        <p:spPr>
          <a:xfrm flipH="1">
            <a:off x="3684014" y="1317339"/>
            <a:ext cx="16640" cy="63268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07B5F22-9167-4812-BA4C-6D638C41155B}"/>
              </a:ext>
            </a:extLst>
          </p:cNvPr>
          <p:cNvCxnSpPr>
            <a:cxnSpLocks/>
          </p:cNvCxnSpPr>
          <p:nvPr/>
        </p:nvCxnSpPr>
        <p:spPr>
          <a:xfrm>
            <a:off x="3795920" y="753918"/>
            <a:ext cx="0" cy="86244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4F7B49A-A261-44BC-89E2-5DE1AA9E45D4}"/>
              </a:ext>
            </a:extLst>
          </p:cNvPr>
          <p:cNvCxnSpPr>
            <a:cxnSpLocks/>
          </p:cNvCxnSpPr>
          <p:nvPr/>
        </p:nvCxnSpPr>
        <p:spPr>
          <a:xfrm>
            <a:off x="3759820" y="1696025"/>
            <a:ext cx="0" cy="66502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E2A8382-ECF7-4D31-A8E8-2DA44C006010}"/>
              </a:ext>
            </a:extLst>
          </p:cNvPr>
          <p:cNvCxnSpPr>
            <a:cxnSpLocks/>
          </p:cNvCxnSpPr>
          <p:nvPr/>
        </p:nvCxnSpPr>
        <p:spPr>
          <a:xfrm>
            <a:off x="3852412" y="1094507"/>
            <a:ext cx="0" cy="18796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54632CE-E710-4A90-9D1B-D8E1F6021D74}"/>
              </a:ext>
            </a:extLst>
          </p:cNvPr>
          <p:cNvCxnSpPr>
            <a:cxnSpLocks/>
          </p:cNvCxnSpPr>
          <p:nvPr/>
        </p:nvCxnSpPr>
        <p:spPr>
          <a:xfrm>
            <a:off x="3907828" y="1117598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54D3A1AD-D580-4E7C-812D-CD0F9721CDBC}"/>
              </a:ext>
            </a:extLst>
          </p:cNvPr>
          <p:cNvCxnSpPr>
            <a:cxnSpLocks/>
          </p:cNvCxnSpPr>
          <p:nvPr/>
        </p:nvCxnSpPr>
        <p:spPr>
          <a:xfrm>
            <a:off x="3996614" y="893613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F47DAB57-42E7-4970-8D65-2B7C762D0B4B}"/>
              </a:ext>
            </a:extLst>
          </p:cNvPr>
          <p:cNvCxnSpPr>
            <a:cxnSpLocks/>
          </p:cNvCxnSpPr>
          <p:nvPr/>
        </p:nvCxnSpPr>
        <p:spPr>
          <a:xfrm flipH="1">
            <a:off x="4319665" y="949028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9B71DA-7ADF-48F0-9120-E4771799F440}"/>
              </a:ext>
            </a:extLst>
          </p:cNvPr>
          <p:cNvCxnSpPr>
            <a:cxnSpLocks/>
          </p:cNvCxnSpPr>
          <p:nvPr/>
        </p:nvCxnSpPr>
        <p:spPr>
          <a:xfrm flipH="1">
            <a:off x="4258742" y="1221513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F7A593E-808A-4929-BBE5-168E94B4A6AB}"/>
              </a:ext>
            </a:extLst>
          </p:cNvPr>
          <p:cNvCxnSpPr>
            <a:cxnSpLocks/>
          </p:cNvCxnSpPr>
          <p:nvPr/>
        </p:nvCxnSpPr>
        <p:spPr>
          <a:xfrm flipH="1">
            <a:off x="4317001" y="2229421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0B42C781-DE64-42FE-8670-02224326E7A1}"/>
              </a:ext>
            </a:extLst>
          </p:cNvPr>
          <p:cNvCxnSpPr>
            <a:cxnSpLocks/>
          </p:cNvCxnSpPr>
          <p:nvPr/>
        </p:nvCxnSpPr>
        <p:spPr>
          <a:xfrm flipH="1">
            <a:off x="4255373" y="2375472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3BB3F20-73F7-4652-9BD1-EB2494889572}"/>
              </a:ext>
            </a:extLst>
          </p:cNvPr>
          <p:cNvCxnSpPr>
            <a:cxnSpLocks/>
          </p:cNvCxnSpPr>
          <p:nvPr/>
        </p:nvCxnSpPr>
        <p:spPr>
          <a:xfrm>
            <a:off x="4085400" y="2262907"/>
            <a:ext cx="0" cy="42141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99B06EA-2147-44E0-AA90-CF2FD09E648A}"/>
              </a:ext>
            </a:extLst>
          </p:cNvPr>
          <p:cNvCxnSpPr>
            <a:cxnSpLocks/>
          </p:cNvCxnSpPr>
          <p:nvPr/>
        </p:nvCxnSpPr>
        <p:spPr>
          <a:xfrm flipH="1">
            <a:off x="4517573" y="640191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E9F4DD2-2E33-4227-8DF7-E7C730326651}"/>
              </a:ext>
            </a:extLst>
          </p:cNvPr>
          <p:cNvCxnSpPr>
            <a:cxnSpLocks/>
          </p:cNvCxnSpPr>
          <p:nvPr/>
        </p:nvCxnSpPr>
        <p:spPr>
          <a:xfrm>
            <a:off x="4524689" y="1490521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225D716-D5BE-4AF9-9716-CDFE0EBC697C}"/>
              </a:ext>
            </a:extLst>
          </p:cNvPr>
          <p:cNvCxnSpPr>
            <a:cxnSpLocks/>
          </p:cNvCxnSpPr>
          <p:nvPr/>
        </p:nvCxnSpPr>
        <p:spPr>
          <a:xfrm>
            <a:off x="4636596" y="1817247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3C6D1A-A1FE-4BAE-9901-515A4915E1CA}"/>
              </a:ext>
            </a:extLst>
          </p:cNvPr>
          <p:cNvCxnSpPr>
            <a:cxnSpLocks/>
          </p:cNvCxnSpPr>
          <p:nvPr/>
        </p:nvCxnSpPr>
        <p:spPr>
          <a:xfrm>
            <a:off x="4748503" y="2143973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C0F8683-EAD7-4766-8E39-FD2AB9603635}"/>
              </a:ext>
            </a:extLst>
          </p:cNvPr>
          <p:cNvCxnSpPr>
            <a:cxnSpLocks/>
          </p:cNvCxnSpPr>
          <p:nvPr/>
        </p:nvCxnSpPr>
        <p:spPr>
          <a:xfrm>
            <a:off x="4897678" y="1817246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DCAC1B2-FC2E-4F62-B17C-3091085F3E1B}"/>
              </a:ext>
            </a:extLst>
          </p:cNvPr>
          <p:cNvCxnSpPr>
            <a:cxnSpLocks/>
          </p:cNvCxnSpPr>
          <p:nvPr/>
        </p:nvCxnSpPr>
        <p:spPr>
          <a:xfrm flipH="1">
            <a:off x="5012810" y="1529773"/>
            <a:ext cx="16640" cy="63268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39A976D-4556-4BB7-AE3C-0A3DE4AEA6AD}"/>
              </a:ext>
            </a:extLst>
          </p:cNvPr>
          <p:cNvCxnSpPr>
            <a:cxnSpLocks/>
          </p:cNvCxnSpPr>
          <p:nvPr/>
        </p:nvCxnSpPr>
        <p:spPr>
          <a:xfrm>
            <a:off x="5124716" y="966352"/>
            <a:ext cx="0" cy="86244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3B101D0-04DD-46FD-8EA6-7E5508CF1AB3}"/>
              </a:ext>
            </a:extLst>
          </p:cNvPr>
          <p:cNvCxnSpPr>
            <a:cxnSpLocks/>
          </p:cNvCxnSpPr>
          <p:nvPr/>
        </p:nvCxnSpPr>
        <p:spPr>
          <a:xfrm>
            <a:off x="5088616" y="1908459"/>
            <a:ext cx="0" cy="66502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B5C1049-9D47-4DD7-9BB0-0B3504EEC87C}"/>
              </a:ext>
            </a:extLst>
          </p:cNvPr>
          <p:cNvCxnSpPr>
            <a:cxnSpLocks/>
          </p:cNvCxnSpPr>
          <p:nvPr/>
        </p:nvCxnSpPr>
        <p:spPr>
          <a:xfrm>
            <a:off x="5318343" y="-20779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7F2B36CE-C26D-4F90-AC81-DD62EE44E8C3}"/>
              </a:ext>
            </a:extLst>
          </p:cNvPr>
          <p:cNvCxnSpPr>
            <a:cxnSpLocks/>
          </p:cNvCxnSpPr>
          <p:nvPr/>
        </p:nvCxnSpPr>
        <p:spPr>
          <a:xfrm>
            <a:off x="5452271" y="-20779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89A67EA-1659-4A87-AF16-15A2EA0FEB6B}"/>
              </a:ext>
            </a:extLst>
          </p:cNvPr>
          <p:cNvCxnSpPr>
            <a:cxnSpLocks/>
          </p:cNvCxnSpPr>
          <p:nvPr/>
        </p:nvCxnSpPr>
        <p:spPr>
          <a:xfrm>
            <a:off x="5650854" y="-20779"/>
            <a:ext cx="0" cy="15424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090DFD3-AD41-4ACD-8240-AF0D88063363}"/>
              </a:ext>
            </a:extLst>
          </p:cNvPr>
          <p:cNvCxnSpPr>
            <a:cxnSpLocks/>
          </p:cNvCxnSpPr>
          <p:nvPr/>
        </p:nvCxnSpPr>
        <p:spPr>
          <a:xfrm>
            <a:off x="5757074" y="-20779"/>
            <a:ext cx="0" cy="1099127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8AFC4190-A5BB-4952-89F4-748864E35AE7}"/>
              </a:ext>
            </a:extLst>
          </p:cNvPr>
          <p:cNvCxnSpPr>
            <a:cxnSpLocks/>
          </p:cNvCxnSpPr>
          <p:nvPr/>
        </p:nvCxnSpPr>
        <p:spPr>
          <a:xfrm>
            <a:off x="5567731" y="1595585"/>
            <a:ext cx="0" cy="77585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C6939DF-B2B6-4053-BC49-ED69A1089BAC}"/>
              </a:ext>
            </a:extLst>
          </p:cNvPr>
          <p:cNvCxnSpPr>
            <a:cxnSpLocks/>
          </p:cNvCxnSpPr>
          <p:nvPr/>
        </p:nvCxnSpPr>
        <p:spPr>
          <a:xfrm>
            <a:off x="5854056" y="113149"/>
            <a:ext cx="0" cy="189807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6346D27-007E-4C24-A0AB-7ABB4122DA6B}"/>
              </a:ext>
            </a:extLst>
          </p:cNvPr>
          <p:cNvCxnSpPr>
            <a:cxnSpLocks/>
          </p:cNvCxnSpPr>
          <p:nvPr/>
        </p:nvCxnSpPr>
        <p:spPr>
          <a:xfrm>
            <a:off x="6006456" y="27712"/>
            <a:ext cx="0" cy="149398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1CD842B-8433-4698-A259-B1729D1305D6}"/>
              </a:ext>
            </a:extLst>
          </p:cNvPr>
          <p:cNvCxnSpPr>
            <a:cxnSpLocks/>
          </p:cNvCxnSpPr>
          <p:nvPr/>
        </p:nvCxnSpPr>
        <p:spPr>
          <a:xfrm>
            <a:off x="6112674" y="-20779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31658B8-A135-4459-AD21-682D6732397F}"/>
              </a:ext>
            </a:extLst>
          </p:cNvPr>
          <p:cNvCxnSpPr>
            <a:cxnSpLocks/>
          </p:cNvCxnSpPr>
          <p:nvPr/>
        </p:nvCxnSpPr>
        <p:spPr>
          <a:xfrm>
            <a:off x="6265074" y="131621"/>
            <a:ext cx="0" cy="23783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513EFE49-61B8-4A9A-B45A-F617B19390CE}"/>
              </a:ext>
            </a:extLst>
          </p:cNvPr>
          <p:cNvCxnSpPr>
            <a:cxnSpLocks/>
          </p:cNvCxnSpPr>
          <p:nvPr/>
        </p:nvCxnSpPr>
        <p:spPr>
          <a:xfrm>
            <a:off x="6112674" y="1632531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C613E9A1-EB67-4044-94DF-5BD3136F2FD3}"/>
              </a:ext>
            </a:extLst>
          </p:cNvPr>
          <p:cNvCxnSpPr>
            <a:cxnSpLocks/>
          </p:cNvCxnSpPr>
          <p:nvPr/>
        </p:nvCxnSpPr>
        <p:spPr>
          <a:xfrm>
            <a:off x="6412856" y="1184568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CFA6FA4-7E7A-4EF9-BFCB-CCC8E6C2E02C}"/>
              </a:ext>
            </a:extLst>
          </p:cNvPr>
          <p:cNvCxnSpPr>
            <a:cxnSpLocks/>
          </p:cNvCxnSpPr>
          <p:nvPr/>
        </p:nvCxnSpPr>
        <p:spPr>
          <a:xfrm>
            <a:off x="6412856" y="27712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2DD4A055-7899-489F-9278-C70E89C5417B}"/>
              </a:ext>
            </a:extLst>
          </p:cNvPr>
          <p:cNvCxnSpPr>
            <a:cxnSpLocks/>
          </p:cNvCxnSpPr>
          <p:nvPr/>
        </p:nvCxnSpPr>
        <p:spPr>
          <a:xfrm>
            <a:off x="6579111" y="304803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17A42A16-81E8-49B8-A976-92AA4D55F15C}"/>
              </a:ext>
            </a:extLst>
          </p:cNvPr>
          <p:cNvCxnSpPr>
            <a:cxnSpLocks/>
          </p:cNvCxnSpPr>
          <p:nvPr/>
        </p:nvCxnSpPr>
        <p:spPr>
          <a:xfrm>
            <a:off x="6581735" y="487221"/>
            <a:ext cx="0" cy="23645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9F46BAC-1800-4DB0-8861-6DD0D8131D68}"/>
              </a:ext>
            </a:extLst>
          </p:cNvPr>
          <p:cNvCxnSpPr>
            <a:cxnSpLocks/>
          </p:cNvCxnSpPr>
          <p:nvPr/>
        </p:nvCxnSpPr>
        <p:spPr>
          <a:xfrm>
            <a:off x="6732141" y="1632531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DD781EB-E756-4221-9637-2BFAD67CDC88}"/>
              </a:ext>
            </a:extLst>
          </p:cNvPr>
          <p:cNvCxnSpPr>
            <a:cxnSpLocks/>
          </p:cNvCxnSpPr>
          <p:nvPr/>
        </p:nvCxnSpPr>
        <p:spPr>
          <a:xfrm>
            <a:off x="6882547" y="1743368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2B9AB56-CA80-4478-89E0-F7AAD1A44EB5}"/>
              </a:ext>
            </a:extLst>
          </p:cNvPr>
          <p:cNvCxnSpPr>
            <a:cxnSpLocks/>
          </p:cNvCxnSpPr>
          <p:nvPr/>
        </p:nvCxnSpPr>
        <p:spPr>
          <a:xfrm>
            <a:off x="6732141" y="6930"/>
            <a:ext cx="0" cy="173643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6BB6C7D-F588-4E78-9122-9E940F63A64B}"/>
              </a:ext>
            </a:extLst>
          </p:cNvPr>
          <p:cNvCxnSpPr>
            <a:cxnSpLocks/>
          </p:cNvCxnSpPr>
          <p:nvPr/>
        </p:nvCxnSpPr>
        <p:spPr>
          <a:xfrm>
            <a:off x="6893042" y="-20779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1513B0-349E-41A7-9635-17D279117EEA}"/>
              </a:ext>
            </a:extLst>
          </p:cNvPr>
          <p:cNvCxnSpPr>
            <a:cxnSpLocks/>
          </p:cNvCxnSpPr>
          <p:nvPr/>
        </p:nvCxnSpPr>
        <p:spPr>
          <a:xfrm>
            <a:off x="6970816" y="200894"/>
            <a:ext cx="0" cy="13208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68233AC0-DF36-4651-8618-C3D91985C109}"/>
              </a:ext>
            </a:extLst>
          </p:cNvPr>
          <p:cNvCxnSpPr>
            <a:cxnSpLocks/>
          </p:cNvCxnSpPr>
          <p:nvPr/>
        </p:nvCxnSpPr>
        <p:spPr>
          <a:xfrm>
            <a:off x="7076300" y="-20779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BAC8C791-359A-42B0-A5A8-31CB8706C80F}"/>
              </a:ext>
            </a:extLst>
          </p:cNvPr>
          <p:cNvCxnSpPr>
            <a:cxnSpLocks/>
          </p:cNvCxnSpPr>
          <p:nvPr/>
        </p:nvCxnSpPr>
        <p:spPr>
          <a:xfrm>
            <a:off x="7076300" y="1336966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C9A9AF8-F40B-4E11-975E-F8A4A1D0CDF5}"/>
              </a:ext>
            </a:extLst>
          </p:cNvPr>
          <p:cNvCxnSpPr>
            <a:cxnSpLocks/>
          </p:cNvCxnSpPr>
          <p:nvPr/>
        </p:nvCxnSpPr>
        <p:spPr>
          <a:xfrm>
            <a:off x="7187136" y="598058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FBD7F540-6506-4384-8B6E-ED7E11AFCC7F}"/>
              </a:ext>
            </a:extLst>
          </p:cNvPr>
          <p:cNvCxnSpPr>
            <a:cxnSpLocks/>
          </p:cNvCxnSpPr>
          <p:nvPr/>
        </p:nvCxnSpPr>
        <p:spPr>
          <a:xfrm>
            <a:off x="7307208" y="53109"/>
            <a:ext cx="0" cy="1468585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EF4BC34E-C485-42EA-AE15-04669F8B2102}"/>
              </a:ext>
            </a:extLst>
          </p:cNvPr>
          <p:cNvCxnSpPr>
            <a:cxnSpLocks/>
          </p:cNvCxnSpPr>
          <p:nvPr/>
        </p:nvCxnSpPr>
        <p:spPr>
          <a:xfrm>
            <a:off x="7427280" y="6930"/>
            <a:ext cx="0" cy="59112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D48AE9-E9C6-4B54-A573-78522876FC04}"/>
              </a:ext>
            </a:extLst>
          </p:cNvPr>
          <p:cNvCxnSpPr>
            <a:cxnSpLocks/>
          </p:cNvCxnSpPr>
          <p:nvPr/>
        </p:nvCxnSpPr>
        <p:spPr>
          <a:xfrm>
            <a:off x="7427280" y="570348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17089EE-FB5C-4723-8440-76C93E45155D}"/>
              </a:ext>
            </a:extLst>
          </p:cNvPr>
          <p:cNvCxnSpPr>
            <a:cxnSpLocks/>
          </p:cNvCxnSpPr>
          <p:nvPr/>
        </p:nvCxnSpPr>
        <p:spPr>
          <a:xfrm>
            <a:off x="7371864" y="1244605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A221926-0940-41AD-B2C5-C4017197C18B}"/>
              </a:ext>
            </a:extLst>
          </p:cNvPr>
          <p:cNvCxnSpPr>
            <a:cxnSpLocks/>
          </p:cNvCxnSpPr>
          <p:nvPr/>
        </p:nvCxnSpPr>
        <p:spPr>
          <a:xfrm flipH="1">
            <a:off x="7251266" y="1604826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ED7D651-06E3-46DD-8FBA-090AF849C7D8}"/>
              </a:ext>
            </a:extLst>
          </p:cNvPr>
          <p:cNvCxnSpPr>
            <a:cxnSpLocks/>
          </p:cNvCxnSpPr>
          <p:nvPr/>
        </p:nvCxnSpPr>
        <p:spPr>
          <a:xfrm flipH="1">
            <a:off x="7547352" y="1918862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0EA295F3-CCAA-44B6-97B4-BFE87009EB9C}"/>
              </a:ext>
            </a:extLst>
          </p:cNvPr>
          <p:cNvCxnSpPr>
            <a:cxnSpLocks/>
          </p:cNvCxnSpPr>
          <p:nvPr/>
        </p:nvCxnSpPr>
        <p:spPr>
          <a:xfrm>
            <a:off x="7705413" y="861294"/>
            <a:ext cx="0" cy="18796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E00DE40-ABF9-473C-AFDF-452036471D64}"/>
              </a:ext>
            </a:extLst>
          </p:cNvPr>
          <p:cNvCxnSpPr>
            <a:cxnSpLocks/>
          </p:cNvCxnSpPr>
          <p:nvPr/>
        </p:nvCxnSpPr>
        <p:spPr>
          <a:xfrm>
            <a:off x="7845001" y="1918862"/>
            <a:ext cx="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97DB979-A828-451F-8D4D-3BA8292BE768}"/>
              </a:ext>
            </a:extLst>
          </p:cNvPr>
          <p:cNvCxnSpPr>
            <a:cxnSpLocks/>
          </p:cNvCxnSpPr>
          <p:nvPr/>
        </p:nvCxnSpPr>
        <p:spPr>
          <a:xfrm flipH="1">
            <a:off x="7551972" y="36948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CD509F0B-A415-4F3E-A2A6-FCD10E88B5BA}"/>
              </a:ext>
            </a:extLst>
          </p:cNvPr>
          <p:cNvCxnSpPr>
            <a:cxnSpLocks/>
          </p:cNvCxnSpPr>
          <p:nvPr/>
        </p:nvCxnSpPr>
        <p:spPr>
          <a:xfrm>
            <a:off x="7760829" y="884385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52708303-85BF-4BA9-98F8-5361E0D32A61}"/>
              </a:ext>
            </a:extLst>
          </p:cNvPr>
          <p:cNvCxnSpPr>
            <a:cxnSpLocks/>
          </p:cNvCxnSpPr>
          <p:nvPr/>
        </p:nvCxnSpPr>
        <p:spPr>
          <a:xfrm>
            <a:off x="7849615" y="660400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CA5D8DAE-DF9D-466A-A7B9-89089D68F855}"/>
              </a:ext>
            </a:extLst>
          </p:cNvPr>
          <p:cNvCxnSpPr>
            <a:cxnSpLocks/>
          </p:cNvCxnSpPr>
          <p:nvPr/>
        </p:nvCxnSpPr>
        <p:spPr>
          <a:xfrm>
            <a:off x="7938401" y="-20779"/>
            <a:ext cx="40076" cy="169487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BBA75D60-B9A2-4473-9816-93651692B8F0}"/>
              </a:ext>
            </a:extLst>
          </p:cNvPr>
          <p:cNvCxnSpPr>
            <a:cxnSpLocks/>
          </p:cNvCxnSpPr>
          <p:nvPr/>
        </p:nvCxnSpPr>
        <p:spPr>
          <a:xfrm>
            <a:off x="8057211" y="53109"/>
            <a:ext cx="0" cy="102523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73AF154-CD1D-46DB-BBB5-AD68A7D9D425}"/>
              </a:ext>
            </a:extLst>
          </p:cNvPr>
          <p:cNvCxnSpPr>
            <a:cxnSpLocks/>
          </p:cNvCxnSpPr>
          <p:nvPr/>
        </p:nvCxnSpPr>
        <p:spPr>
          <a:xfrm>
            <a:off x="8191138" y="-20779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E360314-BB71-4D43-9872-62D9A399EB79}"/>
              </a:ext>
            </a:extLst>
          </p:cNvPr>
          <p:cNvCxnSpPr>
            <a:cxnSpLocks/>
          </p:cNvCxnSpPr>
          <p:nvPr/>
        </p:nvCxnSpPr>
        <p:spPr>
          <a:xfrm>
            <a:off x="8275006" y="27712"/>
            <a:ext cx="0" cy="44103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B8B6F34B-6D2E-4FF3-9627-754B4F0EB3DA}"/>
              </a:ext>
            </a:extLst>
          </p:cNvPr>
          <p:cNvCxnSpPr>
            <a:cxnSpLocks/>
          </p:cNvCxnSpPr>
          <p:nvPr/>
        </p:nvCxnSpPr>
        <p:spPr>
          <a:xfrm flipH="1">
            <a:off x="8172666" y="715815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E495320-3FA9-4663-BBA6-79852EEEE886}"/>
              </a:ext>
            </a:extLst>
          </p:cNvPr>
          <p:cNvCxnSpPr>
            <a:cxnSpLocks/>
          </p:cNvCxnSpPr>
          <p:nvPr/>
        </p:nvCxnSpPr>
        <p:spPr>
          <a:xfrm flipH="1">
            <a:off x="8111743" y="988300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D2BC37CB-7C81-4B92-B400-FB3079FDA756}"/>
              </a:ext>
            </a:extLst>
          </p:cNvPr>
          <p:cNvCxnSpPr>
            <a:cxnSpLocks/>
          </p:cNvCxnSpPr>
          <p:nvPr/>
        </p:nvCxnSpPr>
        <p:spPr>
          <a:xfrm flipH="1">
            <a:off x="8170002" y="1996208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BBEF974-7F25-475C-8C42-FF215D940FE7}"/>
              </a:ext>
            </a:extLst>
          </p:cNvPr>
          <p:cNvCxnSpPr>
            <a:cxnSpLocks/>
          </p:cNvCxnSpPr>
          <p:nvPr/>
        </p:nvCxnSpPr>
        <p:spPr>
          <a:xfrm flipH="1">
            <a:off x="8108374" y="2142259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39366D41-5C33-4A13-8B60-E834C92AEEB4}"/>
              </a:ext>
            </a:extLst>
          </p:cNvPr>
          <p:cNvCxnSpPr>
            <a:cxnSpLocks/>
          </p:cNvCxnSpPr>
          <p:nvPr/>
        </p:nvCxnSpPr>
        <p:spPr>
          <a:xfrm flipH="1">
            <a:off x="8030414" y="1972546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A071F387-3625-4FB2-8365-8B2DDDADEBD4}"/>
              </a:ext>
            </a:extLst>
          </p:cNvPr>
          <p:cNvCxnSpPr>
            <a:cxnSpLocks/>
          </p:cNvCxnSpPr>
          <p:nvPr/>
        </p:nvCxnSpPr>
        <p:spPr>
          <a:xfrm>
            <a:off x="7938401" y="2029694"/>
            <a:ext cx="0" cy="42141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F9A4E5C-4F55-419B-B5C2-E4B128747235}"/>
              </a:ext>
            </a:extLst>
          </p:cNvPr>
          <p:cNvCxnSpPr>
            <a:cxnSpLocks/>
          </p:cNvCxnSpPr>
          <p:nvPr/>
        </p:nvCxnSpPr>
        <p:spPr>
          <a:xfrm flipH="1">
            <a:off x="8370574" y="406978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81870DE-A953-420D-B7C5-CABC2016DFBF}"/>
              </a:ext>
            </a:extLst>
          </p:cNvPr>
          <p:cNvCxnSpPr>
            <a:cxnSpLocks/>
          </p:cNvCxnSpPr>
          <p:nvPr/>
        </p:nvCxnSpPr>
        <p:spPr>
          <a:xfrm flipH="1">
            <a:off x="8469076" y="113149"/>
            <a:ext cx="20521" cy="1183411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5F2295A2-4104-4B04-A0BE-E48C11A335FE}"/>
              </a:ext>
            </a:extLst>
          </p:cNvPr>
          <p:cNvCxnSpPr>
            <a:cxnSpLocks/>
          </p:cNvCxnSpPr>
          <p:nvPr/>
        </p:nvCxnSpPr>
        <p:spPr>
          <a:xfrm>
            <a:off x="8621369" y="-20779"/>
            <a:ext cx="0" cy="1323107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97CB84BA-4CDD-4DD8-A32D-13C50FE9DCEF}"/>
              </a:ext>
            </a:extLst>
          </p:cNvPr>
          <p:cNvCxnSpPr>
            <a:cxnSpLocks/>
          </p:cNvCxnSpPr>
          <p:nvPr/>
        </p:nvCxnSpPr>
        <p:spPr>
          <a:xfrm>
            <a:off x="8377690" y="1257308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41EFBC30-B890-49E1-B33D-BC111ECE845E}"/>
              </a:ext>
            </a:extLst>
          </p:cNvPr>
          <p:cNvCxnSpPr>
            <a:cxnSpLocks/>
          </p:cNvCxnSpPr>
          <p:nvPr/>
        </p:nvCxnSpPr>
        <p:spPr>
          <a:xfrm>
            <a:off x="8750679" y="-9231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F1376FC-D750-4053-937E-D5587E79A785}"/>
              </a:ext>
            </a:extLst>
          </p:cNvPr>
          <p:cNvCxnSpPr>
            <a:cxnSpLocks/>
          </p:cNvCxnSpPr>
          <p:nvPr/>
        </p:nvCxnSpPr>
        <p:spPr>
          <a:xfrm flipH="1">
            <a:off x="8835959" y="-20779"/>
            <a:ext cx="14844" cy="108065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BC00528-ABBD-450F-904C-9B5C812CB6C4}"/>
              </a:ext>
            </a:extLst>
          </p:cNvPr>
          <p:cNvCxnSpPr>
            <a:cxnSpLocks/>
          </p:cNvCxnSpPr>
          <p:nvPr/>
        </p:nvCxnSpPr>
        <p:spPr>
          <a:xfrm>
            <a:off x="8903080" y="-23085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D2FF3AC-B233-482F-A88D-341E5EE5E636}"/>
              </a:ext>
            </a:extLst>
          </p:cNvPr>
          <p:cNvCxnSpPr>
            <a:cxnSpLocks/>
          </p:cNvCxnSpPr>
          <p:nvPr/>
        </p:nvCxnSpPr>
        <p:spPr>
          <a:xfrm>
            <a:off x="5316576" y="1320250"/>
            <a:ext cx="0" cy="138314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F0667269-5514-49A9-89E8-3CBD1CACBF01}"/>
              </a:ext>
            </a:extLst>
          </p:cNvPr>
          <p:cNvCxnSpPr>
            <a:cxnSpLocks/>
          </p:cNvCxnSpPr>
          <p:nvPr/>
        </p:nvCxnSpPr>
        <p:spPr>
          <a:xfrm>
            <a:off x="8489597" y="1584034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BEFC9A35-9725-4DB1-91BC-4D8C69D455E8}"/>
              </a:ext>
            </a:extLst>
          </p:cNvPr>
          <p:cNvCxnSpPr>
            <a:cxnSpLocks/>
          </p:cNvCxnSpPr>
          <p:nvPr/>
        </p:nvCxnSpPr>
        <p:spPr>
          <a:xfrm>
            <a:off x="8601504" y="1910760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873072F-CCBC-483D-8A1B-F27C98E905B6}"/>
              </a:ext>
            </a:extLst>
          </p:cNvPr>
          <p:cNvCxnSpPr>
            <a:cxnSpLocks/>
          </p:cNvCxnSpPr>
          <p:nvPr/>
        </p:nvCxnSpPr>
        <p:spPr>
          <a:xfrm>
            <a:off x="8750679" y="1584033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E02E6D8-E752-4C36-B59F-4622E09CC4A8}"/>
              </a:ext>
            </a:extLst>
          </p:cNvPr>
          <p:cNvCxnSpPr>
            <a:cxnSpLocks/>
          </p:cNvCxnSpPr>
          <p:nvPr/>
        </p:nvCxnSpPr>
        <p:spPr>
          <a:xfrm flipH="1">
            <a:off x="8865811" y="1296560"/>
            <a:ext cx="16640" cy="63268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F77D85B-773D-44EA-9F1F-A56AFCD619AD}"/>
              </a:ext>
            </a:extLst>
          </p:cNvPr>
          <p:cNvCxnSpPr>
            <a:cxnSpLocks/>
          </p:cNvCxnSpPr>
          <p:nvPr/>
        </p:nvCxnSpPr>
        <p:spPr>
          <a:xfrm>
            <a:off x="8977717" y="733139"/>
            <a:ext cx="0" cy="86244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FA58E6F-DDF0-46F9-AD06-C4B2B8DFB818}"/>
              </a:ext>
            </a:extLst>
          </p:cNvPr>
          <p:cNvCxnSpPr>
            <a:cxnSpLocks/>
          </p:cNvCxnSpPr>
          <p:nvPr/>
        </p:nvCxnSpPr>
        <p:spPr>
          <a:xfrm>
            <a:off x="8941617" y="1675246"/>
            <a:ext cx="0" cy="66502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5B9DE47-A5C9-403B-97D8-DBC788C96090}"/>
              </a:ext>
            </a:extLst>
          </p:cNvPr>
          <p:cNvCxnSpPr>
            <a:cxnSpLocks/>
          </p:cNvCxnSpPr>
          <p:nvPr/>
        </p:nvCxnSpPr>
        <p:spPr>
          <a:xfrm>
            <a:off x="9125435" y="4602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14B5553-21EC-4015-9DEF-BD80567E3D89}"/>
              </a:ext>
            </a:extLst>
          </p:cNvPr>
          <p:cNvCxnSpPr>
            <a:cxnSpLocks/>
          </p:cNvCxnSpPr>
          <p:nvPr/>
        </p:nvCxnSpPr>
        <p:spPr>
          <a:xfrm>
            <a:off x="9259363" y="4602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4BD52AB6-E907-404B-9945-227CA29AC1E8}"/>
              </a:ext>
            </a:extLst>
          </p:cNvPr>
          <p:cNvCxnSpPr>
            <a:cxnSpLocks/>
          </p:cNvCxnSpPr>
          <p:nvPr/>
        </p:nvCxnSpPr>
        <p:spPr>
          <a:xfrm>
            <a:off x="9457946" y="4602"/>
            <a:ext cx="0" cy="15424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011D77E5-885E-4B1A-9D1C-317D9D546697}"/>
              </a:ext>
            </a:extLst>
          </p:cNvPr>
          <p:cNvCxnSpPr>
            <a:cxnSpLocks/>
          </p:cNvCxnSpPr>
          <p:nvPr/>
        </p:nvCxnSpPr>
        <p:spPr>
          <a:xfrm>
            <a:off x="9564166" y="4602"/>
            <a:ext cx="0" cy="1099127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AA7F303-87A8-4275-8116-7C98691BC0E0}"/>
              </a:ext>
            </a:extLst>
          </p:cNvPr>
          <p:cNvCxnSpPr>
            <a:cxnSpLocks/>
          </p:cNvCxnSpPr>
          <p:nvPr/>
        </p:nvCxnSpPr>
        <p:spPr>
          <a:xfrm>
            <a:off x="9374823" y="1620966"/>
            <a:ext cx="0" cy="77585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DC720A9-5427-4496-9CB7-03BAAF9EEF9F}"/>
              </a:ext>
            </a:extLst>
          </p:cNvPr>
          <p:cNvCxnSpPr>
            <a:cxnSpLocks/>
          </p:cNvCxnSpPr>
          <p:nvPr/>
        </p:nvCxnSpPr>
        <p:spPr>
          <a:xfrm>
            <a:off x="9661148" y="138530"/>
            <a:ext cx="0" cy="189807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738AB06-5134-4942-8D94-50A538EE1E1A}"/>
              </a:ext>
            </a:extLst>
          </p:cNvPr>
          <p:cNvCxnSpPr>
            <a:cxnSpLocks/>
          </p:cNvCxnSpPr>
          <p:nvPr/>
        </p:nvCxnSpPr>
        <p:spPr>
          <a:xfrm>
            <a:off x="9813548" y="53093"/>
            <a:ext cx="0" cy="1493982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0BF8B72F-B5A5-4D5D-9BA2-47919A9369E7}"/>
              </a:ext>
            </a:extLst>
          </p:cNvPr>
          <p:cNvCxnSpPr>
            <a:cxnSpLocks/>
          </p:cNvCxnSpPr>
          <p:nvPr/>
        </p:nvCxnSpPr>
        <p:spPr>
          <a:xfrm>
            <a:off x="9919766" y="4602"/>
            <a:ext cx="0" cy="9051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B306B80-51D0-4DB6-9AB8-61CE97FFC6EA}"/>
              </a:ext>
            </a:extLst>
          </p:cNvPr>
          <p:cNvCxnSpPr>
            <a:cxnSpLocks/>
          </p:cNvCxnSpPr>
          <p:nvPr/>
        </p:nvCxnSpPr>
        <p:spPr>
          <a:xfrm>
            <a:off x="10072166" y="157002"/>
            <a:ext cx="0" cy="237836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D59C850-E6EC-40A2-8DFC-DD14D3BB9244}"/>
              </a:ext>
            </a:extLst>
          </p:cNvPr>
          <p:cNvCxnSpPr>
            <a:cxnSpLocks/>
          </p:cNvCxnSpPr>
          <p:nvPr/>
        </p:nvCxnSpPr>
        <p:spPr>
          <a:xfrm>
            <a:off x="9919766" y="1657912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327ED4A9-5A5F-4C70-B6BC-9110192A7156}"/>
              </a:ext>
            </a:extLst>
          </p:cNvPr>
          <p:cNvCxnSpPr>
            <a:cxnSpLocks/>
          </p:cNvCxnSpPr>
          <p:nvPr/>
        </p:nvCxnSpPr>
        <p:spPr>
          <a:xfrm>
            <a:off x="10219948" y="1209949"/>
            <a:ext cx="0" cy="110836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96C4507D-ABF0-484F-A226-66D337AEB1BE}"/>
              </a:ext>
            </a:extLst>
          </p:cNvPr>
          <p:cNvCxnSpPr>
            <a:cxnSpLocks/>
          </p:cNvCxnSpPr>
          <p:nvPr/>
        </p:nvCxnSpPr>
        <p:spPr>
          <a:xfrm>
            <a:off x="10219948" y="53093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53AE1CFF-5BB0-4ABB-9A6C-C5E3E910CC36}"/>
              </a:ext>
            </a:extLst>
          </p:cNvPr>
          <p:cNvCxnSpPr>
            <a:cxnSpLocks/>
          </p:cNvCxnSpPr>
          <p:nvPr/>
        </p:nvCxnSpPr>
        <p:spPr>
          <a:xfrm>
            <a:off x="10386203" y="330184"/>
            <a:ext cx="0" cy="85667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C60D852B-9D6C-412E-B99B-DBA96FC2112C}"/>
              </a:ext>
            </a:extLst>
          </p:cNvPr>
          <p:cNvCxnSpPr>
            <a:cxnSpLocks/>
          </p:cNvCxnSpPr>
          <p:nvPr/>
        </p:nvCxnSpPr>
        <p:spPr>
          <a:xfrm>
            <a:off x="10388827" y="512602"/>
            <a:ext cx="0" cy="23645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55C8F8D-8FE5-4021-8C44-E4F6A0D4D758}"/>
              </a:ext>
            </a:extLst>
          </p:cNvPr>
          <p:cNvCxnSpPr>
            <a:cxnSpLocks/>
          </p:cNvCxnSpPr>
          <p:nvPr/>
        </p:nvCxnSpPr>
        <p:spPr>
          <a:xfrm>
            <a:off x="10539233" y="1657912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2150953-A417-4C42-8F62-296F23B2CFBD}"/>
              </a:ext>
            </a:extLst>
          </p:cNvPr>
          <p:cNvCxnSpPr>
            <a:cxnSpLocks/>
          </p:cNvCxnSpPr>
          <p:nvPr/>
        </p:nvCxnSpPr>
        <p:spPr>
          <a:xfrm>
            <a:off x="10689639" y="1768749"/>
            <a:ext cx="0" cy="13300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F1DF262C-D2BF-4A31-8662-BC09F36262FA}"/>
              </a:ext>
            </a:extLst>
          </p:cNvPr>
          <p:cNvCxnSpPr>
            <a:cxnSpLocks/>
          </p:cNvCxnSpPr>
          <p:nvPr/>
        </p:nvCxnSpPr>
        <p:spPr>
          <a:xfrm>
            <a:off x="10539233" y="32311"/>
            <a:ext cx="0" cy="173643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374469F-EC68-45F2-B954-2AE8BEB6F4A1}"/>
              </a:ext>
            </a:extLst>
          </p:cNvPr>
          <p:cNvCxnSpPr>
            <a:cxnSpLocks/>
          </p:cNvCxnSpPr>
          <p:nvPr/>
        </p:nvCxnSpPr>
        <p:spPr>
          <a:xfrm>
            <a:off x="10700134" y="4602"/>
            <a:ext cx="0" cy="145010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E74F52D-0DD9-4088-8F25-74F2BE71B591}"/>
              </a:ext>
            </a:extLst>
          </p:cNvPr>
          <p:cNvCxnSpPr>
            <a:cxnSpLocks/>
          </p:cNvCxnSpPr>
          <p:nvPr/>
        </p:nvCxnSpPr>
        <p:spPr>
          <a:xfrm>
            <a:off x="10777908" y="226275"/>
            <a:ext cx="0" cy="13208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B0B348A0-9343-4CAD-ACD1-E33DA9459081}"/>
              </a:ext>
            </a:extLst>
          </p:cNvPr>
          <p:cNvCxnSpPr>
            <a:cxnSpLocks/>
          </p:cNvCxnSpPr>
          <p:nvPr/>
        </p:nvCxnSpPr>
        <p:spPr>
          <a:xfrm>
            <a:off x="10883392" y="4602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1B8656BC-A8B3-48A8-9D20-A32F0CA3C596}"/>
              </a:ext>
            </a:extLst>
          </p:cNvPr>
          <p:cNvCxnSpPr>
            <a:cxnSpLocks/>
          </p:cNvCxnSpPr>
          <p:nvPr/>
        </p:nvCxnSpPr>
        <p:spPr>
          <a:xfrm>
            <a:off x="10883392" y="1362347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2A7B1811-0552-459F-A196-001B4F449FC9}"/>
              </a:ext>
            </a:extLst>
          </p:cNvPr>
          <p:cNvCxnSpPr>
            <a:cxnSpLocks/>
          </p:cNvCxnSpPr>
          <p:nvPr/>
        </p:nvCxnSpPr>
        <p:spPr>
          <a:xfrm>
            <a:off x="10994228" y="623439"/>
            <a:ext cx="0" cy="1173019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8F14A331-B7E6-416D-8DBF-4CF0D9296EED}"/>
              </a:ext>
            </a:extLst>
          </p:cNvPr>
          <p:cNvCxnSpPr>
            <a:cxnSpLocks/>
          </p:cNvCxnSpPr>
          <p:nvPr/>
        </p:nvCxnSpPr>
        <p:spPr>
          <a:xfrm>
            <a:off x="11114300" y="78490"/>
            <a:ext cx="0" cy="1468585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DFF0130E-80D6-4F36-862B-B3BD229B4BE2}"/>
              </a:ext>
            </a:extLst>
          </p:cNvPr>
          <p:cNvCxnSpPr>
            <a:cxnSpLocks/>
          </p:cNvCxnSpPr>
          <p:nvPr/>
        </p:nvCxnSpPr>
        <p:spPr>
          <a:xfrm>
            <a:off x="11234372" y="32311"/>
            <a:ext cx="0" cy="591128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CD645DC-875E-4B20-B6DA-8B49E31F32BC}"/>
              </a:ext>
            </a:extLst>
          </p:cNvPr>
          <p:cNvCxnSpPr>
            <a:cxnSpLocks/>
          </p:cNvCxnSpPr>
          <p:nvPr/>
        </p:nvCxnSpPr>
        <p:spPr>
          <a:xfrm>
            <a:off x="11234372" y="595729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1045D02-7B3B-4826-9268-71639792B58B}"/>
              </a:ext>
            </a:extLst>
          </p:cNvPr>
          <p:cNvCxnSpPr>
            <a:cxnSpLocks/>
          </p:cNvCxnSpPr>
          <p:nvPr/>
        </p:nvCxnSpPr>
        <p:spPr>
          <a:xfrm>
            <a:off x="11178956" y="1269986"/>
            <a:ext cx="0" cy="117302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1E773249-D160-4E60-B3FF-ACAC31973A03}"/>
              </a:ext>
            </a:extLst>
          </p:cNvPr>
          <p:cNvCxnSpPr>
            <a:cxnSpLocks/>
          </p:cNvCxnSpPr>
          <p:nvPr/>
        </p:nvCxnSpPr>
        <p:spPr>
          <a:xfrm flipH="1">
            <a:off x="11058358" y="1630207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8F3B447C-FB95-4653-85E6-BA6BFAFE1B6E}"/>
              </a:ext>
            </a:extLst>
          </p:cNvPr>
          <p:cNvCxnSpPr>
            <a:cxnSpLocks/>
          </p:cNvCxnSpPr>
          <p:nvPr/>
        </p:nvCxnSpPr>
        <p:spPr>
          <a:xfrm flipH="1">
            <a:off x="11354444" y="1944243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0D1B1122-57FE-4307-9144-AD89AE2BA489}"/>
              </a:ext>
            </a:extLst>
          </p:cNvPr>
          <p:cNvCxnSpPr>
            <a:cxnSpLocks/>
          </p:cNvCxnSpPr>
          <p:nvPr/>
        </p:nvCxnSpPr>
        <p:spPr>
          <a:xfrm>
            <a:off x="11512505" y="886675"/>
            <a:ext cx="0" cy="187960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EC88ADE3-37DE-49F3-87BF-ECDFD299E2D5}"/>
              </a:ext>
            </a:extLst>
          </p:cNvPr>
          <p:cNvCxnSpPr>
            <a:cxnSpLocks/>
          </p:cNvCxnSpPr>
          <p:nvPr/>
        </p:nvCxnSpPr>
        <p:spPr>
          <a:xfrm>
            <a:off x="11652093" y="1944243"/>
            <a:ext cx="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8C9E586-FC41-4231-89A1-B15A76D9E57B}"/>
              </a:ext>
            </a:extLst>
          </p:cNvPr>
          <p:cNvCxnSpPr>
            <a:cxnSpLocks/>
          </p:cNvCxnSpPr>
          <p:nvPr/>
        </p:nvCxnSpPr>
        <p:spPr>
          <a:xfrm flipH="1">
            <a:off x="11359064" y="62329"/>
            <a:ext cx="9240" cy="124690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CBCA1E16-9140-4C65-B8D7-0E5BC7691399}"/>
              </a:ext>
            </a:extLst>
          </p:cNvPr>
          <p:cNvCxnSpPr>
            <a:cxnSpLocks/>
          </p:cNvCxnSpPr>
          <p:nvPr/>
        </p:nvCxnSpPr>
        <p:spPr>
          <a:xfrm>
            <a:off x="11567921" y="909766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B36C7FDE-5118-4ED8-BFA6-5562B3C3255F}"/>
              </a:ext>
            </a:extLst>
          </p:cNvPr>
          <p:cNvCxnSpPr>
            <a:cxnSpLocks/>
          </p:cNvCxnSpPr>
          <p:nvPr/>
        </p:nvCxnSpPr>
        <p:spPr>
          <a:xfrm>
            <a:off x="11656707" y="685781"/>
            <a:ext cx="8191" cy="92363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1D89BC9-DEB7-4A11-868F-DD78E6CA9AE7}"/>
              </a:ext>
            </a:extLst>
          </p:cNvPr>
          <p:cNvCxnSpPr>
            <a:cxnSpLocks/>
          </p:cNvCxnSpPr>
          <p:nvPr/>
        </p:nvCxnSpPr>
        <p:spPr>
          <a:xfrm>
            <a:off x="11745493" y="4602"/>
            <a:ext cx="40076" cy="169487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A5043666-F3DE-4C63-AF64-188B43A08AC5}"/>
              </a:ext>
            </a:extLst>
          </p:cNvPr>
          <p:cNvCxnSpPr>
            <a:cxnSpLocks/>
          </p:cNvCxnSpPr>
          <p:nvPr/>
        </p:nvCxnSpPr>
        <p:spPr>
          <a:xfrm>
            <a:off x="11864303" y="78490"/>
            <a:ext cx="0" cy="102523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9CD07C2-4314-4745-BFDC-117AD0528A55}"/>
              </a:ext>
            </a:extLst>
          </p:cNvPr>
          <p:cNvCxnSpPr>
            <a:cxnSpLocks/>
          </p:cNvCxnSpPr>
          <p:nvPr/>
        </p:nvCxnSpPr>
        <p:spPr>
          <a:xfrm>
            <a:off x="11998230" y="4602"/>
            <a:ext cx="0" cy="77123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1F8D3A4-C163-404C-B985-0BCBFB5A8282}"/>
              </a:ext>
            </a:extLst>
          </p:cNvPr>
          <p:cNvCxnSpPr>
            <a:cxnSpLocks/>
          </p:cNvCxnSpPr>
          <p:nvPr/>
        </p:nvCxnSpPr>
        <p:spPr>
          <a:xfrm>
            <a:off x="12082098" y="53093"/>
            <a:ext cx="0" cy="44103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3486A5A0-F446-45F3-A24E-53287924DEB5}"/>
              </a:ext>
            </a:extLst>
          </p:cNvPr>
          <p:cNvCxnSpPr>
            <a:cxnSpLocks/>
          </p:cNvCxnSpPr>
          <p:nvPr/>
        </p:nvCxnSpPr>
        <p:spPr>
          <a:xfrm flipH="1">
            <a:off x="11979758" y="741196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05249E0-87F7-4C1A-97CF-50120682A2BD}"/>
              </a:ext>
            </a:extLst>
          </p:cNvPr>
          <p:cNvCxnSpPr>
            <a:cxnSpLocks/>
          </p:cNvCxnSpPr>
          <p:nvPr/>
        </p:nvCxnSpPr>
        <p:spPr>
          <a:xfrm flipH="1">
            <a:off x="11918835" y="1013681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9C2ED78-2ED6-4A2A-BA40-93D3318EA229}"/>
              </a:ext>
            </a:extLst>
          </p:cNvPr>
          <p:cNvCxnSpPr>
            <a:cxnSpLocks/>
          </p:cNvCxnSpPr>
          <p:nvPr/>
        </p:nvCxnSpPr>
        <p:spPr>
          <a:xfrm flipH="1">
            <a:off x="11977094" y="2021589"/>
            <a:ext cx="21726" cy="1027553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B8731B1B-F47C-4BD0-80E6-1D2F573EB9AA}"/>
              </a:ext>
            </a:extLst>
          </p:cNvPr>
          <p:cNvCxnSpPr>
            <a:cxnSpLocks/>
          </p:cNvCxnSpPr>
          <p:nvPr/>
        </p:nvCxnSpPr>
        <p:spPr>
          <a:xfrm flipH="1">
            <a:off x="11915466" y="2167640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7560D68E-1544-4E89-9B36-8514649492E4}"/>
              </a:ext>
            </a:extLst>
          </p:cNvPr>
          <p:cNvCxnSpPr>
            <a:cxnSpLocks/>
          </p:cNvCxnSpPr>
          <p:nvPr/>
        </p:nvCxnSpPr>
        <p:spPr>
          <a:xfrm flipH="1">
            <a:off x="11837506" y="1997927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83BAC3-7FE6-4FC6-A057-B2DE1A8040DD}"/>
              </a:ext>
            </a:extLst>
          </p:cNvPr>
          <p:cNvCxnSpPr>
            <a:cxnSpLocks/>
          </p:cNvCxnSpPr>
          <p:nvPr/>
        </p:nvCxnSpPr>
        <p:spPr>
          <a:xfrm>
            <a:off x="11745493" y="2055075"/>
            <a:ext cx="0" cy="421414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9258F79F-4156-4E33-8DBC-61547FDEA86B}"/>
              </a:ext>
            </a:extLst>
          </p:cNvPr>
          <p:cNvCxnSpPr>
            <a:cxnSpLocks/>
          </p:cNvCxnSpPr>
          <p:nvPr/>
        </p:nvCxnSpPr>
        <p:spPr>
          <a:xfrm flipH="1">
            <a:off x="12177666" y="432359"/>
            <a:ext cx="14232" cy="735450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D69DE95-BB8E-4734-A51A-A82D23238CD8}"/>
              </a:ext>
            </a:extLst>
          </p:cNvPr>
          <p:cNvCxnSpPr>
            <a:cxnSpLocks/>
          </p:cNvCxnSpPr>
          <p:nvPr/>
        </p:nvCxnSpPr>
        <p:spPr>
          <a:xfrm flipH="1">
            <a:off x="3916677" y="203717"/>
            <a:ext cx="20521" cy="1183411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3C05FFAF-B317-4211-8051-A73566F29EA0}"/>
              </a:ext>
            </a:extLst>
          </p:cNvPr>
          <p:cNvCxnSpPr>
            <a:cxnSpLocks/>
          </p:cNvCxnSpPr>
          <p:nvPr/>
        </p:nvCxnSpPr>
        <p:spPr>
          <a:xfrm>
            <a:off x="4068970" y="69789"/>
            <a:ext cx="0" cy="1323107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11183A96-C5F8-4AEB-B242-62B124420CD6}"/>
              </a:ext>
            </a:extLst>
          </p:cNvPr>
          <p:cNvCxnSpPr>
            <a:cxnSpLocks/>
          </p:cNvCxnSpPr>
          <p:nvPr/>
        </p:nvCxnSpPr>
        <p:spPr>
          <a:xfrm>
            <a:off x="4198280" y="81337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05214183-880A-4A8B-8252-B780A2B2FC71}"/>
              </a:ext>
            </a:extLst>
          </p:cNvPr>
          <p:cNvCxnSpPr>
            <a:cxnSpLocks/>
          </p:cNvCxnSpPr>
          <p:nvPr/>
        </p:nvCxnSpPr>
        <p:spPr>
          <a:xfrm flipH="1">
            <a:off x="4283560" y="69789"/>
            <a:ext cx="14844" cy="1080656"/>
          </a:xfrm>
          <a:prstGeom prst="line">
            <a:avLst/>
          </a:prstGeom>
          <a:ln>
            <a:gradFill flip="none" rotWithShape="1">
              <a:gsLst>
                <a:gs pos="0">
                  <a:srgbClr val="00FFFF"/>
                </a:gs>
                <a:gs pos="63000">
                  <a:srgbClr val="000046"/>
                </a:gs>
                <a:gs pos="100000">
                  <a:srgbClr val="00002A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FF08675-AAB4-4F2C-8580-2E15CE33CBD3}"/>
              </a:ext>
            </a:extLst>
          </p:cNvPr>
          <p:cNvCxnSpPr>
            <a:cxnSpLocks/>
          </p:cNvCxnSpPr>
          <p:nvPr/>
        </p:nvCxnSpPr>
        <p:spPr>
          <a:xfrm>
            <a:off x="4350681" y="67483"/>
            <a:ext cx="0" cy="574959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FC02E161-4CFF-4524-87BB-0D5A22B285F1}"/>
              </a:ext>
            </a:extLst>
          </p:cNvPr>
          <p:cNvCxnSpPr>
            <a:cxnSpLocks/>
          </p:cNvCxnSpPr>
          <p:nvPr/>
        </p:nvCxnSpPr>
        <p:spPr>
          <a:xfrm>
            <a:off x="9123668" y="1345631"/>
            <a:ext cx="0" cy="1383144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BEBBED42-77CA-42AE-AC1F-C17A24BFF695}"/>
              </a:ext>
            </a:extLst>
          </p:cNvPr>
          <p:cNvCxnSpPr>
            <a:cxnSpLocks/>
          </p:cNvCxnSpPr>
          <p:nvPr/>
        </p:nvCxnSpPr>
        <p:spPr>
          <a:xfrm>
            <a:off x="3937198" y="1674602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E096D71-5144-4019-9B2F-0DCBFB755306}"/>
              </a:ext>
            </a:extLst>
          </p:cNvPr>
          <p:cNvCxnSpPr>
            <a:cxnSpLocks/>
          </p:cNvCxnSpPr>
          <p:nvPr/>
        </p:nvCxnSpPr>
        <p:spPr>
          <a:xfrm>
            <a:off x="4049105" y="2001328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83E97E7C-25CA-42EA-A85F-AA6FFD874577}"/>
              </a:ext>
            </a:extLst>
          </p:cNvPr>
          <p:cNvCxnSpPr>
            <a:cxnSpLocks/>
          </p:cNvCxnSpPr>
          <p:nvPr/>
        </p:nvCxnSpPr>
        <p:spPr>
          <a:xfrm>
            <a:off x="4198280" y="1674601"/>
            <a:ext cx="0" cy="1114131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70A507BD-726E-4293-A53A-BE00C2AF3D16}"/>
              </a:ext>
            </a:extLst>
          </p:cNvPr>
          <p:cNvCxnSpPr>
            <a:cxnSpLocks/>
          </p:cNvCxnSpPr>
          <p:nvPr/>
        </p:nvCxnSpPr>
        <p:spPr>
          <a:xfrm flipH="1">
            <a:off x="4313412" y="1387128"/>
            <a:ext cx="16640" cy="63268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10729F3D-841A-420E-988D-727E5940E461}"/>
              </a:ext>
            </a:extLst>
          </p:cNvPr>
          <p:cNvCxnSpPr>
            <a:cxnSpLocks/>
          </p:cNvCxnSpPr>
          <p:nvPr/>
        </p:nvCxnSpPr>
        <p:spPr>
          <a:xfrm>
            <a:off x="4425318" y="823707"/>
            <a:ext cx="0" cy="862446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7296D1F1-5825-4A4E-BA68-F436BE4A8829}"/>
              </a:ext>
            </a:extLst>
          </p:cNvPr>
          <p:cNvCxnSpPr>
            <a:cxnSpLocks/>
          </p:cNvCxnSpPr>
          <p:nvPr/>
        </p:nvCxnSpPr>
        <p:spPr>
          <a:xfrm>
            <a:off x="4389218" y="1765814"/>
            <a:ext cx="0" cy="665025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3EEA122A-F039-405B-AE2E-FC6D12D3549D}"/>
              </a:ext>
            </a:extLst>
          </p:cNvPr>
          <p:cNvCxnSpPr>
            <a:cxnSpLocks/>
          </p:cNvCxnSpPr>
          <p:nvPr/>
        </p:nvCxnSpPr>
        <p:spPr>
          <a:xfrm>
            <a:off x="4748503" y="260926"/>
            <a:ext cx="0" cy="1323107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8E341AC-8082-486E-9606-0AAA44039064}"/>
              </a:ext>
            </a:extLst>
          </p:cNvPr>
          <p:cNvCxnSpPr>
            <a:cxnSpLocks/>
          </p:cNvCxnSpPr>
          <p:nvPr/>
        </p:nvCxnSpPr>
        <p:spPr>
          <a:xfrm>
            <a:off x="4897678" y="19625"/>
            <a:ext cx="0" cy="1323107"/>
          </a:xfrm>
          <a:prstGeom prst="line">
            <a:avLst/>
          </a:prstGeom>
          <a:ln>
            <a:gradFill flip="none" rotWithShape="1">
              <a:gsLst>
                <a:gs pos="0">
                  <a:srgbClr val="00B0F0"/>
                </a:gs>
                <a:gs pos="63000">
                  <a:srgbClr val="00FFFF"/>
                </a:gs>
                <a:gs pos="100000">
                  <a:srgbClr val="000066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Oval 411">
            <a:extLst>
              <a:ext uri="{FF2B5EF4-FFF2-40B4-BE49-F238E27FC236}">
                <a16:creationId xmlns:a16="http://schemas.microsoft.com/office/drawing/2014/main" id="{7E0D2B28-56D7-475D-96F8-6A6E689DADCB}"/>
              </a:ext>
            </a:extLst>
          </p:cNvPr>
          <p:cNvSpPr/>
          <p:nvPr/>
        </p:nvSpPr>
        <p:spPr>
          <a:xfrm>
            <a:off x="236795" y="142690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2C54192C-64AF-404C-A0A6-B9F759BFFEEC}"/>
              </a:ext>
            </a:extLst>
          </p:cNvPr>
          <p:cNvSpPr/>
          <p:nvPr/>
        </p:nvSpPr>
        <p:spPr>
          <a:xfrm>
            <a:off x="344180" y="238504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B0FD76-E44B-4ED8-B3A6-237A6AA47DFE}"/>
              </a:ext>
            </a:extLst>
          </p:cNvPr>
          <p:cNvSpPr/>
          <p:nvPr/>
        </p:nvSpPr>
        <p:spPr>
          <a:xfrm>
            <a:off x="426716" y="150207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92D18045-C676-46A9-875C-D1D5121395E4}"/>
              </a:ext>
            </a:extLst>
          </p:cNvPr>
          <p:cNvSpPr/>
          <p:nvPr/>
        </p:nvSpPr>
        <p:spPr>
          <a:xfrm>
            <a:off x="538610" y="107834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A46A1EA-F19D-4E6D-81BF-B1884018E702}"/>
              </a:ext>
            </a:extLst>
          </p:cNvPr>
          <p:cNvSpPr/>
          <p:nvPr/>
        </p:nvSpPr>
        <p:spPr>
          <a:xfrm>
            <a:off x="626943" y="20366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781350D1-151E-4AB7-B40D-B9AF1FADF772}"/>
              </a:ext>
            </a:extLst>
          </p:cNvPr>
          <p:cNvSpPr/>
          <p:nvPr/>
        </p:nvSpPr>
        <p:spPr>
          <a:xfrm>
            <a:off x="796953" y="151108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9AFBAD0F-7895-48C8-9E52-976DD3125D58}"/>
              </a:ext>
            </a:extLst>
          </p:cNvPr>
          <p:cNvSpPr/>
          <p:nvPr/>
        </p:nvSpPr>
        <p:spPr>
          <a:xfrm>
            <a:off x="891429" y="86677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7F6DE5E4-AC7F-4DB0-BB5E-E8776B380ED9}"/>
              </a:ext>
            </a:extLst>
          </p:cNvPr>
          <p:cNvSpPr/>
          <p:nvPr/>
        </p:nvSpPr>
        <p:spPr>
          <a:xfrm>
            <a:off x="893990" y="275215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90479B76-83FD-42F0-84ED-8805DB18D7E5}"/>
              </a:ext>
            </a:extLst>
          </p:cNvPr>
          <p:cNvSpPr/>
          <p:nvPr/>
        </p:nvSpPr>
        <p:spPr>
          <a:xfrm>
            <a:off x="1050704" y="247648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5319A831-EE58-46DA-AE7F-D5302797D60D}"/>
              </a:ext>
            </a:extLst>
          </p:cNvPr>
          <p:cNvSpPr/>
          <p:nvPr/>
        </p:nvSpPr>
        <p:spPr>
          <a:xfrm>
            <a:off x="1175066" y="230077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58BDF26F-5D5D-43B6-8DFC-29FB16757927}"/>
              </a:ext>
            </a:extLst>
          </p:cNvPr>
          <p:cNvSpPr/>
          <p:nvPr/>
        </p:nvSpPr>
        <p:spPr>
          <a:xfrm>
            <a:off x="1184630" y="83103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EDD0A7C-CD22-49CF-9111-2B6A5BA73844}"/>
              </a:ext>
            </a:extLst>
          </p:cNvPr>
          <p:cNvSpPr/>
          <p:nvPr/>
        </p:nvSpPr>
        <p:spPr>
          <a:xfrm>
            <a:off x="1347185" y="117249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3F52190F-1D3A-462C-9744-C7B7E844DA41}"/>
              </a:ext>
            </a:extLst>
          </p:cNvPr>
          <p:cNvSpPr/>
          <p:nvPr/>
        </p:nvSpPr>
        <p:spPr>
          <a:xfrm>
            <a:off x="1356769" y="288013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C6847C2A-57DE-4F57-9DB3-F01BC9403FA9}"/>
              </a:ext>
            </a:extLst>
          </p:cNvPr>
          <p:cNvSpPr/>
          <p:nvPr/>
        </p:nvSpPr>
        <p:spPr>
          <a:xfrm>
            <a:off x="1502183" y="296256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535AF3EC-7571-430D-A6CD-5A1F4F5A3413}"/>
              </a:ext>
            </a:extLst>
          </p:cNvPr>
          <p:cNvSpPr/>
          <p:nvPr/>
        </p:nvSpPr>
        <p:spPr>
          <a:xfrm>
            <a:off x="1670870" y="30952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0E2DBF5E-1137-4457-84ED-7104C2F41AA0}"/>
              </a:ext>
            </a:extLst>
          </p:cNvPr>
          <p:cNvSpPr/>
          <p:nvPr/>
        </p:nvSpPr>
        <p:spPr>
          <a:xfrm>
            <a:off x="1502375" y="174336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BFC42DDA-9D99-449A-B0CD-F8D02907CF41}"/>
              </a:ext>
            </a:extLst>
          </p:cNvPr>
          <p:cNvSpPr/>
          <p:nvPr/>
        </p:nvSpPr>
        <p:spPr>
          <a:xfrm>
            <a:off x="3379382" y="303199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D67C33D-17D9-4580-90B0-2A8E432A3E25}"/>
              </a:ext>
            </a:extLst>
          </p:cNvPr>
          <p:cNvSpPr/>
          <p:nvPr/>
        </p:nvSpPr>
        <p:spPr>
          <a:xfrm>
            <a:off x="1676095" y="140438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5A6F9035-224D-4ECE-9245-D3E63AAB6A7F}"/>
              </a:ext>
            </a:extLst>
          </p:cNvPr>
          <p:cNvSpPr/>
          <p:nvPr/>
        </p:nvSpPr>
        <p:spPr>
          <a:xfrm>
            <a:off x="1844952" y="249659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CE8D79C7-AFBA-4FF1-A307-6123A5E445B4}"/>
              </a:ext>
            </a:extLst>
          </p:cNvPr>
          <p:cNvSpPr/>
          <p:nvPr/>
        </p:nvSpPr>
        <p:spPr>
          <a:xfrm>
            <a:off x="1746722" y="152492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059FEB3-7256-4F28-81A3-29AF77EE625F}"/>
              </a:ext>
            </a:extLst>
          </p:cNvPr>
          <p:cNvSpPr/>
          <p:nvPr/>
        </p:nvSpPr>
        <p:spPr>
          <a:xfrm>
            <a:off x="1852560" y="75357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874403C5-1367-4BAF-B6FA-F384EC1BB192}"/>
              </a:ext>
            </a:extLst>
          </p:cNvPr>
          <p:cNvSpPr/>
          <p:nvPr/>
        </p:nvSpPr>
        <p:spPr>
          <a:xfrm>
            <a:off x="1968468" y="179237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E2ECAF07-8A07-4F9F-84A9-BDB7D08627E9}"/>
              </a:ext>
            </a:extLst>
          </p:cNvPr>
          <p:cNvSpPr/>
          <p:nvPr/>
        </p:nvSpPr>
        <p:spPr>
          <a:xfrm>
            <a:off x="2023749" y="279787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F11BEF17-2F39-4F3B-8DA7-EC90AAC0B80D}"/>
              </a:ext>
            </a:extLst>
          </p:cNvPr>
          <p:cNvSpPr/>
          <p:nvPr/>
        </p:nvSpPr>
        <p:spPr>
          <a:xfrm>
            <a:off x="2141742" y="238539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C96FF073-4237-476B-9A0B-DC48DC7466AB}"/>
              </a:ext>
            </a:extLst>
          </p:cNvPr>
          <p:cNvSpPr/>
          <p:nvPr/>
        </p:nvSpPr>
        <p:spPr>
          <a:xfrm>
            <a:off x="2087824" y="150865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9B0932E1-B02B-49C4-AB8D-49CBDBE0DC3A}"/>
              </a:ext>
            </a:extLst>
          </p:cNvPr>
          <p:cNvSpPr/>
          <p:nvPr/>
        </p:nvSpPr>
        <p:spPr>
          <a:xfrm>
            <a:off x="2206007" y="58650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8A48FF1E-6915-4F0C-BBB1-8AFB60127DAC}"/>
              </a:ext>
            </a:extLst>
          </p:cNvPr>
          <p:cNvSpPr/>
          <p:nvPr/>
        </p:nvSpPr>
        <p:spPr>
          <a:xfrm>
            <a:off x="2321347" y="312004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22F6D060-4A60-4580-A4D0-EE23C880D3DE}"/>
              </a:ext>
            </a:extLst>
          </p:cNvPr>
          <p:cNvSpPr/>
          <p:nvPr/>
        </p:nvSpPr>
        <p:spPr>
          <a:xfrm>
            <a:off x="2213204" y="174336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F6496937-5E1D-47F7-9380-12C716066D59}"/>
              </a:ext>
            </a:extLst>
          </p:cNvPr>
          <p:cNvSpPr/>
          <p:nvPr/>
        </p:nvSpPr>
        <p:spPr>
          <a:xfrm>
            <a:off x="2329535" y="127808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7B8AD7E5-6D9C-4868-A6F7-63769CF3FF77}"/>
              </a:ext>
            </a:extLst>
          </p:cNvPr>
          <p:cNvSpPr/>
          <p:nvPr/>
        </p:nvSpPr>
        <p:spPr>
          <a:xfrm>
            <a:off x="2488243" y="274972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713B321E-E78C-4AAA-8256-6B3CF7820579}"/>
              </a:ext>
            </a:extLst>
          </p:cNvPr>
          <p:cNvSpPr/>
          <p:nvPr/>
        </p:nvSpPr>
        <p:spPr>
          <a:xfrm>
            <a:off x="2622977" y="318666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106C9C50-B7E1-486C-8294-84C54B6ADFA6}"/>
              </a:ext>
            </a:extLst>
          </p:cNvPr>
          <p:cNvSpPr/>
          <p:nvPr/>
        </p:nvSpPr>
        <p:spPr>
          <a:xfrm>
            <a:off x="2543847" y="180801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442D58E4-CC27-4DA2-A591-13E4CA22E49E}"/>
              </a:ext>
            </a:extLst>
          </p:cNvPr>
          <p:cNvSpPr/>
          <p:nvPr/>
        </p:nvSpPr>
        <p:spPr>
          <a:xfrm>
            <a:off x="2640812" y="159888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9CB25DED-76B8-4426-8062-6C09F936C433}"/>
              </a:ext>
            </a:extLst>
          </p:cNvPr>
          <p:cNvSpPr/>
          <p:nvPr/>
        </p:nvSpPr>
        <p:spPr>
          <a:xfrm>
            <a:off x="2752718" y="168956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D2A7BCCA-7C9F-413B-9928-DB8A8C39C84D}"/>
              </a:ext>
            </a:extLst>
          </p:cNvPr>
          <p:cNvSpPr/>
          <p:nvPr/>
        </p:nvSpPr>
        <p:spPr>
          <a:xfrm>
            <a:off x="2715706" y="247648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92D3FF8C-A832-4186-B078-5429885AD6FC}"/>
              </a:ext>
            </a:extLst>
          </p:cNvPr>
          <p:cNvSpPr/>
          <p:nvPr/>
        </p:nvSpPr>
        <p:spPr>
          <a:xfrm>
            <a:off x="89887" y="268432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36DB56BE-D256-4BBE-BAD2-CCA866BF19C1}"/>
              </a:ext>
            </a:extLst>
          </p:cNvPr>
          <p:cNvSpPr/>
          <p:nvPr/>
        </p:nvSpPr>
        <p:spPr>
          <a:xfrm>
            <a:off x="105388" y="86129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55DD40AE-4D7B-449E-80C7-AEDD28E712E3}"/>
              </a:ext>
            </a:extLst>
          </p:cNvPr>
          <p:cNvSpPr/>
          <p:nvPr/>
        </p:nvSpPr>
        <p:spPr>
          <a:xfrm>
            <a:off x="3267308" y="270751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6B7D7EF9-1573-43D0-9D85-33D89A2C732E}"/>
              </a:ext>
            </a:extLst>
          </p:cNvPr>
          <p:cNvSpPr/>
          <p:nvPr/>
        </p:nvSpPr>
        <p:spPr>
          <a:xfrm>
            <a:off x="3150861" y="238650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DE90FE19-4F65-4249-A7E9-58CA9CE62A35}"/>
              </a:ext>
            </a:extLst>
          </p:cNvPr>
          <p:cNvSpPr/>
          <p:nvPr/>
        </p:nvSpPr>
        <p:spPr>
          <a:xfrm>
            <a:off x="3402854" y="131756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2A35F059-B1D4-468F-A925-0AB5D7CDB4BF}"/>
              </a:ext>
            </a:extLst>
          </p:cNvPr>
          <p:cNvSpPr/>
          <p:nvPr/>
        </p:nvSpPr>
        <p:spPr>
          <a:xfrm>
            <a:off x="3248480" y="131294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86F638F7-633A-47FA-9115-985685962479}"/>
              </a:ext>
            </a:extLst>
          </p:cNvPr>
          <p:cNvSpPr/>
          <p:nvPr/>
        </p:nvSpPr>
        <p:spPr>
          <a:xfrm>
            <a:off x="3157225" y="115888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D3A8FEFA-8B95-4F2B-A06A-A34C0466CD40}"/>
              </a:ext>
            </a:extLst>
          </p:cNvPr>
          <p:cNvSpPr/>
          <p:nvPr/>
        </p:nvSpPr>
        <p:spPr>
          <a:xfrm>
            <a:off x="3058491" y="48121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4655E76B-A887-461F-9448-6D9DC3412128}"/>
              </a:ext>
            </a:extLst>
          </p:cNvPr>
          <p:cNvSpPr/>
          <p:nvPr/>
        </p:nvSpPr>
        <p:spPr>
          <a:xfrm>
            <a:off x="2972705" y="72505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22C561F8-BD8E-4354-8840-BA7177FCDA2D}"/>
              </a:ext>
            </a:extLst>
          </p:cNvPr>
          <p:cNvSpPr/>
          <p:nvPr/>
        </p:nvSpPr>
        <p:spPr>
          <a:xfrm>
            <a:off x="2842900" y="111055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7EB66CDB-B040-43E3-9C70-C3B88C66EA88}"/>
              </a:ext>
            </a:extLst>
          </p:cNvPr>
          <p:cNvSpPr/>
          <p:nvPr/>
        </p:nvSpPr>
        <p:spPr>
          <a:xfrm>
            <a:off x="2944771" y="173735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353FBEF7-B273-4DCA-A55C-A90A0B20BD5C}"/>
              </a:ext>
            </a:extLst>
          </p:cNvPr>
          <p:cNvSpPr/>
          <p:nvPr/>
        </p:nvSpPr>
        <p:spPr>
          <a:xfrm>
            <a:off x="2940622" y="304234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13BFE7CF-55D6-464D-8D20-906A3761D23D}"/>
              </a:ext>
            </a:extLst>
          </p:cNvPr>
          <p:cNvSpPr/>
          <p:nvPr/>
        </p:nvSpPr>
        <p:spPr>
          <a:xfrm>
            <a:off x="2880885" y="28997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2ECC5576-4819-467C-916F-BA7D2EE981C8}"/>
              </a:ext>
            </a:extLst>
          </p:cNvPr>
          <p:cNvSpPr/>
          <p:nvPr/>
        </p:nvSpPr>
        <p:spPr>
          <a:xfrm>
            <a:off x="2800721" y="273004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BAA110C0-BFBE-4902-9852-8893FBDE384B}"/>
              </a:ext>
            </a:extLst>
          </p:cNvPr>
          <p:cNvSpPr/>
          <p:nvPr/>
        </p:nvSpPr>
        <p:spPr>
          <a:xfrm>
            <a:off x="2880885" y="202495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38E6B72-F16B-4D68-B398-E7CAD6483640}"/>
              </a:ext>
            </a:extLst>
          </p:cNvPr>
          <p:cNvSpPr/>
          <p:nvPr/>
        </p:nvSpPr>
        <p:spPr>
          <a:xfrm>
            <a:off x="3532310" y="271595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5592CDF1-7B9E-4F46-A9A1-A239909BD7B0}"/>
              </a:ext>
            </a:extLst>
          </p:cNvPr>
          <p:cNvSpPr/>
          <p:nvPr/>
        </p:nvSpPr>
        <p:spPr>
          <a:xfrm>
            <a:off x="3643472" y="194760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7FB6D97D-7F37-4B55-891D-A67AF7047701}"/>
              </a:ext>
            </a:extLst>
          </p:cNvPr>
          <p:cNvSpPr/>
          <p:nvPr/>
        </p:nvSpPr>
        <p:spPr>
          <a:xfrm>
            <a:off x="3717596" y="232293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B9AED726-1EC6-46EF-B33C-F89933309A71}"/>
              </a:ext>
            </a:extLst>
          </p:cNvPr>
          <p:cNvSpPr/>
          <p:nvPr/>
        </p:nvSpPr>
        <p:spPr>
          <a:xfrm>
            <a:off x="3613591" y="105620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A590322C-3ED8-41FD-B1F8-C62782295351}"/>
              </a:ext>
            </a:extLst>
          </p:cNvPr>
          <p:cNvSpPr/>
          <p:nvPr/>
        </p:nvSpPr>
        <p:spPr>
          <a:xfrm>
            <a:off x="3528706" y="50800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56862C88-0B3C-46EC-BE35-4AF84C1707DD}"/>
              </a:ext>
            </a:extLst>
          </p:cNvPr>
          <p:cNvSpPr/>
          <p:nvPr/>
        </p:nvSpPr>
        <p:spPr>
          <a:xfrm>
            <a:off x="3677303" y="51489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8B9D605-2B5D-466A-A0A4-9EF772B6CB5A}"/>
              </a:ext>
            </a:extLst>
          </p:cNvPr>
          <p:cNvSpPr/>
          <p:nvPr/>
        </p:nvSpPr>
        <p:spPr>
          <a:xfrm>
            <a:off x="3759820" y="156369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8E91E8D3-B717-4F47-BE54-95F4ED497646}"/>
              </a:ext>
            </a:extLst>
          </p:cNvPr>
          <p:cNvSpPr/>
          <p:nvPr/>
        </p:nvSpPr>
        <p:spPr>
          <a:xfrm>
            <a:off x="3875123" y="199515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D4768CA-4D14-4735-BF01-813ED81FDF5D}"/>
              </a:ext>
            </a:extLst>
          </p:cNvPr>
          <p:cNvSpPr/>
          <p:nvPr/>
        </p:nvSpPr>
        <p:spPr>
          <a:xfrm>
            <a:off x="3813901" y="293232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058D8E4-0639-471A-812A-8B57E215C8AD}"/>
              </a:ext>
            </a:extLst>
          </p:cNvPr>
          <p:cNvSpPr/>
          <p:nvPr/>
        </p:nvSpPr>
        <p:spPr>
          <a:xfrm>
            <a:off x="3899399" y="273734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43EB9CC9-94D5-41AA-9B20-CD114D837057}"/>
              </a:ext>
            </a:extLst>
          </p:cNvPr>
          <p:cNvSpPr/>
          <p:nvPr/>
        </p:nvSpPr>
        <p:spPr>
          <a:xfrm>
            <a:off x="4014759" y="30652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D20291A3-1531-4FDD-9C45-BF22FE15D266}"/>
              </a:ext>
            </a:extLst>
          </p:cNvPr>
          <p:cNvSpPr/>
          <p:nvPr/>
        </p:nvSpPr>
        <p:spPr>
          <a:xfrm>
            <a:off x="3878173" y="135330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863C9BA5-01CB-4086-839E-AFC302A476BC}"/>
              </a:ext>
            </a:extLst>
          </p:cNvPr>
          <p:cNvSpPr/>
          <p:nvPr/>
        </p:nvSpPr>
        <p:spPr>
          <a:xfrm>
            <a:off x="3966921" y="177615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76A92400-B166-44C3-AF98-D2ECA4C58E09}"/>
              </a:ext>
            </a:extLst>
          </p:cNvPr>
          <p:cNvSpPr/>
          <p:nvPr/>
        </p:nvSpPr>
        <p:spPr>
          <a:xfrm>
            <a:off x="4044620" y="268182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CBC0194-B12A-4D34-B1BE-32EA8B77C04B}"/>
              </a:ext>
            </a:extLst>
          </p:cNvPr>
          <p:cNvSpPr/>
          <p:nvPr/>
        </p:nvSpPr>
        <p:spPr>
          <a:xfrm>
            <a:off x="4148606" y="277914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DCFC64CD-F9F8-4A0C-BBCA-CE8D8AE31923}"/>
              </a:ext>
            </a:extLst>
          </p:cNvPr>
          <p:cNvSpPr/>
          <p:nvPr/>
        </p:nvSpPr>
        <p:spPr>
          <a:xfrm>
            <a:off x="4215328" y="30652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7F019B73-64CA-427B-B46C-592B97B57ADB}"/>
              </a:ext>
            </a:extLst>
          </p:cNvPr>
          <p:cNvSpPr/>
          <p:nvPr/>
        </p:nvSpPr>
        <p:spPr>
          <a:xfrm>
            <a:off x="4280468" y="321125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265F439B-ACFA-416B-9A9B-6667CECA3A2D}"/>
              </a:ext>
            </a:extLst>
          </p:cNvPr>
          <p:cNvSpPr/>
          <p:nvPr/>
        </p:nvSpPr>
        <p:spPr>
          <a:xfrm>
            <a:off x="4216026" y="221974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46C6181D-2068-4124-AAB1-DE4BBE1D3055}"/>
              </a:ext>
            </a:extLst>
          </p:cNvPr>
          <p:cNvSpPr/>
          <p:nvPr/>
        </p:nvSpPr>
        <p:spPr>
          <a:xfrm>
            <a:off x="4278415" y="19684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65B3367C-342B-47BA-AC5C-B174D0025197}"/>
              </a:ext>
            </a:extLst>
          </p:cNvPr>
          <p:cNvSpPr/>
          <p:nvPr/>
        </p:nvSpPr>
        <p:spPr>
          <a:xfrm>
            <a:off x="4028222" y="135594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6A1ED795-7C16-4D4D-A5F2-9EF38A8BBE55}"/>
              </a:ext>
            </a:extLst>
          </p:cNvPr>
          <p:cNvSpPr/>
          <p:nvPr/>
        </p:nvSpPr>
        <p:spPr>
          <a:xfrm>
            <a:off x="4158104" y="62050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8637DADD-57D7-4CE6-883F-F84E6F56CFC6}"/>
              </a:ext>
            </a:extLst>
          </p:cNvPr>
          <p:cNvSpPr/>
          <p:nvPr/>
        </p:nvSpPr>
        <p:spPr>
          <a:xfrm>
            <a:off x="4242548" y="11019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59F49240-EB96-4F95-9920-11697859AFAF}"/>
              </a:ext>
            </a:extLst>
          </p:cNvPr>
          <p:cNvSpPr/>
          <p:nvPr/>
        </p:nvSpPr>
        <p:spPr>
          <a:xfrm>
            <a:off x="4389017" y="166947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68ED8E-0506-4D78-8279-587D04025C45}"/>
              </a:ext>
            </a:extLst>
          </p:cNvPr>
          <p:cNvSpPr/>
          <p:nvPr/>
        </p:nvSpPr>
        <p:spPr>
          <a:xfrm>
            <a:off x="4349569" y="238038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5E78D625-C45F-4260-AD1B-5D289D36DA2F}"/>
              </a:ext>
            </a:extLst>
          </p:cNvPr>
          <p:cNvSpPr/>
          <p:nvPr/>
        </p:nvSpPr>
        <p:spPr>
          <a:xfrm>
            <a:off x="4480407" y="25423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60B7B05A-F8AF-441F-99DB-584EE6DEA22C}"/>
              </a:ext>
            </a:extLst>
          </p:cNvPr>
          <p:cNvSpPr/>
          <p:nvPr/>
        </p:nvSpPr>
        <p:spPr>
          <a:xfrm>
            <a:off x="4587063" y="291684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054F0FB6-8D10-4885-8F0C-223D3E2C7664}"/>
              </a:ext>
            </a:extLst>
          </p:cNvPr>
          <p:cNvSpPr/>
          <p:nvPr/>
        </p:nvSpPr>
        <p:spPr>
          <a:xfrm>
            <a:off x="4711927" y="320875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DCCD91CD-D0BD-442A-ACAC-28891EE0A201}"/>
              </a:ext>
            </a:extLst>
          </p:cNvPr>
          <p:cNvSpPr/>
          <p:nvPr/>
        </p:nvSpPr>
        <p:spPr>
          <a:xfrm>
            <a:off x="4304875" y="61283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D4D5591-7303-4AC6-A51C-A3783C4ED182}"/>
              </a:ext>
            </a:extLst>
          </p:cNvPr>
          <p:cNvSpPr/>
          <p:nvPr/>
        </p:nvSpPr>
        <p:spPr>
          <a:xfrm>
            <a:off x="4481248" y="132380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441E0DF-EBB6-4E9A-8852-2EC4FB726BF3}"/>
              </a:ext>
            </a:extLst>
          </p:cNvPr>
          <p:cNvSpPr/>
          <p:nvPr/>
        </p:nvSpPr>
        <p:spPr>
          <a:xfrm>
            <a:off x="4857968" y="287460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4AB5C19-8F23-4481-A805-EB80B499B57A}"/>
              </a:ext>
            </a:extLst>
          </p:cNvPr>
          <p:cNvSpPr/>
          <p:nvPr/>
        </p:nvSpPr>
        <p:spPr>
          <a:xfrm>
            <a:off x="5041231" y="250998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70F42FAF-F9FC-4EC6-8728-3F10FCCD4084}"/>
              </a:ext>
            </a:extLst>
          </p:cNvPr>
          <p:cNvSpPr/>
          <p:nvPr/>
        </p:nvSpPr>
        <p:spPr>
          <a:xfrm>
            <a:off x="5419327" y="139908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ADA9CCF-D171-4C69-BC97-F037B24CC22F}"/>
              </a:ext>
            </a:extLst>
          </p:cNvPr>
          <p:cNvSpPr/>
          <p:nvPr/>
        </p:nvSpPr>
        <p:spPr>
          <a:xfrm>
            <a:off x="5273285" y="85838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FE5F847A-D689-4C42-83F6-95CB056CE1BF}"/>
              </a:ext>
            </a:extLst>
          </p:cNvPr>
          <p:cNvSpPr/>
          <p:nvPr/>
        </p:nvSpPr>
        <p:spPr>
          <a:xfrm>
            <a:off x="4857968" y="132438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B610A81E-9B98-4743-9A8E-3AEB3F49D244}"/>
              </a:ext>
            </a:extLst>
          </p:cNvPr>
          <p:cNvSpPr/>
          <p:nvPr/>
        </p:nvSpPr>
        <p:spPr>
          <a:xfrm>
            <a:off x="4713399" y="151834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A11C7C13-DDDE-4C82-BD15-F491BCDC7A54}"/>
              </a:ext>
            </a:extLst>
          </p:cNvPr>
          <p:cNvSpPr/>
          <p:nvPr/>
        </p:nvSpPr>
        <p:spPr>
          <a:xfrm>
            <a:off x="5084797" y="181437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295A120A-06AE-448C-B05A-A96AE90379C4}"/>
              </a:ext>
            </a:extLst>
          </p:cNvPr>
          <p:cNvSpPr/>
          <p:nvPr/>
        </p:nvSpPr>
        <p:spPr>
          <a:xfrm>
            <a:off x="4972418" y="21139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69844B8A-BC31-4AC4-8355-A96ADA3C0723}"/>
              </a:ext>
            </a:extLst>
          </p:cNvPr>
          <p:cNvSpPr/>
          <p:nvPr/>
        </p:nvSpPr>
        <p:spPr>
          <a:xfrm>
            <a:off x="5270856" y="262451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DF84F957-70A5-403B-87C4-73EC7C3FEEE8}"/>
              </a:ext>
            </a:extLst>
          </p:cNvPr>
          <p:cNvSpPr/>
          <p:nvPr/>
        </p:nvSpPr>
        <p:spPr>
          <a:xfrm>
            <a:off x="5524072" y="232975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DFD749-F570-449E-B537-057D0E536BEB}"/>
              </a:ext>
            </a:extLst>
          </p:cNvPr>
          <p:cNvSpPr/>
          <p:nvPr/>
        </p:nvSpPr>
        <p:spPr>
          <a:xfrm>
            <a:off x="5602462" y="149675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BC78CBD6-2FB9-45AC-AA29-63FA1C7B9A7F}"/>
              </a:ext>
            </a:extLst>
          </p:cNvPr>
          <p:cNvSpPr/>
          <p:nvPr/>
        </p:nvSpPr>
        <p:spPr>
          <a:xfrm>
            <a:off x="5810284" y="199332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7052BA14-4356-444E-9214-921184427479}"/>
              </a:ext>
            </a:extLst>
          </p:cNvPr>
          <p:cNvSpPr/>
          <p:nvPr/>
        </p:nvSpPr>
        <p:spPr>
          <a:xfrm>
            <a:off x="5709855" y="103523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D3D56539-BC92-4D07-894E-3432291FED82}"/>
              </a:ext>
            </a:extLst>
          </p:cNvPr>
          <p:cNvSpPr/>
          <p:nvPr/>
        </p:nvSpPr>
        <p:spPr>
          <a:xfrm>
            <a:off x="6066954" y="272089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682F093C-FA5C-4F1A-BF6F-5550B2949718}"/>
              </a:ext>
            </a:extLst>
          </p:cNvPr>
          <p:cNvSpPr/>
          <p:nvPr/>
        </p:nvSpPr>
        <p:spPr>
          <a:xfrm>
            <a:off x="5963540" y="150207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3FF7CC1A-9048-4E64-A762-1EC1C5A41FB7}"/>
              </a:ext>
            </a:extLst>
          </p:cNvPr>
          <p:cNvSpPr/>
          <p:nvPr/>
        </p:nvSpPr>
        <p:spPr>
          <a:xfrm>
            <a:off x="6223484" y="246426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B29BBDF3-9AB3-4351-BFC3-E03BC10110DF}"/>
              </a:ext>
            </a:extLst>
          </p:cNvPr>
          <p:cNvSpPr/>
          <p:nvPr/>
        </p:nvSpPr>
        <p:spPr>
          <a:xfrm>
            <a:off x="6373610" y="225505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9677A01A-64C7-45AB-AE89-B84AA407A8A6}"/>
              </a:ext>
            </a:extLst>
          </p:cNvPr>
          <p:cNvSpPr/>
          <p:nvPr/>
        </p:nvSpPr>
        <p:spPr>
          <a:xfrm>
            <a:off x="6535828" y="282486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C578B616-5C4E-48D3-97C7-C512C428C3B9}"/>
              </a:ext>
            </a:extLst>
          </p:cNvPr>
          <p:cNvSpPr/>
          <p:nvPr/>
        </p:nvSpPr>
        <p:spPr>
          <a:xfrm>
            <a:off x="6688795" y="29577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9D2DCFB1-9BE9-4DAF-A57C-DF487BDB8559}"/>
              </a:ext>
            </a:extLst>
          </p:cNvPr>
          <p:cNvSpPr/>
          <p:nvPr/>
        </p:nvSpPr>
        <p:spPr>
          <a:xfrm>
            <a:off x="6078733" y="85481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46F7901-AAE5-4F16-986D-1C1118E0674E}"/>
              </a:ext>
            </a:extLst>
          </p:cNvPr>
          <p:cNvSpPr/>
          <p:nvPr/>
        </p:nvSpPr>
        <p:spPr>
          <a:xfrm>
            <a:off x="6373610" y="86032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836B6D3-8627-44E8-B6D2-5B57DB588032}"/>
              </a:ext>
            </a:extLst>
          </p:cNvPr>
          <p:cNvSpPr/>
          <p:nvPr/>
        </p:nvSpPr>
        <p:spPr>
          <a:xfrm>
            <a:off x="6539850" y="113013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E0BAD276-C07D-4F77-BC2A-6205CE03201C}"/>
              </a:ext>
            </a:extLst>
          </p:cNvPr>
          <p:cNvSpPr/>
          <p:nvPr/>
        </p:nvSpPr>
        <p:spPr>
          <a:xfrm>
            <a:off x="6687660" y="171657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66A53BEB-666F-4B1A-87C5-A82FB81A8723}"/>
              </a:ext>
            </a:extLst>
          </p:cNvPr>
          <p:cNvSpPr/>
          <p:nvPr/>
        </p:nvSpPr>
        <p:spPr>
          <a:xfrm>
            <a:off x="6837710" y="30652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7DF3CD4E-3C96-45C8-B118-8C1EF15A4537}"/>
              </a:ext>
            </a:extLst>
          </p:cNvPr>
          <p:cNvSpPr/>
          <p:nvPr/>
        </p:nvSpPr>
        <p:spPr>
          <a:xfrm>
            <a:off x="7039355" y="72970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7B9A0AE6-6E0F-4F3D-8181-A47C06B5FB3C}"/>
              </a:ext>
            </a:extLst>
          </p:cNvPr>
          <p:cNvSpPr/>
          <p:nvPr/>
        </p:nvSpPr>
        <p:spPr>
          <a:xfrm>
            <a:off x="6678410" y="116512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5B5C09E-97E2-412C-AEFF-74598076B1A7}"/>
              </a:ext>
            </a:extLst>
          </p:cNvPr>
          <p:cNvSpPr/>
          <p:nvPr/>
        </p:nvSpPr>
        <p:spPr>
          <a:xfrm>
            <a:off x="6858354" y="13758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A4798B8C-5215-4505-A9F7-24790106C959}"/>
              </a:ext>
            </a:extLst>
          </p:cNvPr>
          <p:cNvSpPr/>
          <p:nvPr/>
        </p:nvSpPr>
        <p:spPr>
          <a:xfrm>
            <a:off x="6937227" y="150207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FC7AEFA9-A799-4CFE-90ED-1DDBD7C48B94}"/>
              </a:ext>
            </a:extLst>
          </p:cNvPr>
          <p:cNvSpPr/>
          <p:nvPr/>
        </p:nvSpPr>
        <p:spPr>
          <a:xfrm>
            <a:off x="7030011" y="246833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27AFF9E4-37F2-41CE-835D-F31CC38AD4AC}"/>
              </a:ext>
            </a:extLst>
          </p:cNvPr>
          <p:cNvSpPr/>
          <p:nvPr/>
        </p:nvSpPr>
        <p:spPr>
          <a:xfrm>
            <a:off x="7218286" y="280739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2660946F-F31D-4086-A47B-4291AD3052B1}"/>
              </a:ext>
            </a:extLst>
          </p:cNvPr>
          <p:cNvSpPr/>
          <p:nvPr/>
        </p:nvSpPr>
        <p:spPr>
          <a:xfrm>
            <a:off x="7335697" y="238504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5EB4F700-69AF-4970-8642-A420A44835D1}"/>
              </a:ext>
            </a:extLst>
          </p:cNvPr>
          <p:cNvSpPr/>
          <p:nvPr/>
        </p:nvSpPr>
        <p:spPr>
          <a:xfrm>
            <a:off x="7510872" y="311092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E991B022-4AAD-4DD7-9378-89D54221E0AA}"/>
              </a:ext>
            </a:extLst>
          </p:cNvPr>
          <p:cNvSpPr/>
          <p:nvPr/>
        </p:nvSpPr>
        <p:spPr>
          <a:xfrm>
            <a:off x="7146168" y="17138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107393EF-A478-4EDC-BA33-7022484C2BF5}"/>
              </a:ext>
            </a:extLst>
          </p:cNvPr>
          <p:cNvSpPr/>
          <p:nvPr/>
        </p:nvSpPr>
        <p:spPr>
          <a:xfrm>
            <a:off x="7270725" y="144417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5C4F4557-65A6-43FF-ABFB-5877899C55B9}"/>
              </a:ext>
            </a:extLst>
          </p:cNvPr>
          <p:cNvSpPr/>
          <p:nvPr/>
        </p:nvSpPr>
        <p:spPr>
          <a:xfrm>
            <a:off x="7382098" y="174085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BB5E1FEE-085B-4FE2-AE3B-C09B7AC95474}"/>
              </a:ext>
            </a:extLst>
          </p:cNvPr>
          <p:cNvSpPr/>
          <p:nvPr/>
        </p:nvSpPr>
        <p:spPr>
          <a:xfrm>
            <a:off x="7666941" y="269162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833095C6-CB2F-4471-96C1-0B6D904CB53F}"/>
              </a:ext>
            </a:extLst>
          </p:cNvPr>
          <p:cNvSpPr/>
          <p:nvPr/>
        </p:nvSpPr>
        <p:spPr>
          <a:xfrm>
            <a:off x="7729428" y="177615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8B5DF02A-0110-4DF4-B09D-657E18217A9C}"/>
              </a:ext>
            </a:extLst>
          </p:cNvPr>
          <p:cNvSpPr/>
          <p:nvPr/>
        </p:nvSpPr>
        <p:spPr>
          <a:xfrm>
            <a:off x="7514422" y="122770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33C61E6E-225A-4AB0-81F9-01A9FE66A806}"/>
              </a:ext>
            </a:extLst>
          </p:cNvPr>
          <p:cNvSpPr/>
          <p:nvPr/>
        </p:nvSpPr>
        <p:spPr>
          <a:xfrm>
            <a:off x="7392685" y="55000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BCD0AB58-EBFC-434C-9B13-FEF55BF98478}"/>
              </a:ext>
            </a:extLst>
          </p:cNvPr>
          <p:cNvSpPr/>
          <p:nvPr/>
        </p:nvSpPr>
        <p:spPr>
          <a:xfrm>
            <a:off x="7803547" y="30952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F540A8E1-F7BA-4014-BCF5-E7045E073F83}"/>
              </a:ext>
            </a:extLst>
          </p:cNvPr>
          <p:cNvSpPr/>
          <p:nvPr/>
        </p:nvSpPr>
        <p:spPr>
          <a:xfrm>
            <a:off x="8125587" y="296604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A16B8C6-55A0-4239-856B-5E4419105D81}"/>
              </a:ext>
            </a:extLst>
          </p:cNvPr>
          <p:cNvSpPr/>
          <p:nvPr/>
        </p:nvSpPr>
        <p:spPr>
          <a:xfrm>
            <a:off x="7823284" y="152654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AB998DD6-74E9-4391-AD1D-B5C299B68B55}"/>
              </a:ext>
            </a:extLst>
          </p:cNvPr>
          <p:cNvSpPr/>
          <p:nvPr/>
        </p:nvSpPr>
        <p:spPr>
          <a:xfrm>
            <a:off x="7940038" y="166808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87618A37-002D-41D9-A9C0-1DC946BEDCD9}"/>
              </a:ext>
            </a:extLst>
          </p:cNvPr>
          <p:cNvSpPr/>
          <p:nvPr/>
        </p:nvSpPr>
        <p:spPr>
          <a:xfrm>
            <a:off x="8073575" y="203049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B014AA31-A186-4D89-B805-B939810591BC}"/>
              </a:ext>
            </a:extLst>
          </p:cNvPr>
          <p:cNvSpPr/>
          <p:nvPr/>
        </p:nvSpPr>
        <p:spPr>
          <a:xfrm>
            <a:off x="7897766" y="244886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A055BF00-9199-414B-B166-D2D1EE617E2B}"/>
              </a:ext>
            </a:extLst>
          </p:cNvPr>
          <p:cNvSpPr/>
          <p:nvPr/>
        </p:nvSpPr>
        <p:spPr>
          <a:xfrm>
            <a:off x="7986475" y="265621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8B995734-D157-4FBE-B7A4-31A96C9F6A4F}"/>
              </a:ext>
            </a:extLst>
          </p:cNvPr>
          <p:cNvSpPr/>
          <p:nvPr/>
        </p:nvSpPr>
        <p:spPr>
          <a:xfrm>
            <a:off x="8065099" y="281680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8B192CAD-0B5F-4F3A-8BFB-B4888ACEB39C}"/>
              </a:ext>
            </a:extLst>
          </p:cNvPr>
          <p:cNvSpPr/>
          <p:nvPr/>
        </p:nvSpPr>
        <p:spPr>
          <a:xfrm>
            <a:off x="8327571" y="232293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2491C4B-C1EB-43E2-9DEB-B77C1760BEC0}"/>
              </a:ext>
            </a:extLst>
          </p:cNvPr>
          <p:cNvSpPr/>
          <p:nvPr/>
        </p:nvSpPr>
        <p:spPr>
          <a:xfrm>
            <a:off x="8442359" y="26361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FD38B3E7-243B-433D-9D63-9C57D8E83850}"/>
              </a:ext>
            </a:extLst>
          </p:cNvPr>
          <p:cNvSpPr/>
          <p:nvPr/>
        </p:nvSpPr>
        <p:spPr>
          <a:xfrm>
            <a:off x="8563198" y="299907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E431A3D9-6507-4CD3-A94F-DEEA2F58C8E7}"/>
              </a:ext>
            </a:extLst>
          </p:cNvPr>
          <p:cNvSpPr/>
          <p:nvPr/>
        </p:nvSpPr>
        <p:spPr>
          <a:xfrm>
            <a:off x="8715779" y="263610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F9A9A805-8EA7-43CD-B017-F5B860CF7AA0}"/>
              </a:ext>
            </a:extLst>
          </p:cNvPr>
          <p:cNvSpPr/>
          <p:nvPr/>
        </p:nvSpPr>
        <p:spPr>
          <a:xfrm>
            <a:off x="8017369" y="106541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DFF35010-7A6A-4890-8C48-F056B9130FAF}"/>
              </a:ext>
            </a:extLst>
          </p:cNvPr>
          <p:cNvSpPr/>
          <p:nvPr/>
        </p:nvSpPr>
        <p:spPr>
          <a:xfrm>
            <a:off x="8132883" y="170347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F9A4FDAB-28E5-46AD-9120-44139729D636}"/>
              </a:ext>
            </a:extLst>
          </p:cNvPr>
          <p:cNvSpPr/>
          <p:nvPr/>
        </p:nvSpPr>
        <p:spPr>
          <a:xfrm>
            <a:off x="8144731" y="70943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11B3EAAC-BC2F-4421-A184-5DEDA3560CDB}"/>
              </a:ext>
            </a:extLst>
          </p:cNvPr>
          <p:cNvSpPr/>
          <p:nvPr/>
        </p:nvSpPr>
        <p:spPr>
          <a:xfrm>
            <a:off x="8231812" y="46228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CC9A8830-9943-47B2-8330-6A5C9FA93538}"/>
              </a:ext>
            </a:extLst>
          </p:cNvPr>
          <p:cNvSpPr/>
          <p:nvPr/>
        </p:nvSpPr>
        <p:spPr>
          <a:xfrm>
            <a:off x="8324567" y="110472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969A0F2C-0109-4819-B3EF-65C3C8F648D4}"/>
              </a:ext>
            </a:extLst>
          </p:cNvPr>
          <p:cNvSpPr/>
          <p:nvPr/>
        </p:nvSpPr>
        <p:spPr>
          <a:xfrm>
            <a:off x="8421864" y="129656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62F44E3E-A739-4740-933B-5B5E5F52D926}"/>
              </a:ext>
            </a:extLst>
          </p:cNvPr>
          <p:cNvSpPr/>
          <p:nvPr/>
        </p:nvSpPr>
        <p:spPr>
          <a:xfrm>
            <a:off x="8574263" y="129656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57C7D9D4-75A5-4BC1-80C5-6B7C986280AC}"/>
              </a:ext>
            </a:extLst>
          </p:cNvPr>
          <p:cNvSpPr/>
          <p:nvPr/>
        </p:nvSpPr>
        <p:spPr>
          <a:xfrm>
            <a:off x="8703049" y="5631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F1204278-57BF-4382-9619-B4827E23B56A}"/>
              </a:ext>
            </a:extLst>
          </p:cNvPr>
          <p:cNvSpPr/>
          <p:nvPr/>
        </p:nvSpPr>
        <p:spPr>
          <a:xfrm>
            <a:off x="8801535" y="103262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A1ED008E-0F03-4D21-8372-D13140158EF6}"/>
              </a:ext>
            </a:extLst>
          </p:cNvPr>
          <p:cNvSpPr/>
          <p:nvPr/>
        </p:nvSpPr>
        <p:spPr>
          <a:xfrm>
            <a:off x="8867943" y="54282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C7B1F58A-DB6C-4311-BE4E-8D6831C7D701}"/>
              </a:ext>
            </a:extLst>
          </p:cNvPr>
          <p:cNvSpPr/>
          <p:nvPr/>
        </p:nvSpPr>
        <p:spPr>
          <a:xfrm>
            <a:off x="8821487" y="186759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0D8AF3A4-36FE-4A47-BE33-C1C050604A8C}"/>
              </a:ext>
            </a:extLst>
          </p:cNvPr>
          <p:cNvSpPr/>
          <p:nvPr/>
        </p:nvSpPr>
        <p:spPr>
          <a:xfrm>
            <a:off x="8897007" y="232332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85D9C7E3-01F8-486C-9A5F-63DB3609F569}"/>
              </a:ext>
            </a:extLst>
          </p:cNvPr>
          <p:cNvSpPr/>
          <p:nvPr/>
        </p:nvSpPr>
        <p:spPr>
          <a:xfrm>
            <a:off x="9084687" y="271928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4158B83-43E6-4CC1-BCD5-AA22EA93DA22}"/>
              </a:ext>
            </a:extLst>
          </p:cNvPr>
          <p:cNvSpPr/>
          <p:nvPr/>
        </p:nvSpPr>
        <p:spPr>
          <a:xfrm>
            <a:off x="9331994" y="232975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A6B222FB-D3DF-4B1E-AF4B-67D04C734B2E}"/>
              </a:ext>
            </a:extLst>
          </p:cNvPr>
          <p:cNvSpPr/>
          <p:nvPr/>
        </p:nvSpPr>
        <p:spPr>
          <a:xfrm>
            <a:off x="9615832" y="202853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E9210E72-A435-4DFB-A02F-56C86578D708}"/>
              </a:ext>
            </a:extLst>
          </p:cNvPr>
          <p:cNvSpPr/>
          <p:nvPr/>
        </p:nvSpPr>
        <p:spPr>
          <a:xfrm>
            <a:off x="9882844" y="272754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C7C4AF77-899B-4C15-97AB-B54ECEBA98B1}"/>
              </a:ext>
            </a:extLst>
          </p:cNvPr>
          <p:cNvSpPr/>
          <p:nvPr/>
        </p:nvSpPr>
        <p:spPr>
          <a:xfrm>
            <a:off x="10026446" y="247648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E3852CEA-77AD-4B58-A5B2-3D591FC4C0E8}"/>
              </a:ext>
            </a:extLst>
          </p:cNvPr>
          <p:cNvSpPr/>
          <p:nvPr/>
        </p:nvSpPr>
        <p:spPr>
          <a:xfrm>
            <a:off x="10174228" y="227964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27124701-8764-4DB0-A522-80D85E5D5B66}"/>
              </a:ext>
            </a:extLst>
          </p:cNvPr>
          <p:cNvSpPr/>
          <p:nvPr/>
        </p:nvSpPr>
        <p:spPr>
          <a:xfrm>
            <a:off x="8940752" y="152492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9A0444F-9D5E-4A4A-AD07-7C19E484398F}"/>
              </a:ext>
            </a:extLst>
          </p:cNvPr>
          <p:cNvSpPr/>
          <p:nvPr/>
        </p:nvSpPr>
        <p:spPr>
          <a:xfrm>
            <a:off x="9078343" y="86677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10EC6A4A-FAAC-48DA-A504-635EEA623BDF}"/>
              </a:ext>
            </a:extLst>
          </p:cNvPr>
          <p:cNvSpPr/>
          <p:nvPr/>
        </p:nvSpPr>
        <p:spPr>
          <a:xfrm>
            <a:off x="9218301" y="141460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6EACA9CD-CB7E-46B5-812E-3FF322F5888D}"/>
              </a:ext>
            </a:extLst>
          </p:cNvPr>
          <p:cNvSpPr/>
          <p:nvPr/>
        </p:nvSpPr>
        <p:spPr>
          <a:xfrm>
            <a:off x="9409699" y="154986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64EAA713-C00D-4BE9-A350-DC81C30F9C55}"/>
              </a:ext>
            </a:extLst>
          </p:cNvPr>
          <p:cNvSpPr/>
          <p:nvPr/>
        </p:nvSpPr>
        <p:spPr>
          <a:xfrm>
            <a:off x="9527222" y="107194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D0C403A1-BCE6-4B07-AEE8-B489D173BB9D}"/>
              </a:ext>
            </a:extLst>
          </p:cNvPr>
          <p:cNvSpPr/>
          <p:nvPr/>
        </p:nvSpPr>
        <p:spPr>
          <a:xfrm>
            <a:off x="9771826" y="153369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F2C9C678-1648-44F9-8E0B-1AAF5CD8876C}"/>
              </a:ext>
            </a:extLst>
          </p:cNvPr>
          <p:cNvSpPr/>
          <p:nvPr/>
        </p:nvSpPr>
        <p:spPr>
          <a:xfrm>
            <a:off x="9882674" y="91268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E2CFFC3B-30A2-4114-9C81-BDF75CBA29AB}"/>
              </a:ext>
            </a:extLst>
          </p:cNvPr>
          <p:cNvSpPr/>
          <p:nvPr/>
        </p:nvSpPr>
        <p:spPr>
          <a:xfrm>
            <a:off x="10180841" y="89399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0AA57174-867E-4FD8-BB99-8A85D4AA45D7}"/>
              </a:ext>
            </a:extLst>
          </p:cNvPr>
          <p:cNvSpPr/>
          <p:nvPr/>
        </p:nvSpPr>
        <p:spPr>
          <a:xfrm>
            <a:off x="10498338" y="29577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E4B37B67-87B7-44F8-8DBA-4E95AD420E76}"/>
              </a:ext>
            </a:extLst>
          </p:cNvPr>
          <p:cNvSpPr/>
          <p:nvPr/>
        </p:nvSpPr>
        <p:spPr>
          <a:xfrm>
            <a:off x="10348606" y="280762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BFD1B84E-7CE5-4229-8E5A-38CC585C7D19}"/>
              </a:ext>
            </a:extLst>
          </p:cNvPr>
          <p:cNvSpPr/>
          <p:nvPr/>
        </p:nvSpPr>
        <p:spPr>
          <a:xfrm>
            <a:off x="10643919" y="307432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FECC4616-E4F4-465A-A300-A9842186D297}"/>
              </a:ext>
            </a:extLst>
          </p:cNvPr>
          <p:cNvSpPr/>
          <p:nvPr/>
        </p:nvSpPr>
        <p:spPr>
          <a:xfrm>
            <a:off x="10835913" y="72441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4825ADA-D4E6-4619-90B2-5A2D8AD6DE50}"/>
              </a:ext>
            </a:extLst>
          </p:cNvPr>
          <p:cNvSpPr/>
          <p:nvPr/>
        </p:nvSpPr>
        <p:spPr>
          <a:xfrm>
            <a:off x="10494080" y="170669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8423DFAD-33A9-4B01-90E0-90022DD6DD55}"/>
              </a:ext>
            </a:extLst>
          </p:cNvPr>
          <p:cNvSpPr/>
          <p:nvPr/>
        </p:nvSpPr>
        <p:spPr>
          <a:xfrm>
            <a:off x="10833716" y="247182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1A2F543B-6305-4C13-B71F-98FCD46861F9}"/>
              </a:ext>
            </a:extLst>
          </p:cNvPr>
          <p:cNvSpPr/>
          <p:nvPr/>
        </p:nvSpPr>
        <p:spPr>
          <a:xfrm>
            <a:off x="10739191" y="152242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7909C6A8-A593-4E1E-B6EC-69180027AA07}"/>
              </a:ext>
            </a:extLst>
          </p:cNvPr>
          <p:cNvSpPr/>
          <p:nvPr/>
        </p:nvSpPr>
        <p:spPr>
          <a:xfrm>
            <a:off x="10654141" y="140781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980F395B-16F9-4D69-9F21-063394508263}"/>
              </a:ext>
            </a:extLst>
          </p:cNvPr>
          <p:cNvSpPr/>
          <p:nvPr/>
        </p:nvSpPr>
        <p:spPr>
          <a:xfrm>
            <a:off x="10947576" y="1780879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F8FFF35E-8938-4965-8E5D-67973BF80C81}"/>
              </a:ext>
            </a:extLst>
          </p:cNvPr>
          <p:cNvSpPr/>
          <p:nvPr/>
        </p:nvSpPr>
        <p:spPr>
          <a:xfrm>
            <a:off x="11014640" y="281053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2258DCAE-6F7F-4C17-A88B-0F499BADA372}"/>
              </a:ext>
            </a:extLst>
          </p:cNvPr>
          <p:cNvSpPr/>
          <p:nvPr/>
        </p:nvSpPr>
        <p:spPr>
          <a:xfrm>
            <a:off x="11198333" y="51618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7FD7AC61-5EA4-417E-B90E-6878E32D738A}"/>
              </a:ext>
            </a:extLst>
          </p:cNvPr>
          <p:cNvSpPr/>
          <p:nvPr/>
        </p:nvSpPr>
        <p:spPr>
          <a:xfrm>
            <a:off x="11070180" y="151797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CDEB4F31-A37F-46EC-B0B9-B009BB4CD642}"/>
              </a:ext>
            </a:extLst>
          </p:cNvPr>
          <p:cNvSpPr/>
          <p:nvPr/>
        </p:nvSpPr>
        <p:spPr>
          <a:xfrm>
            <a:off x="11317964" y="312004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3B43A1DA-ED47-4B72-B102-DCB7E3CB87A2}"/>
              </a:ext>
            </a:extLst>
          </p:cNvPr>
          <p:cNvSpPr/>
          <p:nvPr/>
        </p:nvSpPr>
        <p:spPr>
          <a:xfrm>
            <a:off x="11138658" y="239221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B0EDE580-60C5-4B26-98B0-80C7807DF741}"/>
              </a:ext>
            </a:extLst>
          </p:cNvPr>
          <p:cNvSpPr/>
          <p:nvPr/>
        </p:nvSpPr>
        <p:spPr>
          <a:xfrm>
            <a:off x="11190808" y="172849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162EF31B-E70E-4C9A-8D70-97F0CF43CBD7}"/>
              </a:ext>
            </a:extLst>
          </p:cNvPr>
          <p:cNvSpPr/>
          <p:nvPr/>
        </p:nvSpPr>
        <p:spPr>
          <a:xfrm>
            <a:off x="11311096" y="129124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32EFE1CF-4674-48AF-A6B9-0D3FA17C81A5}"/>
              </a:ext>
            </a:extLst>
          </p:cNvPr>
          <p:cNvSpPr/>
          <p:nvPr/>
        </p:nvSpPr>
        <p:spPr>
          <a:xfrm>
            <a:off x="11818583" y="108756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511930DD-DA4F-48E9-8C57-1E9009D16601}"/>
              </a:ext>
            </a:extLst>
          </p:cNvPr>
          <p:cNvSpPr/>
          <p:nvPr/>
        </p:nvSpPr>
        <p:spPr>
          <a:xfrm>
            <a:off x="11472410" y="2737343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042B92EC-AE02-4814-8537-ED7ED773EE2E}"/>
              </a:ext>
            </a:extLst>
          </p:cNvPr>
          <p:cNvSpPr/>
          <p:nvPr/>
        </p:nvSpPr>
        <p:spPr>
          <a:xfrm>
            <a:off x="11531035" y="1800395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60F01445-829F-4157-9FEC-9A4C61067A42}"/>
              </a:ext>
            </a:extLst>
          </p:cNvPr>
          <p:cNvSpPr/>
          <p:nvPr/>
        </p:nvSpPr>
        <p:spPr>
          <a:xfrm>
            <a:off x="11615896" y="1596046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AD5AD775-FB4D-494D-A09F-F6A466D63DEB}"/>
              </a:ext>
            </a:extLst>
          </p:cNvPr>
          <p:cNvSpPr/>
          <p:nvPr/>
        </p:nvSpPr>
        <p:spPr>
          <a:xfrm>
            <a:off x="11607407" y="314094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BC927E9B-0CAD-43F0-9D9B-120B1BA504A8}"/>
              </a:ext>
            </a:extLst>
          </p:cNvPr>
          <p:cNvSpPr/>
          <p:nvPr/>
        </p:nvSpPr>
        <p:spPr>
          <a:xfrm>
            <a:off x="11742181" y="168277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8E8BA211-B915-4F9F-85C9-EFCEDA5B9477}"/>
              </a:ext>
            </a:extLst>
          </p:cNvPr>
          <p:cNvSpPr/>
          <p:nvPr/>
        </p:nvSpPr>
        <p:spPr>
          <a:xfrm>
            <a:off x="11949373" y="1749241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ECBF25C0-6A8A-4A1B-B498-FE2E011AF502}"/>
              </a:ext>
            </a:extLst>
          </p:cNvPr>
          <p:cNvSpPr/>
          <p:nvPr/>
        </p:nvSpPr>
        <p:spPr>
          <a:xfrm>
            <a:off x="11699362" y="2442884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266AAD1A-D39E-4196-B630-3FDA0545C2C2}"/>
              </a:ext>
            </a:extLst>
          </p:cNvPr>
          <p:cNvSpPr/>
          <p:nvPr/>
        </p:nvSpPr>
        <p:spPr>
          <a:xfrm>
            <a:off x="12041088" y="490820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CE7D0E36-1D83-4ED7-B981-476CE1943879}"/>
              </a:ext>
            </a:extLst>
          </p:cNvPr>
          <p:cNvSpPr/>
          <p:nvPr/>
        </p:nvSpPr>
        <p:spPr>
          <a:xfrm>
            <a:off x="11955764" y="760597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E59A241A-2020-4E42-8CBE-CCA0C3CB460C}"/>
              </a:ext>
            </a:extLst>
          </p:cNvPr>
          <p:cNvSpPr/>
          <p:nvPr/>
        </p:nvSpPr>
        <p:spPr>
          <a:xfrm>
            <a:off x="11931374" y="304377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44D93E83-45E4-4E4C-B9C3-2FF672EE162E}"/>
              </a:ext>
            </a:extLst>
          </p:cNvPr>
          <p:cNvSpPr/>
          <p:nvPr/>
        </p:nvSpPr>
        <p:spPr>
          <a:xfrm>
            <a:off x="11869746" y="2899702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2836CD7D-1A3B-4861-A6BE-065A885810D1}"/>
              </a:ext>
            </a:extLst>
          </p:cNvPr>
          <p:cNvSpPr/>
          <p:nvPr/>
        </p:nvSpPr>
        <p:spPr>
          <a:xfrm>
            <a:off x="11793438" y="2681158"/>
            <a:ext cx="91440" cy="91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A6FF42-1277-43BF-A3C9-E7D57A2A26ED}"/>
              </a:ext>
            </a:extLst>
          </p:cNvPr>
          <p:cNvGrpSpPr/>
          <p:nvPr/>
        </p:nvGrpSpPr>
        <p:grpSpPr>
          <a:xfrm>
            <a:off x="157980" y="3986700"/>
            <a:ext cx="13174157" cy="3134770"/>
            <a:chOff x="157980" y="3986700"/>
            <a:chExt cx="13174157" cy="3134770"/>
          </a:xfrm>
        </p:grpSpPr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DD614FD3-2AD2-4AD2-A44B-6371F3165D8C}"/>
                </a:ext>
              </a:extLst>
            </p:cNvPr>
            <p:cNvSpPr txBox="1"/>
            <p:nvPr/>
          </p:nvSpPr>
          <p:spPr>
            <a:xfrm>
              <a:off x="1897923" y="3986700"/>
              <a:ext cx="86201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gradFill flip="none" rotWithShape="1">
                    <a:gsLst>
                      <a:gs pos="0">
                        <a:srgbClr val="7030A0"/>
                      </a:gs>
                      <a:gs pos="50000">
                        <a:srgbClr val="FF3399"/>
                      </a:gs>
                      <a:gs pos="100000">
                        <a:srgbClr val="FF0066"/>
                      </a:gs>
                    </a:gsLst>
                    <a:lin ang="16200000" scaled="1"/>
                    <a:tileRect/>
                  </a:gradFill>
                  <a:latin typeface="Algerian" panose="04020705040A02060702" pitchFamily="82" charset="0"/>
                </a:rPr>
                <a:t>INTERNET OF THINGS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709E918C-69FD-4515-AAD9-5E3DFBEB74C6}"/>
                </a:ext>
              </a:extLst>
            </p:cNvPr>
            <p:cNvSpPr txBox="1"/>
            <p:nvPr/>
          </p:nvSpPr>
          <p:spPr>
            <a:xfrm>
              <a:off x="7552024" y="5345948"/>
              <a:ext cx="4580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Guided by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Prof. </a:t>
              </a:r>
              <a:r>
                <a:rPr lang="en-US" sz="2000" dirty="0" err="1">
                  <a:solidFill>
                    <a:schemeClr val="bg1"/>
                  </a:solidFill>
                </a:rPr>
                <a:t>Subharnshu</a:t>
              </a:r>
              <a:r>
                <a:rPr lang="en-US" sz="2000" dirty="0">
                  <a:solidFill>
                    <a:schemeClr val="bg1"/>
                  </a:solidFill>
                </a:rPr>
                <a:t> Sekhar </a:t>
              </a:r>
              <a:r>
                <a:rPr lang="en-US" sz="2000" dirty="0" err="1">
                  <a:solidFill>
                    <a:schemeClr val="bg1"/>
                  </a:solidFill>
                </a:rPr>
                <a:t>Tripathy</a:t>
              </a:r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	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5CA997FF-5F12-4557-B6E0-FB44D0E7C2B1}"/>
                </a:ext>
              </a:extLst>
            </p:cNvPr>
            <p:cNvSpPr txBox="1"/>
            <p:nvPr/>
          </p:nvSpPr>
          <p:spPr>
            <a:xfrm>
              <a:off x="157980" y="5490254"/>
              <a:ext cx="458050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Presented by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	</a:t>
              </a:r>
              <a:r>
                <a:rPr lang="en-US" sz="2000" dirty="0" err="1">
                  <a:solidFill>
                    <a:schemeClr val="bg1"/>
                  </a:solidFill>
                </a:rPr>
                <a:t>Prangya</a:t>
              </a:r>
              <a:r>
                <a:rPr lang="en-US" sz="2000" dirty="0">
                  <a:solidFill>
                    <a:schemeClr val="bg1"/>
                  </a:solidFill>
                </a:rPr>
                <a:t>  </a:t>
              </a:r>
              <a:r>
                <a:rPr lang="en-US" sz="2000" dirty="0" err="1">
                  <a:solidFill>
                    <a:schemeClr val="bg1"/>
                  </a:solidFill>
                </a:rPr>
                <a:t>Priyadarsini</a:t>
              </a:r>
              <a:endParaRPr lang="en-US" sz="2000" dirty="0">
                <a:solidFill>
                  <a:schemeClr val="bg1"/>
                </a:solidFill>
              </a:endParaRP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 err="1">
                  <a:solidFill>
                    <a:schemeClr val="bg1"/>
                  </a:solidFill>
                </a:rPr>
                <a:t>Redg</a:t>
              </a:r>
              <a:r>
                <a:rPr lang="en-US" sz="2000" dirty="0">
                  <a:solidFill>
                    <a:schemeClr val="bg1"/>
                  </a:solidFill>
                </a:rPr>
                <a:t> no- 1701294161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	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567DCA-904D-4530-857F-3F59ADBB99D2}"/>
                </a:ext>
              </a:extLst>
            </p:cNvPr>
            <p:cNvSpPr txBox="1"/>
            <p:nvPr/>
          </p:nvSpPr>
          <p:spPr>
            <a:xfrm>
              <a:off x="7422587" y="6418211"/>
              <a:ext cx="5909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RAAJDHANI ENGINEERING COLLEGE</a:t>
              </a:r>
              <a:endParaRPr lang="en-IN" sz="2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1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2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6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20"/>
                            </p:stCondLst>
                            <p:childTnLst>
                              <p:par>
                                <p:cTn id="1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40"/>
                            </p:stCondLst>
                            <p:childTnLst>
                              <p:par>
                                <p:cTn id="1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60"/>
                            </p:stCondLst>
                            <p:childTnLst>
                              <p:par>
                                <p:cTn id="1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80"/>
                            </p:stCondLst>
                            <p:childTnLst>
                              <p:par>
                                <p:cTn id="1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"/>
                            </p:stCondLst>
                            <p:childTnLst>
                              <p:par>
                                <p:cTn id="1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20"/>
                            </p:stCondLst>
                            <p:childTnLst>
                              <p:par>
                                <p:cTn id="1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40"/>
                            </p:stCondLst>
                            <p:childTnLst>
                              <p:par>
                                <p:cTn id="1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60"/>
                            </p:stCondLst>
                            <p:childTnLst>
                              <p:par>
                                <p:cTn id="1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8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00"/>
                            </p:stCondLst>
                            <p:childTnLst>
                              <p:par>
                                <p:cTn id="1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2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2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2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40"/>
                            </p:stCondLst>
                            <p:childTnLst>
                              <p:par>
                                <p:cTn id="1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2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2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60"/>
                            </p:stCondLst>
                            <p:childTnLst>
                              <p:par>
                                <p:cTn id="1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80"/>
                            </p:stCondLst>
                            <p:childTnLst>
                              <p:par>
                                <p:cTn id="1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2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2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"/>
                            </p:stCondLst>
                            <p:childTnLst>
                              <p:par>
                                <p:cTn id="1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920"/>
                            </p:stCondLst>
                            <p:childTnLst>
                              <p:par>
                                <p:cTn id="1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40"/>
                            </p:stCondLst>
                            <p:childTnLst>
                              <p:par>
                                <p:cTn id="1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60"/>
                            </p:stCondLst>
                            <p:childTnLst>
                              <p:par>
                                <p:cTn id="2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2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2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980"/>
                            </p:stCondLst>
                            <p:childTnLst>
                              <p:par>
                                <p:cTn id="2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2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2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20"/>
                            </p:stCondLst>
                            <p:childTnLst>
                              <p:par>
                                <p:cTn id="2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2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2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40"/>
                            </p:stCondLst>
                            <p:childTnLst>
                              <p:par>
                                <p:cTn id="2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2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2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60"/>
                            </p:stCondLst>
                            <p:childTnLst>
                              <p:par>
                                <p:cTn id="2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2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2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80"/>
                            </p:stCondLst>
                            <p:childTnLst>
                              <p:par>
                                <p:cTn id="2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2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2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100"/>
                            </p:stCondLst>
                            <p:childTnLst>
                              <p:par>
                                <p:cTn id="2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2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2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120"/>
                            </p:stCondLst>
                            <p:childTnLst>
                              <p:par>
                                <p:cTn id="2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2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2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140"/>
                            </p:stCondLst>
                            <p:childTnLst>
                              <p:par>
                                <p:cTn id="2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160"/>
                            </p:stCondLst>
                            <p:childTnLst>
                              <p:par>
                                <p:cTn id="2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2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2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18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2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2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200"/>
                            </p:stCondLst>
                            <p:childTnLst>
                              <p:par>
                                <p:cTn id="2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220"/>
                            </p:stCondLst>
                            <p:childTnLst>
                              <p:par>
                                <p:cTn id="2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2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2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240"/>
                            </p:stCondLst>
                            <p:childTnLst>
                              <p:par>
                                <p:cTn id="2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2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260"/>
                            </p:stCondLst>
                            <p:childTnLst>
                              <p:par>
                                <p:cTn id="2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2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2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280"/>
                            </p:stCondLst>
                            <p:childTnLst>
                              <p:par>
                                <p:cTn id="2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2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2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300"/>
                            </p:stCondLst>
                            <p:childTnLst>
                              <p:par>
                                <p:cTn id="2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2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320"/>
                            </p:stCondLst>
                            <p:childTnLst>
                              <p:par>
                                <p:cTn id="2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2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2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340"/>
                            </p:stCondLst>
                            <p:childTnLst>
                              <p:par>
                                <p:cTn id="2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2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2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360"/>
                            </p:stCondLst>
                            <p:childTnLst>
                              <p:par>
                                <p:cTn id="3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2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380"/>
                            </p:stCondLst>
                            <p:childTnLst>
                              <p:par>
                                <p:cTn id="3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2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400"/>
                            </p:stCondLst>
                            <p:childTnLst>
                              <p:par>
                                <p:cTn id="3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2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2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420"/>
                            </p:stCondLst>
                            <p:childTnLst>
                              <p:par>
                                <p:cTn id="3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2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2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440"/>
                            </p:stCondLst>
                            <p:childTnLst>
                              <p:par>
                                <p:cTn id="3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2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2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460"/>
                            </p:stCondLst>
                            <p:childTnLst>
                              <p:par>
                                <p:cTn id="3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2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2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480"/>
                            </p:stCondLst>
                            <p:childTnLst>
                              <p:par>
                                <p:cTn id="3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2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2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2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2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20"/>
                            </p:stCondLst>
                            <p:childTnLst>
                              <p:par>
                                <p:cTn id="3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2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2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540"/>
                            </p:stCondLst>
                            <p:childTnLst>
                              <p:par>
                                <p:cTn id="3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2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2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60"/>
                            </p:stCondLst>
                            <p:childTnLst>
                              <p:par>
                                <p:cTn id="3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2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2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580"/>
                            </p:stCondLst>
                            <p:childTnLst>
                              <p:par>
                                <p:cTn id="3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600"/>
                            </p:stCondLst>
                            <p:childTnLst>
                              <p:par>
                                <p:cTn id="3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2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2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620"/>
                            </p:stCondLst>
                            <p:childTnLst>
                              <p:par>
                                <p:cTn id="3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2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2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640"/>
                            </p:stCondLst>
                            <p:childTnLst>
                              <p:par>
                                <p:cTn id="3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2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2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660"/>
                            </p:stCondLst>
                            <p:childTnLst>
                              <p:par>
                                <p:cTn id="3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2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2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680"/>
                            </p:stCondLst>
                            <p:childTnLst>
                              <p:par>
                                <p:cTn id="3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2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2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700"/>
                            </p:stCondLst>
                            <p:childTnLst>
                              <p:par>
                                <p:cTn id="3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2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720"/>
                            </p:stCondLst>
                            <p:childTnLst>
                              <p:par>
                                <p:cTn id="3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2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2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740"/>
                            </p:stCondLst>
                            <p:childTnLst>
                              <p:par>
                                <p:cTn id="3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2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2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760"/>
                            </p:stCondLst>
                            <p:childTnLst>
                              <p:par>
                                <p:cTn id="4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2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2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780"/>
                            </p:stCondLst>
                            <p:childTnLst>
                              <p:par>
                                <p:cTn id="4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2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2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800"/>
                            </p:stCondLst>
                            <p:childTnLst>
                              <p:par>
                                <p:cTn id="4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2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3" dur="2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1820"/>
                            </p:stCondLst>
                            <p:childTnLst>
                              <p:par>
                                <p:cTn id="4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2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2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840"/>
                            </p:stCondLst>
                            <p:childTnLst>
                              <p:par>
                                <p:cTn id="4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2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2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860"/>
                            </p:stCondLst>
                            <p:childTnLst>
                              <p:par>
                                <p:cTn id="4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2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2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880"/>
                            </p:stCondLst>
                            <p:childTnLst>
                              <p:par>
                                <p:cTn id="4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2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2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900"/>
                            </p:stCondLst>
                            <p:childTnLst>
                              <p:par>
                                <p:cTn id="4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2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920"/>
                            </p:stCondLst>
                            <p:childTnLst>
                              <p:par>
                                <p:cTn id="4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940"/>
                            </p:stCondLst>
                            <p:childTnLst>
                              <p:par>
                                <p:cTn id="4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2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2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960"/>
                            </p:stCondLst>
                            <p:childTnLst>
                              <p:par>
                                <p:cTn id="4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2" dur="2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3" dur="2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980"/>
                            </p:stCondLst>
                            <p:childTnLst>
                              <p:par>
                                <p:cTn id="4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2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2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000"/>
                            </p:stCondLst>
                            <p:childTnLst>
                              <p:par>
                                <p:cTn id="4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2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2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020"/>
                            </p:stCondLst>
                            <p:childTnLst>
                              <p:par>
                                <p:cTn id="4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2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2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2040"/>
                            </p:stCondLst>
                            <p:childTnLst>
                              <p:par>
                                <p:cTn id="4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2" dur="2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3" dur="2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060"/>
                            </p:stCondLst>
                            <p:childTnLst>
                              <p:par>
                                <p:cTn id="4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2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2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2080"/>
                            </p:stCondLst>
                            <p:childTnLst>
                              <p:par>
                                <p:cTn id="4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2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2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100"/>
                            </p:stCondLst>
                            <p:childTnLst>
                              <p:par>
                                <p:cTn id="4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2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2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2120"/>
                            </p:stCondLst>
                            <p:childTnLst>
                              <p:par>
                                <p:cTn id="4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2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2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2140"/>
                            </p:stCondLst>
                            <p:childTnLst>
                              <p:par>
                                <p:cTn id="4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2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2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2160"/>
                            </p:stCondLst>
                            <p:childTnLst>
                              <p:par>
                                <p:cTn id="5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2180"/>
                            </p:stCondLst>
                            <p:childTnLst>
                              <p:par>
                                <p:cTn id="5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2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2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2200"/>
                            </p:stCondLst>
                            <p:childTnLst>
                              <p:par>
                                <p:cTn id="5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3" dur="2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220"/>
                            </p:stCondLst>
                            <p:childTnLst>
                              <p:par>
                                <p:cTn id="5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2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2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240"/>
                            </p:stCondLst>
                            <p:childTnLst>
                              <p:par>
                                <p:cTn id="5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2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2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2260"/>
                            </p:stCondLst>
                            <p:childTnLst>
                              <p:par>
                                <p:cTn id="5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2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2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280"/>
                            </p:stCondLst>
                            <p:childTnLst>
                              <p:par>
                                <p:cTn id="5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2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3" dur="2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2300"/>
                            </p:stCondLst>
                            <p:childTnLst>
                              <p:par>
                                <p:cTn id="5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2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2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320"/>
                            </p:stCondLst>
                            <p:childTnLst>
                              <p:par>
                                <p:cTn id="5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2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3" dur="2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340"/>
                            </p:stCondLst>
                            <p:childTnLst>
                              <p:par>
                                <p:cTn id="5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2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2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2360"/>
                            </p:stCondLst>
                            <p:childTnLst>
                              <p:par>
                                <p:cTn id="5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2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2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2380"/>
                            </p:stCondLst>
                            <p:childTnLst>
                              <p:par>
                                <p:cTn id="5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2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2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400"/>
                            </p:stCondLst>
                            <p:childTnLst>
                              <p:par>
                                <p:cTn id="5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2" dur="2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3" dur="2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420"/>
                            </p:stCondLst>
                            <p:childTnLst>
                              <p:par>
                                <p:cTn id="5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2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2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440"/>
                            </p:stCondLst>
                            <p:childTnLst>
                              <p:par>
                                <p:cTn id="5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2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2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2460"/>
                            </p:stCondLst>
                            <p:childTnLst>
                              <p:par>
                                <p:cTn id="5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2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2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480"/>
                            </p:stCondLst>
                            <p:childTnLst>
                              <p:par>
                                <p:cTn id="5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2" dur="2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3" dur="2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500"/>
                            </p:stCondLst>
                            <p:childTnLst>
                              <p:par>
                                <p:cTn id="5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520"/>
                            </p:stCondLst>
                            <p:childTnLst>
                              <p:par>
                                <p:cTn id="5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2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2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2540"/>
                            </p:stCondLst>
                            <p:childTnLst>
                              <p:par>
                                <p:cTn id="5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2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2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60"/>
                            </p:stCondLst>
                            <p:childTnLst>
                              <p:par>
                                <p:cTn id="6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2" dur="2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3" dur="2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580"/>
                            </p:stCondLst>
                            <p:childTnLst>
                              <p:par>
                                <p:cTn id="6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2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2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600"/>
                            </p:stCondLst>
                            <p:childTnLst>
                              <p:par>
                                <p:cTn id="6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2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2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>
                            <p:stCondLst>
                              <p:cond delay="2620"/>
                            </p:stCondLst>
                            <p:childTnLst>
                              <p:par>
                                <p:cTn id="6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7" dur="2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8" dur="2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40"/>
                            </p:stCondLst>
                            <p:childTnLst>
                              <p:par>
                                <p:cTn id="6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2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3" dur="2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660"/>
                            </p:stCondLst>
                            <p:childTnLst>
                              <p:par>
                                <p:cTn id="6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2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8" dur="2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680"/>
                            </p:stCondLst>
                            <p:childTnLst>
                              <p:par>
                                <p:cTn id="6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2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3" dur="2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2700"/>
                            </p:stCondLst>
                            <p:childTnLst>
                              <p:par>
                                <p:cTn id="6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7" dur="2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8" dur="2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20"/>
                            </p:stCondLst>
                            <p:childTnLst>
                              <p:par>
                                <p:cTn id="6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2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3" dur="2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740"/>
                            </p:stCondLst>
                            <p:childTnLst>
                              <p:par>
                                <p:cTn id="6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7" dur="2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8" dur="2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760"/>
                            </p:stCondLst>
                            <p:childTnLst>
                              <p:par>
                                <p:cTn id="6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2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3" dur="2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2780"/>
                            </p:stCondLst>
                            <p:childTnLst>
                              <p:par>
                                <p:cTn id="6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7" dur="2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8" dur="2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00"/>
                            </p:stCondLst>
                            <p:childTnLst>
                              <p:par>
                                <p:cTn id="6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2" dur="2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3" dur="2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820"/>
                            </p:stCondLst>
                            <p:childTnLst>
                              <p:par>
                                <p:cTn id="6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7" dur="2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8" dur="2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840"/>
                            </p:stCondLst>
                            <p:childTnLst>
                              <p:par>
                                <p:cTn id="6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2" dur="2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3" dur="2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2860"/>
                            </p:stCondLst>
                            <p:childTnLst>
                              <p:par>
                                <p:cTn id="6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7" dur="2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2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2880"/>
                            </p:stCondLst>
                            <p:childTnLst>
                              <p:par>
                                <p:cTn id="6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2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3" dur="2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900"/>
                            </p:stCondLst>
                            <p:childTnLst>
                              <p:par>
                                <p:cTn id="6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7" dur="2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8" dur="2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920"/>
                            </p:stCondLst>
                            <p:childTnLst>
                              <p:par>
                                <p:cTn id="6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2" dur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3" dur="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2940"/>
                            </p:stCondLst>
                            <p:childTnLst>
                              <p:par>
                                <p:cTn id="6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7" dur="2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8" dur="2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2960"/>
                            </p:stCondLst>
                            <p:childTnLst>
                              <p:par>
                                <p:cTn id="7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2" dur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3" dur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980"/>
                            </p:stCondLst>
                            <p:childTnLst>
                              <p:par>
                                <p:cTn id="7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7" dur="2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8" dur="2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3000"/>
                            </p:stCondLst>
                            <p:childTnLst>
                              <p:par>
                                <p:cTn id="7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2" dur="2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3" dur="2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4" fill="hold">
                            <p:stCondLst>
                              <p:cond delay="3020"/>
                            </p:stCondLst>
                            <p:childTnLst>
                              <p:par>
                                <p:cTn id="7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2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2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040"/>
                            </p:stCondLst>
                            <p:childTnLst>
                              <p:par>
                                <p:cTn id="7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2" dur="2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3" dur="2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3060"/>
                            </p:stCondLst>
                            <p:childTnLst>
                              <p:par>
                                <p:cTn id="7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7" dur="2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8" dur="2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3080"/>
                            </p:stCondLst>
                            <p:childTnLst>
                              <p:par>
                                <p:cTn id="7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2" dur="2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3" dur="2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4" fill="hold">
                            <p:stCondLst>
                              <p:cond delay="3100"/>
                            </p:stCondLst>
                            <p:childTnLst>
                              <p:par>
                                <p:cTn id="7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7" dur="2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8" dur="2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120"/>
                            </p:stCondLst>
                            <p:childTnLst>
                              <p:par>
                                <p:cTn id="7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2" dur="2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3" dur="2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3140"/>
                            </p:stCondLst>
                            <p:childTnLst>
                              <p:par>
                                <p:cTn id="7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7" dur="2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8" dur="2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3160"/>
                            </p:stCondLst>
                            <p:childTnLst>
                              <p:par>
                                <p:cTn id="7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2" dur="2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3" dur="2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3180"/>
                            </p:stCondLst>
                            <p:childTnLst>
                              <p:par>
                                <p:cTn id="7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7" dur="2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8" dur="2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200"/>
                            </p:stCondLst>
                            <p:childTnLst>
                              <p:par>
                                <p:cTn id="7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2" dur="2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3" dur="2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3220"/>
                            </p:stCondLst>
                            <p:childTnLst>
                              <p:par>
                                <p:cTn id="7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7" dur="2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8" dur="2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3240"/>
                            </p:stCondLst>
                            <p:childTnLst>
                              <p:par>
                                <p:cTn id="7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2" dur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3" dur="2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4" fill="hold">
                            <p:stCondLst>
                              <p:cond delay="3260"/>
                            </p:stCondLst>
                            <p:childTnLst>
                              <p:par>
                                <p:cTn id="7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7" dur="2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8" dur="2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280"/>
                            </p:stCondLst>
                            <p:childTnLst>
                              <p:par>
                                <p:cTn id="7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2" dur="2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3" dur="2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3300"/>
                            </p:stCondLst>
                            <p:childTnLst>
                              <p:par>
                                <p:cTn id="7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7" dur="2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8" dur="2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3320"/>
                            </p:stCondLst>
                            <p:childTnLst>
                              <p:par>
                                <p:cTn id="7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2" dur="2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3" dur="2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4" fill="hold">
                            <p:stCondLst>
                              <p:cond delay="3340"/>
                            </p:stCondLst>
                            <p:childTnLst>
                              <p:par>
                                <p:cTn id="7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7" dur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8" dur="2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360"/>
                            </p:stCondLst>
                            <p:childTnLst>
                              <p:par>
                                <p:cTn id="8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2" dur="2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3" dur="2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380"/>
                            </p:stCondLst>
                            <p:childTnLst>
                              <p:par>
                                <p:cTn id="8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7" dur="2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8" dur="2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3400"/>
                            </p:stCondLst>
                            <p:childTnLst>
                              <p:par>
                                <p:cTn id="8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2" dur="2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3" dur="2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3420"/>
                            </p:stCondLst>
                            <p:childTnLst>
                              <p:par>
                                <p:cTn id="8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7" dur="2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8" dur="2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440"/>
                            </p:stCondLst>
                            <p:childTnLst>
                              <p:par>
                                <p:cTn id="8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2" dur="2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3" dur="2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460"/>
                            </p:stCondLst>
                            <p:childTnLst>
                              <p:par>
                                <p:cTn id="8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7" dur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8" dur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3480"/>
                            </p:stCondLst>
                            <p:childTnLst>
                              <p:par>
                                <p:cTn id="8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2" dur="2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3" dur="2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4" fill="hold">
                            <p:stCondLst>
                              <p:cond delay="3500"/>
                            </p:stCondLst>
                            <p:childTnLst>
                              <p:par>
                                <p:cTn id="8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7" dur="2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8" dur="2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3520"/>
                            </p:stCondLst>
                            <p:childTnLst>
                              <p:par>
                                <p:cTn id="8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2" dur="2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3" dur="2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540"/>
                            </p:stCondLst>
                            <p:childTnLst>
                              <p:par>
                                <p:cTn id="8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7" dur="2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8" dur="2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560"/>
                            </p:stCondLst>
                            <p:childTnLst>
                              <p:par>
                                <p:cTn id="8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2" dur="2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3" dur="2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4" fill="hold">
                            <p:stCondLst>
                              <p:cond delay="3580"/>
                            </p:stCondLst>
                            <p:childTnLst>
                              <p:par>
                                <p:cTn id="8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7" dur="2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8" dur="2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3600"/>
                            </p:stCondLst>
                            <p:childTnLst>
                              <p:par>
                                <p:cTn id="8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2" dur="2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3" dur="2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620"/>
                            </p:stCondLst>
                            <p:childTnLst>
                              <p:par>
                                <p:cTn id="8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7" dur="2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8" dur="2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640"/>
                            </p:stCondLst>
                            <p:childTnLst>
                              <p:par>
                                <p:cTn id="8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2" dur="2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3" dur="2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3660"/>
                            </p:stCondLst>
                            <p:childTnLst>
                              <p:par>
                                <p:cTn id="8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7" dur="2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8" dur="2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3680"/>
                            </p:stCondLst>
                            <p:childTnLst>
                              <p:par>
                                <p:cTn id="8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2" dur="2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3" dur="2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700"/>
                            </p:stCondLst>
                            <p:childTnLst>
                              <p:par>
                                <p:cTn id="8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7" dur="2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8" dur="2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720"/>
                            </p:stCondLst>
                            <p:childTnLst>
                              <p:par>
                                <p:cTn id="8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2" dur="2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3" dur="2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4" fill="hold">
                            <p:stCondLst>
                              <p:cond delay="3740"/>
                            </p:stCondLst>
                            <p:childTnLst>
                              <p:par>
                                <p:cTn id="8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7" dur="2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8" dur="2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3760"/>
                            </p:stCondLst>
                            <p:childTnLst>
                              <p:par>
                                <p:cTn id="9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2" dur="2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3" dur="2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780"/>
                            </p:stCondLst>
                            <p:childTnLst>
                              <p:par>
                                <p:cTn id="9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7" dur="2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8" dur="2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800"/>
                            </p:stCondLst>
                            <p:childTnLst>
                              <p:par>
                                <p:cTn id="9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2" dur="2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3" dur="2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3820"/>
                            </p:stCondLst>
                            <p:childTnLst>
                              <p:par>
                                <p:cTn id="9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7" dur="2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8" dur="2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3840"/>
                            </p:stCondLst>
                            <p:childTnLst>
                              <p:par>
                                <p:cTn id="9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2" dur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3" dur="2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860"/>
                            </p:stCondLst>
                            <p:childTnLst>
                              <p:par>
                                <p:cTn id="9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7" dur="2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8" dur="2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880"/>
                            </p:stCondLst>
                            <p:childTnLst>
                              <p:par>
                                <p:cTn id="9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2" dur="2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3" dur="2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3900"/>
                            </p:stCondLst>
                            <p:childTnLst>
                              <p:par>
                                <p:cTn id="9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7" dur="2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8" dur="2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3920"/>
                            </p:stCondLst>
                            <p:childTnLst>
                              <p:par>
                                <p:cTn id="9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2" dur="2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3" dur="2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940"/>
                            </p:stCondLst>
                            <p:childTnLst>
                              <p:par>
                                <p:cTn id="9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7" dur="2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8" dur="2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960"/>
                            </p:stCondLst>
                            <p:childTnLst>
                              <p:par>
                                <p:cTn id="9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2" dur="2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3" dur="2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4" fill="hold">
                            <p:stCondLst>
                              <p:cond delay="3980"/>
                            </p:stCondLst>
                            <p:childTnLst>
                              <p:par>
                                <p:cTn id="9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7" dur="2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8" dur="2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000"/>
                            </p:stCondLst>
                            <p:childTnLst>
                              <p:par>
                                <p:cTn id="9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2" dur="2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3" dur="2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4020"/>
                            </p:stCondLst>
                            <p:childTnLst>
                              <p:par>
                                <p:cTn id="9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7" dur="2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8" dur="2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4040"/>
                            </p:stCondLst>
                            <p:childTnLst>
                              <p:par>
                                <p:cTn id="9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2" dur="2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3" dur="2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4" fill="hold">
                            <p:stCondLst>
                              <p:cond delay="4060"/>
                            </p:stCondLst>
                            <p:childTnLst>
                              <p:par>
                                <p:cTn id="9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7" dur="2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8" dur="2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080"/>
                            </p:stCondLst>
                            <p:childTnLst>
                              <p:par>
                                <p:cTn id="9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2" dur="2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3" dur="2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4100"/>
                            </p:stCondLst>
                            <p:childTnLst>
                              <p:par>
                                <p:cTn id="9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7" dur="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8" dur="2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4120"/>
                            </p:stCondLst>
                            <p:childTnLst>
                              <p:par>
                                <p:cTn id="9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2" dur="2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3" dur="2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4" fill="hold">
                            <p:stCondLst>
                              <p:cond delay="4140"/>
                            </p:stCondLst>
                            <p:childTnLst>
                              <p:par>
                                <p:cTn id="9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7" dur="2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8" dur="2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4160"/>
                            </p:stCondLst>
                            <p:childTnLst>
                              <p:par>
                                <p:cTn id="10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2" dur="2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3" dur="2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4180"/>
                            </p:stCondLst>
                            <p:childTnLst>
                              <p:par>
                                <p:cTn id="10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7" dur="2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8" dur="2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0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2" dur="2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3" dur="2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4220"/>
                            </p:stCondLst>
                            <p:childTnLst>
                              <p:par>
                                <p:cTn id="10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7" dur="2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8" dur="2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4240"/>
                            </p:stCondLst>
                            <p:childTnLst>
                              <p:par>
                                <p:cTn id="10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2" dur="2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3" dur="2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4260"/>
                            </p:stCondLst>
                            <p:childTnLst>
                              <p:par>
                                <p:cTn id="10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7" dur="2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8" dur="2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9" fill="hold">
                            <p:stCondLst>
                              <p:cond delay="4280"/>
                            </p:stCondLst>
                            <p:childTnLst>
                              <p:par>
                                <p:cTn id="10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2" dur="2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3" dur="2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4300"/>
                            </p:stCondLst>
                            <p:childTnLst>
                              <p:par>
                                <p:cTn id="10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7" dur="2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8" dur="2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4320"/>
                            </p:stCondLst>
                            <p:childTnLst>
                              <p:par>
                                <p:cTn id="10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2" dur="2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3" dur="2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4340"/>
                            </p:stCondLst>
                            <p:childTnLst>
                              <p:par>
                                <p:cTn id="10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7" dur="2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8" dur="2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9" fill="hold">
                            <p:stCondLst>
                              <p:cond delay="4360"/>
                            </p:stCondLst>
                            <p:childTnLst>
                              <p:par>
                                <p:cTn id="10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2" dur="2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3" dur="2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4380"/>
                            </p:stCondLst>
                            <p:childTnLst>
                              <p:par>
                                <p:cTn id="10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7" dur="2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8" dur="2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4400"/>
                            </p:stCondLst>
                            <p:childTnLst>
                              <p:par>
                                <p:cTn id="10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2" dur="2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3" dur="2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4420"/>
                            </p:stCondLst>
                            <p:childTnLst>
                              <p:par>
                                <p:cTn id="10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7" dur="2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8" dur="2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4440"/>
                            </p:stCondLst>
                            <p:childTnLst>
                              <p:par>
                                <p:cTn id="10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2" dur="2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3" dur="2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4460"/>
                            </p:stCondLst>
                            <p:childTnLst>
                              <p:par>
                                <p:cTn id="10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7" dur="2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8" dur="2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9" fill="hold">
                            <p:stCondLst>
                              <p:cond delay="4480"/>
                            </p:stCondLst>
                            <p:childTnLst>
                              <p:par>
                                <p:cTn id="10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2" dur="2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3" dur="2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7" dur="2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8" dur="2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9" fill="hold">
                            <p:stCondLst>
                              <p:cond delay="4520"/>
                            </p:stCondLst>
                            <p:childTnLst>
                              <p:par>
                                <p:cTn id="10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2" dur="2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3" dur="2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4540"/>
                            </p:stCondLst>
                            <p:childTnLst>
                              <p:par>
                                <p:cTn id="10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7" dur="2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8" dur="2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4560"/>
                            </p:stCondLst>
                            <p:childTnLst>
                              <p:par>
                                <p:cTn id="1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2" dur="2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3" dur="2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4580"/>
                            </p:stCondLst>
                            <p:childTnLst>
                              <p:par>
                                <p:cTn id="11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7" dur="2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8" dur="2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9" fill="hold">
                            <p:stCondLst>
                              <p:cond delay="4600"/>
                            </p:stCondLst>
                            <p:childTnLst>
                              <p:par>
                                <p:cTn id="1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2" dur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3" dur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620"/>
                            </p:stCondLst>
                            <p:childTnLst>
                              <p:par>
                                <p:cTn id="11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7" dur="2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8" dur="2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9" fill="hold">
                            <p:stCondLst>
                              <p:cond delay="4640"/>
                            </p:stCondLst>
                            <p:childTnLst>
                              <p:par>
                                <p:cTn id="1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2" dur="2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3" dur="2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4660"/>
                            </p:stCondLst>
                            <p:childTnLst>
                              <p:par>
                                <p:cTn id="11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7" dur="2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8" dur="2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9" fill="hold">
                            <p:stCondLst>
                              <p:cond delay="4680"/>
                            </p:stCondLst>
                            <p:childTnLst>
                              <p:par>
                                <p:cTn id="1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2" dur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3" dur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700"/>
                            </p:stCondLst>
                            <p:childTnLst>
                              <p:par>
                                <p:cTn id="11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7" dur="2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8" dur="2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9" fill="hold">
                            <p:stCondLst>
                              <p:cond delay="4720"/>
                            </p:stCondLst>
                            <p:childTnLst>
                              <p:par>
                                <p:cTn id="11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2" dur="2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3" dur="2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4740"/>
                            </p:stCondLst>
                            <p:childTnLst>
                              <p:par>
                                <p:cTn id="11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7" dur="2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8" dur="2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9" fill="hold">
                            <p:stCondLst>
                              <p:cond delay="4760"/>
                            </p:stCondLst>
                            <p:childTnLst>
                              <p:par>
                                <p:cTn id="11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2" dur="2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3" dur="2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4780"/>
                            </p:stCondLst>
                            <p:childTnLst>
                              <p:par>
                                <p:cTn id="11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7" dur="2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8" dur="2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9" fill="hold">
                            <p:stCondLst>
                              <p:cond delay="4800"/>
                            </p:stCondLst>
                            <p:childTnLst>
                              <p:par>
                                <p:cTn id="11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2" dur="2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3" dur="2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4820"/>
                            </p:stCondLst>
                            <p:childTnLst>
                              <p:par>
                                <p:cTn id="11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7" dur="2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8" dur="2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9" fill="hold">
                            <p:stCondLst>
                              <p:cond delay="4840"/>
                            </p:stCondLst>
                            <p:childTnLst>
                              <p:par>
                                <p:cTn id="11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2" dur="2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3" dur="2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4860"/>
                            </p:stCondLst>
                            <p:childTnLst>
                              <p:par>
                                <p:cTn id="11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7" dur="2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8" dur="2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9" fill="hold">
                            <p:stCondLst>
                              <p:cond delay="4880"/>
                            </p:stCondLst>
                            <p:childTnLst>
                              <p:par>
                                <p:cTn id="11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2" dur="2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3" dur="2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4900"/>
                            </p:stCondLst>
                            <p:childTnLst>
                              <p:par>
                                <p:cTn id="11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7" dur="2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8" dur="2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9" fill="hold">
                            <p:stCondLst>
                              <p:cond delay="4920"/>
                            </p:stCondLst>
                            <p:childTnLst>
                              <p:par>
                                <p:cTn id="11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2" dur="2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3" dur="2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4940"/>
                            </p:stCondLst>
                            <p:childTnLst>
                              <p:par>
                                <p:cTn id="11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7" dur="2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8" dur="2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9" fill="hold">
                            <p:stCondLst>
                              <p:cond delay="4960"/>
                            </p:stCondLst>
                            <p:childTnLst>
                              <p:par>
                                <p:cTn id="12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2" dur="2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3" dur="2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4980"/>
                            </p:stCondLst>
                            <p:childTnLst>
                              <p:par>
                                <p:cTn id="12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7" dur="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8" dur="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2" dur="2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3" dur="2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5020"/>
                            </p:stCondLst>
                            <p:childTnLst>
                              <p:par>
                                <p:cTn id="12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7" dur="2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8" dur="2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9" fill="hold">
                            <p:stCondLst>
                              <p:cond delay="5040"/>
                            </p:stCondLst>
                            <p:childTnLst>
                              <p:par>
                                <p:cTn id="12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2" dur="2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3" dur="2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5060"/>
                            </p:stCondLst>
                            <p:childTnLst>
                              <p:par>
                                <p:cTn id="12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7" dur="2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8" dur="2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9" fill="hold">
                            <p:stCondLst>
                              <p:cond delay="5080"/>
                            </p:stCondLst>
                            <p:childTnLst>
                              <p:par>
                                <p:cTn id="12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2" dur="2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3" dur="2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7" dur="2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8" dur="2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9" fill="hold">
                            <p:stCondLst>
                              <p:cond delay="5120"/>
                            </p:stCondLst>
                            <p:childTnLst>
                              <p:par>
                                <p:cTn id="12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2" dur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3" dur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5140"/>
                            </p:stCondLst>
                            <p:childTnLst>
                              <p:par>
                                <p:cTn id="12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7" dur="2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8" dur="2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9" fill="hold">
                            <p:stCondLst>
                              <p:cond delay="5160"/>
                            </p:stCondLst>
                            <p:childTnLst>
                              <p:par>
                                <p:cTn id="12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2" dur="2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3" dur="2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5180"/>
                            </p:stCondLst>
                            <p:childTnLst>
                              <p:par>
                                <p:cTn id="12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7" dur="2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8" dur="2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9" fill="hold">
                            <p:stCondLst>
                              <p:cond delay="5200"/>
                            </p:stCondLst>
                            <p:childTnLst>
                              <p:par>
                                <p:cTn id="12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2" dur="2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3" dur="2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5220"/>
                            </p:stCondLst>
                            <p:childTnLst>
                              <p:par>
                                <p:cTn id="12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7" dur="2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8" dur="2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9" fill="hold">
                            <p:stCondLst>
                              <p:cond delay="5240"/>
                            </p:stCondLst>
                            <p:childTnLst>
                              <p:par>
                                <p:cTn id="12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2" dur="2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3" dur="2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5260"/>
                            </p:stCondLst>
                            <p:childTnLst>
                              <p:par>
                                <p:cTn id="12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7" dur="2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8" dur="2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9" fill="hold">
                            <p:stCondLst>
                              <p:cond delay="5280"/>
                            </p:stCondLst>
                            <p:childTnLst>
                              <p:par>
                                <p:cTn id="12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2" dur="2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3" dur="2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7" dur="2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8" dur="2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9" fill="hold">
                            <p:stCondLst>
                              <p:cond delay="5320"/>
                            </p:stCondLst>
                            <p:childTnLst>
                              <p:par>
                                <p:cTn id="12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2" dur="2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3" dur="2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5340"/>
                            </p:stCondLst>
                            <p:childTnLst>
                              <p:par>
                                <p:cTn id="12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7" dur="2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8" dur="2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9" fill="hold">
                            <p:stCondLst>
                              <p:cond delay="5360"/>
                            </p:stCondLst>
                            <p:childTnLst>
                              <p:par>
                                <p:cTn id="13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2" dur="2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3" dur="2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5380"/>
                            </p:stCondLst>
                            <p:childTnLst>
                              <p:par>
                                <p:cTn id="13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7" dur="2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8" dur="2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9" fill="hold">
                            <p:stCondLst>
                              <p:cond delay="5400"/>
                            </p:stCondLst>
                            <p:childTnLst>
                              <p:par>
                                <p:cTn id="13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2" dur="2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3" dur="2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5420"/>
                            </p:stCondLst>
                            <p:childTnLst>
                              <p:par>
                                <p:cTn id="13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7" dur="2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8" dur="2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9" fill="hold">
                            <p:stCondLst>
                              <p:cond delay="5440"/>
                            </p:stCondLst>
                            <p:childTnLst>
                              <p:par>
                                <p:cTn id="13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2" dur="2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3" dur="2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5460"/>
                            </p:stCondLst>
                            <p:childTnLst>
                              <p:par>
                                <p:cTn id="13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7" dur="2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8" dur="2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9" fill="hold">
                            <p:stCondLst>
                              <p:cond delay="5480"/>
                            </p:stCondLst>
                            <p:childTnLst>
                              <p:par>
                                <p:cTn id="13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2" dur="2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3" dur="2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7" dur="2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8" dur="2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9" fill="hold">
                            <p:stCondLst>
                              <p:cond delay="5520"/>
                            </p:stCondLst>
                            <p:childTnLst>
                              <p:par>
                                <p:cTn id="13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2" dur="2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3" dur="2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5540"/>
                            </p:stCondLst>
                            <p:childTnLst>
                              <p:par>
                                <p:cTn id="13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7" dur="2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8" dur="2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9" fill="hold">
                            <p:stCondLst>
                              <p:cond delay="5560"/>
                            </p:stCondLst>
                            <p:childTnLst>
                              <p:par>
                                <p:cTn id="13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2" dur="2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3" dur="2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5580"/>
                            </p:stCondLst>
                            <p:childTnLst>
                              <p:par>
                                <p:cTn id="13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7" dur="2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8" dur="2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9" fill="hold">
                            <p:stCondLst>
                              <p:cond delay="5600"/>
                            </p:stCondLst>
                            <p:childTnLst>
                              <p:par>
                                <p:cTn id="13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2" dur="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3" dur="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5620"/>
                            </p:stCondLst>
                            <p:childTnLst>
                              <p:par>
                                <p:cTn id="13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7" dur="2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8" dur="2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9" fill="hold">
                            <p:stCondLst>
                              <p:cond delay="5640"/>
                            </p:stCondLst>
                            <p:childTnLst>
                              <p:par>
                                <p:cTn id="13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2" dur="2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3" dur="2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5660"/>
                            </p:stCondLst>
                            <p:childTnLst>
                              <p:par>
                                <p:cTn id="13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7" dur="2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8" dur="2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9" fill="hold">
                            <p:stCondLst>
                              <p:cond delay="5680"/>
                            </p:stCondLst>
                            <p:childTnLst>
                              <p:par>
                                <p:cTn id="13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2" dur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3" dur="2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5700"/>
                            </p:stCondLst>
                            <p:childTnLst>
                              <p:par>
                                <p:cTn id="13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7" dur="2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8" dur="2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9" fill="hold">
                            <p:stCondLst>
                              <p:cond delay="5720"/>
                            </p:stCondLst>
                            <p:childTnLst>
                              <p:par>
                                <p:cTn id="13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2" dur="2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3" dur="2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5740"/>
                            </p:stCondLst>
                            <p:childTnLst>
                              <p:par>
                                <p:cTn id="13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7" dur="2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8" dur="2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9" fill="hold">
                            <p:stCondLst>
                              <p:cond delay="5760"/>
                            </p:stCondLst>
                            <p:childTnLst>
                              <p:par>
                                <p:cTn id="14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2" dur="2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3" dur="2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5780"/>
                            </p:stCondLst>
                            <p:childTnLst>
                              <p:par>
                                <p:cTn id="14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7" dur="2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8" dur="2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9" fill="hold">
                            <p:stCondLst>
                              <p:cond delay="5800"/>
                            </p:stCondLst>
                            <p:childTnLst>
                              <p:par>
                                <p:cTn id="14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2" dur="2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3" dur="2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5820"/>
                            </p:stCondLst>
                            <p:childTnLst>
                              <p:par>
                                <p:cTn id="14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7" dur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8" dur="2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9" fill="hold">
                            <p:stCondLst>
                              <p:cond delay="5840"/>
                            </p:stCondLst>
                            <p:childTnLst>
                              <p:par>
                                <p:cTn id="14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2" dur="2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3" dur="2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5860"/>
                            </p:stCondLst>
                            <p:childTnLst>
                              <p:par>
                                <p:cTn id="14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7" dur="2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8" dur="2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fill="hold">
                            <p:stCondLst>
                              <p:cond delay="5880"/>
                            </p:stCondLst>
                            <p:childTnLst>
                              <p:par>
                                <p:cTn id="14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2" dur="2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3" dur="2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5900"/>
                            </p:stCondLst>
                            <p:childTnLst>
                              <p:par>
                                <p:cTn id="14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7" dur="2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8" dur="2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9" fill="hold">
                            <p:stCondLst>
                              <p:cond delay="5920"/>
                            </p:stCondLst>
                            <p:childTnLst>
                              <p:par>
                                <p:cTn id="14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2" dur="2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3" dur="2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5940"/>
                            </p:stCondLst>
                            <p:childTnLst>
                              <p:par>
                                <p:cTn id="14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7" dur="2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8" dur="2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9" fill="hold">
                            <p:stCondLst>
                              <p:cond delay="5960"/>
                            </p:stCondLst>
                            <p:childTnLst>
                              <p:par>
                                <p:cTn id="14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2" dur="2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3" dur="2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5980"/>
                            </p:stCondLst>
                            <p:childTnLst>
                              <p:par>
                                <p:cTn id="14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7" dur="2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8" dur="2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2" dur="2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3" dur="2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6020"/>
                            </p:stCondLst>
                            <p:childTnLst>
                              <p:par>
                                <p:cTn id="14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7" dur="2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8" dur="2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9" fill="hold">
                            <p:stCondLst>
                              <p:cond delay="6040"/>
                            </p:stCondLst>
                            <p:childTnLst>
                              <p:par>
                                <p:cTn id="14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2" dur="2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3" dur="2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6060"/>
                            </p:stCondLst>
                            <p:childTnLst>
                              <p:par>
                                <p:cTn id="14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7" dur="2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8" dur="2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9" fill="hold">
                            <p:stCondLst>
                              <p:cond delay="6080"/>
                            </p:stCondLst>
                            <p:childTnLst>
                              <p:par>
                                <p:cTn id="14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2" dur="2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3" dur="2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6100"/>
                            </p:stCondLst>
                            <p:childTnLst>
                              <p:par>
                                <p:cTn id="14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7" dur="2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8" dur="2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9" fill="hold">
                            <p:stCondLst>
                              <p:cond delay="6120"/>
                            </p:stCondLst>
                            <p:childTnLst>
                              <p:par>
                                <p:cTn id="14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2" dur="2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3" dur="2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6140"/>
                            </p:stCondLst>
                            <p:childTnLst>
                              <p:par>
                                <p:cTn id="14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7" dur="2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8" dur="2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9" fill="hold">
                            <p:stCondLst>
                              <p:cond delay="6160"/>
                            </p:stCondLst>
                            <p:childTnLst>
                              <p:par>
                                <p:cTn id="15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2" dur="2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3" dur="2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6180"/>
                            </p:stCondLst>
                            <p:childTnLst>
                              <p:par>
                                <p:cTn id="15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7" dur="2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8" dur="2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9" fill="hold">
                            <p:stCondLst>
                              <p:cond delay="6200"/>
                            </p:stCondLst>
                            <p:childTnLst>
                              <p:par>
                                <p:cTn id="15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2" dur="2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3" dur="2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6220"/>
                            </p:stCondLst>
                            <p:childTnLst>
                              <p:par>
                                <p:cTn id="15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7" dur="2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8" dur="2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9" fill="hold">
                            <p:stCondLst>
                              <p:cond delay="6240"/>
                            </p:stCondLst>
                            <p:childTnLst>
                              <p:par>
                                <p:cTn id="15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2" dur="2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3" dur="2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6260"/>
                            </p:stCondLst>
                            <p:childTnLst>
                              <p:par>
                                <p:cTn id="15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7" dur="2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8" dur="2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9" fill="hold">
                            <p:stCondLst>
                              <p:cond delay="6280"/>
                            </p:stCondLst>
                            <p:childTnLst>
                              <p:par>
                                <p:cTn id="15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2" dur="2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3" dur="2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6300"/>
                            </p:stCondLst>
                            <p:childTnLst>
                              <p:par>
                                <p:cTn id="15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7" dur="2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8" dur="2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9" fill="hold">
                            <p:stCondLst>
                              <p:cond delay="6320"/>
                            </p:stCondLst>
                            <p:childTnLst>
                              <p:par>
                                <p:cTn id="15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2" dur="2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3" dur="2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6340"/>
                            </p:stCondLst>
                            <p:childTnLst>
                              <p:par>
                                <p:cTn id="15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7" dur="2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8" dur="2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9" fill="hold">
                            <p:stCondLst>
                              <p:cond delay="6360"/>
                            </p:stCondLst>
                            <p:childTnLst>
                              <p:par>
                                <p:cTn id="15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2" dur="2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3" dur="2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6380"/>
                            </p:stCondLst>
                            <p:childTnLst>
                              <p:par>
                                <p:cTn id="15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7" dur="2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8" dur="2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9" fill="hold">
                            <p:stCondLst>
                              <p:cond delay="6400"/>
                            </p:stCondLst>
                            <p:childTnLst>
                              <p:par>
                                <p:cTn id="15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2" dur="2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3" dur="2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6420"/>
                            </p:stCondLst>
                            <p:childTnLst>
                              <p:par>
                                <p:cTn id="15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7" dur="2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8" dur="2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9" fill="hold">
                            <p:stCondLst>
                              <p:cond delay="6440"/>
                            </p:stCondLst>
                            <p:childTnLst>
                              <p:par>
                                <p:cTn id="15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2" dur="2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3" dur="2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6460"/>
                            </p:stCondLst>
                            <p:childTnLst>
                              <p:par>
                                <p:cTn id="15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7" dur="2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8" dur="2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9" fill="hold">
                            <p:stCondLst>
                              <p:cond delay="6480"/>
                            </p:stCondLst>
                            <p:childTnLst>
                              <p:par>
                                <p:cTn id="15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2" dur="2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3" dur="2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7" dur="2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8" dur="2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9" fill="hold">
                            <p:stCondLst>
                              <p:cond delay="6520"/>
                            </p:stCondLst>
                            <p:childTnLst>
                              <p:par>
                                <p:cTn id="15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2" dur="2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3" dur="2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6540"/>
                            </p:stCondLst>
                            <p:childTnLst>
                              <p:par>
                                <p:cTn id="15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7" dur="2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8" dur="2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9" fill="hold">
                            <p:stCondLst>
                              <p:cond delay="6560"/>
                            </p:stCondLst>
                            <p:childTnLst>
                              <p:par>
                                <p:cTn id="16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2" dur="2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3" dur="2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6580"/>
                            </p:stCondLst>
                            <p:childTnLst>
                              <p:par>
                                <p:cTn id="16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7" dur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8" dur="2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9" fill="hold">
                            <p:stCondLst>
                              <p:cond delay="6600"/>
                            </p:stCondLst>
                            <p:childTnLst>
                              <p:par>
                                <p:cTn id="16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2" dur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3" dur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6620"/>
                            </p:stCondLst>
                            <p:childTnLst>
                              <p:par>
                                <p:cTn id="16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7" dur="2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8" dur="2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9" fill="hold">
                            <p:stCondLst>
                              <p:cond delay="6640"/>
                            </p:stCondLst>
                            <p:childTnLst>
                              <p:par>
                                <p:cTn id="16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2" dur="2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3" dur="2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6660"/>
                            </p:stCondLst>
                            <p:childTnLst>
                              <p:par>
                                <p:cTn id="16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7" dur="2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8" dur="2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9" fill="hold">
                            <p:stCondLst>
                              <p:cond delay="6680"/>
                            </p:stCondLst>
                            <p:childTnLst>
                              <p:par>
                                <p:cTn id="16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2" dur="2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3" dur="2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6700"/>
                            </p:stCondLst>
                            <p:childTnLst>
                              <p:par>
                                <p:cTn id="16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7" dur="2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8" dur="2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9" fill="hold">
                            <p:stCondLst>
                              <p:cond delay="6720"/>
                            </p:stCondLst>
                            <p:childTnLst>
                              <p:par>
                                <p:cTn id="16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2" dur="2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3" dur="2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6740"/>
                            </p:stCondLst>
                            <p:childTnLst>
                              <p:par>
                                <p:cTn id="16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7" dur="2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8" dur="2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9" fill="hold">
                            <p:stCondLst>
                              <p:cond delay="6760"/>
                            </p:stCondLst>
                            <p:childTnLst>
                              <p:par>
                                <p:cTn id="16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2" dur="2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3" dur="2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6780"/>
                            </p:stCondLst>
                            <p:childTnLst>
                              <p:par>
                                <p:cTn id="16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7" dur="2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8" dur="2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9" fill="hold">
                            <p:stCondLst>
                              <p:cond delay="6800"/>
                            </p:stCondLst>
                            <p:childTnLst>
                              <p:par>
                                <p:cTn id="16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2" dur="2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3" dur="2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6820"/>
                            </p:stCondLst>
                            <p:childTnLst>
                              <p:par>
                                <p:cTn id="16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7" dur="2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8" dur="2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9" fill="hold">
                            <p:stCondLst>
                              <p:cond delay="6840"/>
                            </p:stCondLst>
                            <p:childTnLst>
                              <p:par>
                                <p:cTn id="16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2" dur="2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3" dur="2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6860"/>
                            </p:stCondLst>
                            <p:childTnLst>
                              <p:par>
                                <p:cTn id="16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7" dur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8" dur="2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9" fill="hold">
                            <p:stCondLst>
                              <p:cond delay="6880"/>
                            </p:stCondLst>
                            <p:childTnLst>
                              <p:par>
                                <p:cTn id="16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2" dur="2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3" dur="2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6900"/>
                            </p:stCondLst>
                            <p:childTnLst>
                              <p:par>
                                <p:cTn id="16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7" dur="2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8" dur="2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9" fill="hold">
                            <p:stCondLst>
                              <p:cond delay="6920"/>
                            </p:stCondLst>
                            <p:childTnLst>
                              <p:par>
                                <p:cTn id="16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2" dur="2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3" dur="2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6940"/>
                            </p:stCondLst>
                            <p:childTnLst>
                              <p:par>
                                <p:cTn id="16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7" dur="2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8" dur="2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9" fill="hold">
                            <p:stCondLst>
                              <p:cond delay="6960"/>
                            </p:stCondLst>
                            <p:childTnLst>
                              <p:par>
                                <p:cTn id="17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2" dur="2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3" dur="2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6980"/>
                            </p:stCondLst>
                            <p:childTnLst>
                              <p:par>
                                <p:cTn id="17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7" dur="2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8" dur="2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7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2" dur="2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3" dur="2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7020"/>
                            </p:stCondLst>
                            <p:childTnLst>
                              <p:par>
                                <p:cTn id="17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7" dur="2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8" dur="2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9" fill="hold">
                            <p:stCondLst>
                              <p:cond delay="7040"/>
                            </p:stCondLst>
                            <p:childTnLst>
                              <p:par>
                                <p:cTn id="17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2" dur="2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3" dur="2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7060"/>
                            </p:stCondLst>
                            <p:childTnLst>
                              <p:par>
                                <p:cTn id="17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7" dur="2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8" dur="2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9" fill="hold">
                            <p:stCondLst>
                              <p:cond delay="7080"/>
                            </p:stCondLst>
                            <p:childTnLst>
                              <p:par>
                                <p:cTn id="17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2" dur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3" dur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7100"/>
                            </p:stCondLst>
                            <p:childTnLst>
                              <p:par>
                                <p:cTn id="17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7" dur="2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8" dur="2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9" fill="hold">
                            <p:stCondLst>
                              <p:cond delay="7120"/>
                            </p:stCondLst>
                            <p:childTnLst>
                              <p:par>
                                <p:cTn id="17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2" dur="2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3" dur="2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7140"/>
                            </p:stCondLst>
                            <p:childTnLst>
                              <p:par>
                                <p:cTn id="17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7" dur="2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8" dur="2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9" fill="hold">
                            <p:stCondLst>
                              <p:cond delay="7160"/>
                            </p:stCondLst>
                            <p:childTnLst>
                              <p:par>
                                <p:cTn id="17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2" dur="2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3" dur="2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7180"/>
                            </p:stCondLst>
                            <p:childTnLst>
                              <p:par>
                                <p:cTn id="17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7" dur="2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8" dur="2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9" fill="hold">
                            <p:stCondLst>
                              <p:cond delay="7200"/>
                            </p:stCondLst>
                            <p:childTnLst>
                              <p:par>
                                <p:cTn id="17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2" dur="2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3" dur="2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7220"/>
                            </p:stCondLst>
                            <p:childTnLst>
                              <p:par>
                                <p:cTn id="17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7" dur="2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8" dur="2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9" fill="hold">
                            <p:stCondLst>
                              <p:cond delay="7240"/>
                            </p:stCondLst>
                            <p:childTnLst>
                              <p:par>
                                <p:cTn id="17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2" dur="2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3" dur="2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7260"/>
                            </p:stCondLst>
                            <p:childTnLst>
                              <p:par>
                                <p:cTn id="17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7" dur="2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8" dur="2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9" fill="hold">
                            <p:stCondLst>
                              <p:cond delay="7280"/>
                            </p:stCondLst>
                            <p:childTnLst>
                              <p:par>
                                <p:cTn id="17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2" dur="2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3" dur="2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7300"/>
                            </p:stCondLst>
                            <p:childTnLst>
                              <p:par>
                                <p:cTn id="17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7" dur="2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8" dur="2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9" fill="hold">
                            <p:stCondLst>
                              <p:cond delay="7320"/>
                            </p:stCondLst>
                            <p:childTnLst>
                              <p:par>
                                <p:cTn id="17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2" dur="2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3" dur="2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7340"/>
                            </p:stCondLst>
                            <p:childTnLst>
                              <p:par>
                                <p:cTn id="17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7" dur="2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8" dur="2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9" fill="hold">
                            <p:stCondLst>
                              <p:cond delay="7360"/>
                            </p:stCondLst>
                            <p:childTnLst>
                              <p:par>
                                <p:cTn id="18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2" dur="2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3" dur="2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7380"/>
                            </p:stCondLst>
                            <p:childTnLst>
                              <p:par>
                                <p:cTn id="18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7" dur="2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8" dur="2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9" fill="hold">
                            <p:stCondLst>
                              <p:cond delay="7400"/>
                            </p:stCondLst>
                            <p:childTnLst>
                              <p:par>
                                <p:cTn id="18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2" dur="2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3" dur="2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7420"/>
                            </p:stCondLst>
                            <p:childTnLst>
                              <p:par>
                                <p:cTn id="18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7" dur="2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8" dur="2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9" fill="hold">
                            <p:stCondLst>
                              <p:cond delay="7440"/>
                            </p:stCondLst>
                            <p:childTnLst>
                              <p:par>
                                <p:cTn id="18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2" dur="2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3" dur="2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7460"/>
                            </p:stCondLst>
                            <p:childTnLst>
                              <p:par>
                                <p:cTn id="18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7" dur="2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8" dur="2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9" fill="hold">
                            <p:stCondLst>
                              <p:cond delay="7480"/>
                            </p:stCondLst>
                            <p:childTnLst>
                              <p:par>
                                <p:cTn id="18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2" dur="2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3" dur="2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7500"/>
                            </p:stCondLst>
                            <p:childTnLst>
                              <p:par>
                                <p:cTn id="18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7" dur="2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8" dur="2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9" fill="hold">
                            <p:stCondLst>
                              <p:cond delay="7520"/>
                            </p:stCondLst>
                            <p:childTnLst>
                              <p:par>
                                <p:cTn id="18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2" dur="2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3" dur="2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7540"/>
                            </p:stCondLst>
                            <p:childTnLst>
                              <p:par>
                                <p:cTn id="18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7" dur="2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8" dur="2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9" fill="hold">
                            <p:stCondLst>
                              <p:cond delay="7560"/>
                            </p:stCondLst>
                            <p:childTnLst>
                              <p:par>
                                <p:cTn id="18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2" dur="2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3" dur="2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7580"/>
                            </p:stCondLst>
                            <p:childTnLst>
                              <p:par>
                                <p:cTn id="18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7" dur="2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8" dur="2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9" fill="hold">
                            <p:stCondLst>
                              <p:cond delay="7600"/>
                            </p:stCondLst>
                            <p:childTnLst>
                              <p:par>
                                <p:cTn id="18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2" dur="2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3" dur="2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7620"/>
                            </p:stCondLst>
                            <p:childTnLst>
                              <p:par>
                                <p:cTn id="18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7" dur="2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8" dur="2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9" fill="hold">
                            <p:stCondLst>
                              <p:cond delay="7640"/>
                            </p:stCondLst>
                            <p:childTnLst>
                              <p:par>
                                <p:cTn id="18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CEF21C1-2B58-4939-8CA3-AEF8853C618C}"/>
              </a:ext>
            </a:extLst>
          </p:cNvPr>
          <p:cNvGrpSpPr/>
          <p:nvPr/>
        </p:nvGrpSpPr>
        <p:grpSpPr>
          <a:xfrm>
            <a:off x="988336" y="1473945"/>
            <a:ext cx="10215327" cy="4776356"/>
            <a:chOff x="988337" y="1002890"/>
            <a:chExt cx="10215327" cy="477635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075633-3CC7-44D4-8DDA-9CD1E35ADE22}"/>
                </a:ext>
              </a:extLst>
            </p:cNvPr>
            <p:cNvSpPr/>
            <p:nvPr/>
          </p:nvSpPr>
          <p:spPr>
            <a:xfrm>
              <a:off x="3895311" y="1060872"/>
              <a:ext cx="1561593" cy="1072728"/>
            </a:xfrm>
            <a:custGeom>
              <a:avLst/>
              <a:gdLst>
                <a:gd name="connsiteX0" fmla="*/ 1241272 w 1561593"/>
                <a:gd name="connsiteY0" fmla="*/ 0 h 1072728"/>
                <a:gd name="connsiteX1" fmla="*/ 1312333 w 1561593"/>
                <a:gd name="connsiteY1" fmla="*/ 38572 h 1072728"/>
                <a:gd name="connsiteX2" fmla="*/ 1561593 w 1561593"/>
                <a:gd name="connsiteY2" fmla="*/ 507373 h 1072728"/>
                <a:gd name="connsiteX3" fmla="*/ 996238 w 1561593"/>
                <a:gd name="connsiteY3" fmla="*/ 1072728 h 1072728"/>
                <a:gd name="connsiteX4" fmla="*/ 0 w 1561593"/>
                <a:gd name="connsiteY4" fmla="*/ 1072728 h 1072728"/>
                <a:gd name="connsiteX5" fmla="*/ 81215 w 1561593"/>
                <a:gd name="connsiteY5" fmla="*/ 939044 h 1072728"/>
                <a:gd name="connsiteX6" fmla="*/ 1205779 w 1561593"/>
                <a:gd name="connsiteY6" fmla="*/ 12991 h 1072728"/>
                <a:gd name="connsiteX7" fmla="*/ 1241272 w 1561593"/>
                <a:gd name="connsiteY7" fmla="*/ 0 h 107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593" h="1072728">
                  <a:moveTo>
                    <a:pt x="1241272" y="0"/>
                  </a:moveTo>
                  <a:lnTo>
                    <a:pt x="1312333" y="38572"/>
                  </a:lnTo>
                  <a:cubicBezTo>
                    <a:pt x="1462719" y="140170"/>
                    <a:pt x="1561593" y="312225"/>
                    <a:pt x="1561593" y="507373"/>
                  </a:cubicBezTo>
                  <a:cubicBezTo>
                    <a:pt x="1561593" y="819610"/>
                    <a:pt x="1308475" y="1072728"/>
                    <a:pt x="996238" y="1072728"/>
                  </a:cubicBezTo>
                  <a:lnTo>
                    <a:pt x="0" y="1072728"/>
                  </a:lnTo>
                  <a:lnTo>
                    <a:pt x="81215" y="939044"/>
                  </a:lnTo>
                  <a:cubicBezTo>
                    <a:pt x="356814" y="531104"/>
                    <a:pt x="747086" y="207002"/>
                    <a:pt x="1205779" y="12991"/>
                  </a:cubicBezTo>
                  <a:lnTo>
                    <a:pt x="1241272" y="0"/>
                  </a:lnTo>
                  <a:close/>
                </a:path>
              </a:pathLst>
            </a:custGeom>
            <a:solidFill>
              <a:srgbClr val="00CC00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E06FF4-AE91-45EC-B80F-370CE496B46C}"/>
                </a:ext>
              </a:extLst>
            </p:cNvPr>
            <p:cNvSpPr/>
            <p:nvPr/>
          </p:nvSpPr>
          <p:spPr>
            <a:xfrm>
              <a:off x="6735099" y="1060874"/>
              <a:ext cx="1561592" cy="1072727"/>
            </a:xfrm>
            <a:custGeom>
              <a:avLst/>
              <a:gdLst>
                <a:gd name="connsiteX0" fmla="*/ 320321 w 1561592"/>
                <a:gd name="connsiteY0" fmla="*/ 0 h 1072727"/>
                <a:gd name="connsiteX1" fmla="*/ 355812 w 1561592"/>
                <a:gd name="connsiteY1" fmla="*/ 12990 h 1072727"/>
                <a:gd name="connsiteX2" fmla="*/ 1480376 w 1561592"/>
                <a:gd name="connsiteY2" fmla="*/ 939043 h 1072727"/>
                <a:gd name="connsiteX3" fmla="*/ 1561592 w 1561592"/>
                <a:gd name="connsiteY3" fmla="*/ 1072727 h 1072727"/>
                <a:gd name="connsiteX4" fmla="*/ 565355 w 1561592"/>
                <a:gd name="connsiteY4" fmla="*/ 1072727 h 1072727"/>
                <a:gd name="connsiteX5" fmla="*/ 0 w 1561592"/>
                <a:gd name="connsiteY5" fmla="*/ 507372 h 1072727"/>
                <a:gd name="connsiteX6" fmla="*/ 249260 w 1561592"/>
                <a:gd name="connsiteY6" fmla="*/ 38571 h 1072727"/>
                <a:gd name="connsiteX7" fmla="*/ 320321 w 1561592"/>
                <a:gd name="connsiteY7" fmla="*/ 0 h 107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1592" h="1072727">
                  <a:moveTo>
                    <a:pt x="320321" y="0"/>
                  </a:moveTo>
                  <a:lnTo>
                    <a:pt x="355812" y="12990"/>
                  </a:lnTo>
                  <a:cubicBezTo>
                    <a:pt x="814505" y="207001"/>
                    <a:pt x="1204778" y="531103"/>
                    <a:pt x="1480376" y="939043"/>
                  </a:cubicBezTo>
                  <a:lnTo>
                    <a:pt x="1561592" y="1072727"/>
                  </a:lnTo>
                  <a:lnTo>
                    <a:pt x="565355" y="1072727"/>
                  </a:lnTo>
                  <a:cubicBezTo>
                    <a:pt x="253118" y="1072727"/>
                    <a:pt x="0" y="819609"/>
                    <a:pt x="0" y="507372"/>
                  </a:cubicBezTo>
                  <a:cubicBezTo>
                    <a:pt x="0" y="312224"/>
                    <a:pt x="98874" y="140169"/>
                    <a:pt x="249260" y="38571"/>
                  </a:cubicBezTo>
                  <a:lnTo>
                    <a:pt x="32032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74E5EC-95BD-41EF-A55F-5666B4DE8314}"/>
                </a:ext>
              </a:extLst>
            </p:cNvPr>
            <p:cNvSpPr/>
            <p:nvPr/>
          </p:nvSpPr>
          <p:spPr>
            <a:xfrm>
              <a:off x="7693548" y="2858338"/>
              <a:ext cx="958452" cy="1130710"/>
            </a:xfrm>
            <a:custGeom>
              <a:avLst/>
              <a:gdLst>
                <a:gd name="connsiteX0" fmla="*/ 565355 w 958452"/>
                <a:gd name="connsiteY0" fmla="*/ 0 h 1130710"/>
                <a:gd name="connsiteX1" fmla="*/ 892242 w 958452"/>
                <a:gd name="connsiteY1" fmla="*/ 0 h 1130710"/>
                <a:gd name="connsiteX2" fmla="*/ 906523 w 958452"/>
                <a:gd name="connsiteY2" fmla="*/ 55539 h 1130710"/>
                <a:gd name="connsiteX3" fmla="*/ 958452 w 958452"/>
                <a:gd name="connsiteY3" fmla="*/ 570662 h 1130710"/>
                <a:gd name="connsiteX4" fmla="*/ 906523 w 958452"/>
                <a:gd name="connsiteY4" fmla="*/ 1085785 h 1130710"/>
                <a:gd name="connsiteX5" fmla="*/ 894972 w 958452"/>
                <a:gd name="connsiteY5" fmla="*/ 1130710 h 1130710"/>
                <a:gd name="connsiteX6" fmla="*/ 565355 w 958452"/>
                <a:gd name="connsiteY6" fmla="*/ 1130710 h 1130710"/>
                <a:gd name="connsiteX7" fmla="*/ 0 w 958452"/>
                <a:gd name="connsiteY7" fmla="*/ 565355 h 1130710"/>
                <a:gd name="connsiteX8" fmla="*/ 565355 w 958452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8452" h="1130710">
                  <a:moveTo>
                    <a:pt x="565355" y="0"/>
                  </a:moveTo>
                  <a:lnTo>
                    <a:pt x="892242" y="0"/>
                  </a:lnTo>
                  <a:lnTo>
                    <a:pt x="906523" y="55539"/>
                  </a:lnTo>
                  <a:cubicBezTo>
                    <a:pt x="940571" y="221928"/>
                    <a:pt x="958452" y="394207"/>
                    <a:pt x="958452" y="570662"/>
                  </a:cubicBezTo>
                  <a:cubicBezTo>
                    <a:pt x="958452" y="747117"/>
                    <a:pt x="940571" y="919396"/>
                    <a:pt x="906523" y="1085785"/>
                  </a:cubicBezTo>
                  <a:lnTo>
                    <a:pt x="894972" y="1130710"/>
                  </a:lnTo>
                  <a:lnTo>
                    <a:pt x="565355" y="1130710"/>
                  </a:lnTo>
                  <a:cubicBezTo>
                    <a:pt x="253118" y="1130710"/>
                    <a:pt x="0" y="877592"/>
                    <a:pt x="0" y="565355"/>
                  </a:cubicBezTo>
                  <a:cubicBezTo>
                    <a:pt x="0" y="253118"/>
                    <a:pt x="253118" y="0"/>
                    <a:pt x="565355" y="0"/>
                  </a:cubicBez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3FDBDE-8521-47AD-8E66-942F468184BF}"/>
                </a:ext>
              </a:extLst>
            </p:cNvPr>
            <p:cNvSpPr/>
            <p:nvPr/>
          </p:nvSpPr>
          <p:spPr>
            <a:xfrm>
              <a:off x="3540001" y="2866101"/>
              <a:ext cx="958453" cy="1130710"/>
            </a:xfrm>
            <a:custGeom>
              <a:avLst/>
              <a:gdLst>
                <a:gd name="connsiteX0" fmla="*/ 64214 w 958453"/>
                <a:gd name="connsiteY0" fmla="*/ 0 h 1130710"/>
                <a:gd name="connsiteX1" fmla="*/ 393098 w 958453"/>
                <a:gd name="connsiteY1" fmla="*/ 0 h 1130710"/>
                <a:gd name="connsiteX2" fmla="*/ 958453 w 958453"/>
                <a:gd name="connsiteY2" fmla="*/ 565355 h 1130710"/>
                <a:gd name="connsiteX3" fmla="*/ 393098 w 958453"/>
                <a:gd name="connsiteY3" fmla="*/ 1130710 h 1130710"/>
                <a:gd name="connsiteX4" fmla="*/ 65477 w 958453"/>
                <a:gd name="connsiteY4" fmla="*/ 1130710 h 1130710"/>
                <a:gd name="connsiteX5" fmla="*/ 51929 w 958453"/>
                <a:gd name="connsiteY5" fmla="*/ 1078022 h 1130710"/>
                <a:gd name="connsiteX6" fmla="*/ 0 w 958453"/>
                <a:gd name="connsiteY6" fmla="*/ 562899 h 1130710"/>
                <a:gd name="connsiteX7" fmla="*/ 51929 w 958453"/>
                <a:gd name="connsiteY7" fmla="*/ 47776 h 1130710"/>
                <a:gd name="connsiteX8" fmla="*/ 64214 w 958453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8453" h="1130710">
                  <a:moveTo>
                    <a:pt x="64214" y="0"/>
                  </a:moveTo>
                  <a:lnTo>
                    <a:pt x="393098" y="0"/>
                  </a:lnTo>
                  <a:cubicBezTo>
                    <a:pt x="705335" y="0"/>
                    <a:pt x="958453" y="253118"/>
                    <a:pt x="958453" y="565355"/>
                  </a:cubicBezTo>
                  <a:cubicBezTo>
                    <a:pt x="958453" y="877592"/>
                    <a:pt x="705335" y="1130710"/>
                    <a:pt x="393098" y="1130710"/>
                  </a:cubicBezTo>
                  <a:lnTo>
                    <a:pt x="65477" y="1130710"/>
                  </a:lnTo>
                  <a:lnTo>
                    <a:pt x="51929" y="1078022"/>
                  </a:lnTo>
                  <a:cubicBezTo>
                    <a:pt x="17881" y="911633"/>
                    <a:pt x="0" y="739354"/>
                    <a:pt x="0" y="562899"/>
                  </a:cubicBezTo>
                  <a:cubicBezTo>
                    <a:pt x="0" y="386444"/>
                    <a:pt x="17881" y="214165"/>
                    <a:pt x="51929" y="47776"/>
                  </a:cubicBezTo>
                  <a:lnTo>
                    <a:pt x="64214" y="0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B13817-EEFF-43DD-B2B0-F269009A9FFE}"/>
                </a:ext>
              </a:extLst>
            </p:cNvPr>
            <p:cNvSpPr/>
            <p:nvPr/>
          </p:nvSpPr>
          <p:spPr>
            <a:xfrm>
              <a:off x="3812201" y="4572001"/>
              <a:ext cx="1644702" cy="1127333"/>
            </a:xfrm>
            <a:custGeom>
              <a:avLst/>
              <a:gdLst>
                <a:gd name="connsiteX0" fmla="*/ 0 w 1644702"/>
                <a:gd name="connsiteY0" fmla="*/ 0 h 1127333"/>
                <a:gd name="connsiteX1" fmla="*/ 1079347 w 1644702"/>
                <a:gd name="connsiteY1" fmla="*/ 0 h 1127333"/>
                <a:gd name="connsiteX2" fmla="*/ 1644702 w 1644702"/>
                <a:gd name="connsiteY2" fmla="*/ 565355 h 1127333"/>
                <a:gd name="connsiteX3" fmla="*/ 1193286 w 1644702"/>
                <a:gd name="connsiteY3" fmla="*/ 1119224 h 1127333"/>
                <a:gd name="connsiteX4" fmla="*/ 1112846 w 1644702"/>
                <a:gd name="connsiteY4" fmla="*/ 1127333 h 1127333"/>
                <a:gd name="connsiteX5" fmla="*/ 1065458 w 1644702"/>
                <a:gd name="connsiteY5" fmla="*/ 1104505 h 1127333"/>
                <a:gd name="connsiteX6" fmla="*/ 36294 w 1644702"/>
                <a:gd name="connsiteY6" fmla="*/ 75341 h 1127333"/>
                <a:gd name="connsiteX7" fmla="*/ 0 w 1644702"/>
                <a:gd name="connsiteY7" fmla="*/ 0 h 11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4702" h="1127333">
                  <a:moveTo>
                    <a:pt x="0" y="0"/>
                  </a:moveTo>
                  <a:lnTo>
                    <a:pt x="1079347" y="0"/>
                  </a:lnTo>
                  <a:cubicBezTo>
                    <a:pt x="1391584" y="0"/>
                    <a:pt x="1644702" y="253118"/>
                    <a:pt x="1644702" y="565355"/>
                  </a:cubicBezTo>
                  <a:cubicBezTo>
                    <a:pt x="1644702" y="838563"/>
                    <a:pt x="1450909" y="1066507"/>
                    <a:pt x="1193286" y="1119224"/>
                  </a:cubicBezTo>
                  <a:lnTo>
                    <a:pt x="1112846" y="1127333"/>
                  </a:lnTo>
                  <a:lnTo>
                    <a:pt x="1065458" y="1104505"/>
                  </a:lnTo>
                  <a:cubicBezTo>
                    <a:pt x="630856" y="868415"/>
                    <a:pt x="272384" y="509943"/>
                    <a:pt x="36294" y="753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2138D8-A025-401B-911C-AE31C8D39592}"/>
                </a:ext>
              </a:extLst>
            </p:cNvPr>
            <p:cNvSpPr/>
            <p:nvPr/>
          </p:nvSpPr>
          <p:spPr>
            <a:xfrm>
              <a:off x="6735099" y="4572001"/>
              <a:ext cx="1644700" cy="1127333"/>
            </a:xfrm>
            <a:custGeom>
              <a:avLst/>
              <a:gdLst>
                <a:gd name="connsiteX0" fmla="*/ 565355 w 1644700"/>
                <a:gd name="connsiteY0" fmla="*/ 0 h 1127333"/>
                <a:gd name="connsiteX1" fmla="*/ 1644700 w 1644700"/>
                <a:gd name="connsiteY1" fmla="*/ 0 h 1127333"/>
                <a:gd name="connsiteX2" fmla="*/ 1608406 w 1644700"/>
                <a:gd name="connsiteY2" fmla="*/ 75341 h 1127333"/>
                <a:gd name="connsiteX3" fmla="*/ 579242 w 1644700"/>
                <a:gd name="connsiteY3" fmla="*/ 1104505 h 1127333"/>
                <a:gd name="connsiteX4" fmla="*/ 531855 w 1644700"/>
                <a:gd name="connsiteY4" fmla="*/ 1127333 h 1127333"/>
                <a:gd name="connsiteX5" fmla="*/ 451416 w 1644700"/>
                <a:gd name="connsiteY5" fmla="*/ 1119224 h 1127333"/>
                <a:gd name="connsiteX6" fmla="*/ 0 w 1644700"/>
                <a:gd name="connsiteY6" fmla="*/ 565355 h 1127333"/>
                <a:gd name="connsiteX7" fmla="*/ 565355 w 1644700"/>
                <a:gd name="connsiteY7" fmla="*/ 0 h 112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4700" h="1127333">
                  <a:moveTo>
                    <a:pt x="565355" y="0"/>
                  </a:moveTo>
                  <a:lnTo>
                    <a:pt x="1644700" y="0"/>
                  </a:lnTo>
                  <a:lnTo>
                    <a:pt x="1608406" y="75341"/>
                  </a:lnTo>
                  <a:cubicBezTo>
                    <a:pt x="1372316" y="509943"/>
                    <a:pt x="1013844" y="868415"/>
                    <a:pt x="579242" y="1104505"/>
                  </a:cubicBezTo>
                  <a:lnTo>
                    <a:pt x="531855" y="1127333"/>
                  </a:lnTo>
                  <a:lnTo>
                    <a:pt x="451416" y="1119224"/>
                  </a:lnTo>
                  <a:cubicBezTo>
                    <a:pt x="193794" y="1066507"/>
                    <a:pt x="0" y="838563"/>
                    <a:pt x="0" y="565355"/>
                  </a:cubicBezTo>
                  <a:cubicBezTo>
                    <a:pt x="0" y="253118"/>
                    <a:pt x="253118" y="0"/>
                    <a:pt x="565355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A1619-160A-47B6-B20A-FB2F8776A364}"/>
                </a:ext>
              </a:extLst>
            </p:cNvPr>
            <p:cNvSpPr/>
            <p:nvPr/>
          </p:nvSpPr>
          <p:spPr>
            <a:xfrm>
              <a:off x="1967224" y="1024223"/>
              <a:ext cx="3189795" cy="1130710"/>
            </a:xfrm>
            <a:custGeom>
              <a:avLst/>
              <a:gdLst>
                <a:gd name="connsiteX0" fmla="*/ 565355 w 3189795"/>
                <a:gd name="connsiteY0" fmla="*/ 0 h 1130710"/>
                <a:gd name="connsiteX1" fmla="*/ 2944761 w 3189795"/>
                <a:gd name="connsiteY1" fmla="*/ 0 h 1130710"/>
                <a:gd name="connsiteX2" fmla="*/ 3164823 w 3189795"/>
                <a:gd name="connsiteY2" fmla="*/ 44428 h 1130710"/>
                <a:gd name="connsiteX3" fmla="*/ 3189795 w 3189795"/>
                <a:gd name="connsiteY3" fmla="*/ 57982 h 1130710"/>
                <a:gd name="connsiteX4" fmla="*/ 3154302 w 3189795"/>
                <a:gd name="connsiteY4" fmla="*/ 70973 h 1130710"/>
                <a:gd name="connsiteX5" fmla="*/ 2029738 w 3189795"/>
                <a:gd name="connsiteY5" fmla="*/ 997026 h 1130710"/>
                <a:gd name="connsiteX6" fmla="*/ 1948523 w 3189795"/>
                <a:gd name="connsiteY6" fmla="*/ 1130710 h 1130710"/>
                <a:gd name="connsiteX7" fmla="*/ 565355 w 3189795"/>
                <a:gd name="connsiteY7" fmla="*/ 1130710 h 1130710"/>
                <a:gd name="connsiteX8" fmla="*/ 0 w 3189795"/>
                <a:gd name="connsiteY8" fmla="*/ 565355 h 1130710"/>
                <a:gd name="connsiteX9" fmla="*/ 565355 w 3189795"/>
                <a:gd name="connsiteY9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9795" h="1130710">
                  <a:moveTo>
                    <a:pt x="565355" y="0"/>
                  </a:moveTo>
                  <a:lnTo>
                    <a:pt x="2944761" y="0"/>
                  </a:lnTo>
                  <a:cubicBezTo>
                    <a:pt x="3022820" y="0"/>
                    <a:pt x="3097185" y="15820"/>
                    <a:pt x="3164823" y="44428"/>
                  </a:cubicBezTo>
                  <a:lnTo>
                    <a:pt x="3189795" y="57982"/>
                  </a:lnTo>
                  <a:lnTo>
                    <a:pt x="3154302" y="70973"/>
                  </a:lnTo>
                  <a:cubicBezTo>
                    <a:pt x="2695609" y="264984"/>
                    <a:pt x="2305337" y="589086"/>
                    <a:pt x="2029738" y="997026"/>
                  </a:cubicBezTo>
                  <a:lnTo>
                    <a:pt x="1948523" y="1130710"/>
                  </a:lnTo>
                  <a:lnTo>
                    <a:pt x="565355" y="1130710"/>
                  </a:lnTo>
                  <a:cubicBezTo>
                    <a:pt x="253118" y="1130710"/>
                    <a:pt x="0" y="877592"/>
                    <a:pt x="0" y="565355"/>
                  </a:cubicBezTo>
                  <a:cubicBezTo>
                    <a:pt x="0" y="253118"/>
                    <a:pt x="253118" y="0"/>
                    <a:pt x="5653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FFA93A7-A911-4C12-97C3-AFDE9EAE111C}"/>
                </a:ext>
              </a:extLst>
            </p:cNvPr>
            <p:cNvSpPr/>
            <p:nvPr/>
          </p:nvSpPr>
          <p:spPr>
            <a:xfrm>
              <a:off x="7055421" y="1002890"/>
              <a:ext cx="3189795" cy="1130710"/>
            </a:xfrm>
            <a:custGeom>
              <a:avLst/>
              <a:gdLst>
                <a:gd name="connsiteX0" fmla="*/ 245034 w 3189795"/>
                <a:gd name="connsiteY0" fmla="*/ 0 h 1130710"/>
                <a:gd name="connsiteX1" fmla="*/ 2624440 w 3189795"/>
                <a:gd name="connsiteY1" fmla="*/ 0 h 1130710"/>
                <a:gd name="connsiteX2" fmla="*/ 3189795 w 3189795"/>
                <a:gd name="connsiteY2" fmla="*/ 565355 h 1130710"/>
                <a:gd name="connsiteX3" fmla="*/ 2624440 w 3189795"/>
                <a:gd name="connsiteY3" fmla="*/ 1130710 h 1130710"/>
                <a:gd name="connsiteX4" fmla="*/ 1241271 w 3189795"/>
                <a:gd name="connsiteY4" fmla="*/ 1130710 h 1130710"/>
                <a:gd name="connsiteX5" fmla="*/ 1160055 w 3189795"/>
                <a:gd name="connsiteY5" fmla="*/ 997026 h 1130710"/>
                <a:gd name="connsiteX6" fmla="*/ 35491 w 3189795"/>
                <a:gd name="connsiteY6" fmla="*/ 70973 h 1130710"/>
                <a:gd name="connsiteX7" fmla="*/ 0 w 3189795"/>
                <a:gd name="connsiteY7" fmla="*/ 57983 h 1130710"/>
                <a:gd name="connsiteX8" fmla="*/ 24972 w 3189795"/>
                <a:gd name="connsiteY8" fmla="*/ 44428 h 1130710"/>
                <a:gd name="connsiteX9" fmla="*/ 245034 w 3189795"/>
                <a:gd name="connsiteY9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89795" h="1130710">
                  <a:moveTo>
                    <a:pt x="245034" y="0"/>
                  </a:moveTo>
                  <a:lnTo>
                    <a:pt x="2624440" y="0"/>
                  </a:lnTo>
                  <a:cubicBezTo>
                    <a:pt x="2936677" y="0"/>
                    <a:pt x="3189795" y="253118"/>
                    <a:pt x="3189795" y="565355"/>
                  </a:cubicBezTo>
                  <a:cubicBezTo>
                    <a:pt x="3189795" y="877592"/>
                    <a:pt x="2936677" y="1130710"/>
                    <a:pt x="2624440" y="1130710"/>
                  </a:cubicBezTo>
                  <a:lnTo>
                    <a:pt x="1241271" y="1130710"/>
                  </a:lnTo>
                  <a:lnTo>
                    <a:pt x="1160055" y="997026"/>
                  </a:lnTo>
                  <a:cubicBezTo>
                    <a:pt x="884457" y="589086"/>
                    <a:pt x="494184" y="264984"/>
                    <a:pt x="35491" y="70973"/>
                  </a:cubicBezTo>
                  <a:lnTo>
                    <a:pt x="0" y="57983"/>
                  </a:lnTo>
                  <a:lnTo>
                    <a:pt x="24972" y="44428"/>
                  </a:lnTo>
                  <a:cubicBezTo>
                    <a:pt x="92611" y="15820"/>
                    <a:pt x="166975" y="0"/>
                    <a:pt x="2450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D0739C-4DD9-4AC3-8347-57F3FEBA24A9}"/>
                </a:ext>
              </a:extLst>
            </p:cNvPr>
            <p:cNvSpPr/>
            <p:nvPr/>
          </p:nvSpPr>
          <p:spPr>
            <a:xfrm>
              <a:off x="8585790" y="2858338"/>
              <a:ext cx="2617874" cy="1130710"/>
            </a:xfrm>
            <a:custGeom>
              <a:avLst/>
              <a:gdLst>
                <a:gd name="connsiteX0" fmla="*/ 0 w 2617874"/>
                <a:gd name="connsiteY0" fmla="*/ 0 h 1130710"/>
                <a:gd name="connsiteX1" fmla="*/ 2052519 w 2617874"/>
                <a:gd name="connsiteY1" fmla="*/ 0 h 1130710"/>
                <a:gd name="connsiteX2" fmla="*/ 2617874 w 2617874"/>
                <a:gd name="connsiteY2" fmla="*/ 565355 h 1130710"/>
                <a:gd name="connsiteX3" fmla="*/ 2052519 w 2617874"/>
                <a:gd name="connsiteY3" fmla="*/ 1130710 h 1130710"/>
                <a:gd name="connsiteX4" fmla="*/ 2730 w 2617874"/>
                <a:gd name="connsiteY4" fmla="*/ 1130710 h 1130710"/>
                <a:gd name="connsiteX5" fmla="*/ 14281 w 2617874"/>
                <a:gd name="connsiteY5" fmla="*/ 1085785 h 1130710"/>
                <a:gd name="connsiteX6" fmla="*/ 66210 w 2617874"/>
                <a:gd name="connsiteY6" fmla="*/ 570662 h 1130710"/>
                <a:gd name="connsiteX7" fmla="*/ 14281 w 2617874"/>
                <a:gd name="connsiteY7" fmla="*/ 55539 h 1130710"/>
                <a:gd name="connsiteX8" fmla="*/ 0 w 2617874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874" h="1130710">
                  <a:moveTo>
                    <a:pt x="0" y="0"/>
                  </a:moveTo>
                  <a:lnTo>
                    <a:pt x="2052519" y="0"/>
                  </a:lnTo>
                  <a:cubicBezTo>
                    <a:pt x="2364756" y="0"/>
                    <a:pt x="2617874" y="253118"/>
                    <a:pt x="2617874" y="565355"/>
                  </a:cubicBezTo>
                  <a:cubicBezTo>
                    <a:pt x="2617874" y="877592"/>
                    <a:pt x="2364756" y="1130710"/>
                    <a:pt x="2052519" y="1130710"/>
                  </a:cubicBezTo>
                  <a:lnTo>
                    <a:pt x="2730" y="1130710"/>
                  </a:lnTo>
                  <a:lnTo>
                    <a:pt x="14281" y="1085785"/>
                  </a:lnTo>
                  <a:cubicBezTo>
                    <a:pt x="48329" y="919396"/>
                    <a:pt x="66210" y="747117"/>
                    <a:pt x="66210" y="570662"/>
                  </a:cubicBezTo>
                  <a:cubicBezTo>
                    <a:pt x="66210" y="394207"/>
                    <a:pt x="48329" y="221928"/>
                    <a:pt x="14281" y="55539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73976F-3187-4450-990D-343B77910984}"/>
                </a:ext>
              </a:extLst>
            </p:cNvPr>
            <p:cNvSpPr/>
            <p:nvPr/>
          </p:nvSpPr>
          <p:spPr>
            <a:xfrm>
              <a:off x="988337" y="2866101"/>
              <a:ext cx="2617140" cy="1130710"/>
            </a:xfrm>
            <a:custGeom>
              <a:avLst/>
              <a:gdLst>
                <a:gd name="connsiteX0" fmla="*/ 565355 w 2617140"/>
                <a:gd name="connsiteY0" fmla="*/ 0 h 1130710"/>
                <a:gd name="connsiteX1" fmla="*/ 2615877 w 2617140"/>
                <a:gd name="connsiteY1" fmla="*/ 0 h 1130710"/>
                <a:gd name="connsiteX2" fmla="*/ 2603592 w 2617140"/>
                <a:gd name="connsiteY2" fmla="*/ 47776 h 1130710"/>
                <a:gd name="connsiteX3" fmla="*/ 2551663 w 2617140"/>
                <a:gd name="connsiteY3" fmla="*/ 562899 h 1130710"/>
                <a:gd name="connsiteX4" fmla="*/ 2603592 w 2617140"/>
                <a:gd name="connsiteY4" fmla="*/ 1078022 h 1130710"/>
                <a:gd name="connsiteX5" fmla="*/ 2617140 w 2617140"/>
                <a:gd name="connsiteY5" fmla="*/ 1130710 h 1130710"/>
                <a:gd name="connsiteX6" fmla="*/ 565355 w 2617140"/>
                <a:gd name="connsiteY6" fmla="*/ 1130710 h 1130710"/>
                <a:gd name="connsiteX7" fmla="*/ 0 w 2617140"/>
                <a:gd name="connsiteY7" fmla="*/ 565355 h 1130710"/>
                <a:gd name="connsiteX8" fmla="*/ 565355 w 2617140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7140" h="1130710">
                  <a:moveTo>
                    <a:pt x="565355" y="0"/>
                  </a:moveTo>
                  <a:lnTo>
                    <a:pt x="2615877" y="0"/>
                  </a:lnTo>
                  <a:lnTo>
                    <a:pt x="2603592" y="47776"/>
                  </a:lnTo>
                  <a:cubicBezTo>
                    <a:pt x="2569544" y="214165"/>
                    <a:pt x="2551663" y="386444"/>
                    <a:pt x="2551663" y="562899"/>
                  </a:cubicBezTo>
                  <a:cubicBezTo>
                    <a:pt x="2551663" y="739354"/>
                    <a:pt x="2569544" y="911633"/>
                    <a:pt x="2603592" y="1078022"/>
                  </a:cubicBezTo>
                  <a:lnTo>
                    <a:pt x="2617140" y="1130710"/>
                  </a:lnTo>
                  <a:lnTo>
                    <a:pt x="565355" y="1130710"/>
                  </a:lnTo>
                  <a:cubicBezTo>
                    <a:pt x="253118" y="1130710"/>
                    <a:pt x="0" y="877592"/>
                    <a:pt x="0" y="565355"/>
                  </a:cubicBezTo>
                  <a:cubicBezTo>
                    <a:pt x="0" y="253118"/>
                    <a:pt x="253118" y="0"/>
                    <a:pt x="5653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D09083-8E68-4AE4-8403-79F4D5EA8FBF}"/>
                </a:ext>
              </a:extLst>
            </p:cNvPr>
            <p:cNvSpPr/>
            <p:nvPr/>
          </p:nvSpPr>
          <p:spPr>
            <a:xfrm>
              <a:off x="1946787" y="4572000"/>
              <a:ext cx="2978260" cy="1130710"/>
            </a:xfrm>
            <a:custGeom>
              <a:avLst/>
              <a:gdLst>
                <a:gd name="connsiteX0" fmla="*/ 565355 w 2978260"/>
                <a:gd name="connsiteY0" fmla="*/ 0 h 1130710"/>
                <a:gd name="connsiteX1" fmla="*/ 1865414 w 2978260"/>
                <a:gd name="connsiteY1" fmla="*/ 0 h 1130710"/>
                <a:gd name="connsiteX2" fmla="*/ 1901708 w 2978260"/>
                <a:gd name="connsiteY2" fmla="*/ 75341 h 1130710"/>
                <a:gd name="connsiteX3" fmla="*/ 2930872 w 2978260"/>
                <a:gd name="connsiteY3" fmla="*/ 1104505 h 1130710"/>
                <a:gd name="connsiteX4" fmla="*/ 2978260 w 2978260"/>
                <a:gd name="connsiteY4" fmla="*/ 1127333 h 1130710"/>
                <a:gd name="connsiteX5" fmla="*/ 2944761 w 2978260"/>
                <a:gd name="connsiteY5" fmla="*/ 1130710 h 1130710"/>
                <a:gd name="connsiteX6" fmla="*/ 565355 w 2978260"/>
                <a:gd name="connsiteY6" fmla="*/ 1130710 h 1130710"/>
                <a:gd name="connsiteX7" fmla="*/ 0 w 2978260"/>
                <a:gd name="connsiteY7" fmla="*/ 565355 h 1130710"/>
                <a:gd name="connsiteX8" fmla="*/ 565355 w 2978260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260" h="1130710">
                  <a:moveTo>
                    <a:pt x="565355" y="0"/>
                  </a:moveTo>
                  <a:lnTo>
                    <a:pt x="1865414" y="0"/>
                  </a:lnTo>
                  <a:lnTo>
                    <a:pt x="1901708" y="75341"/>
                  </a:lnTo>
                  <a:cubicBezTo>
                    <a:pt x="2137798" y="509943"/>
                    <a:pt x="2496270" y="868415"/>
                    <a:pt x="2930872" y="1104505"/>
                  </a:cubicBezTo>
                  <a:lnTo>
                    <a:pt x="2978260" y="1127333"/>
                  </a:lnTo>
                  <a:lnTo>
                    <a:pt x="2944761" y="1130710"/>
                  </a:lnTo>
                  <a:lnTo>
                    <a:pt x="565355" y="1130710"/>
                  </a:lnTo>
                  <a:cubicBezTo>
                    <a:pt x="253118" y="1130710"/>
                    <a:pt x="0" y="877592"/>
                    <a:pt x="0" y="565355"/>
                  </a:cubicBezTo>
                  <a:cubicBezTo>
                    <a:pt x="0" y="253118"/>
                    <a:pt x="253118" y="0"/>
                    <a:pt x="56535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58B58F-1C8E-4052-B0D2-24C922F8F9E1}"/>
                </a:ext>
              </a:extLst>
            </p:cNvPr>
            <p:cNvSpPr/>
            <p:nvPr/>
          </p:nvSpPr>
          <p:spPr>
            <a:xfrm>
              <a:off x="7266955" y="4572000"/>
              <a:ext cx="2978261" cy="1130710"/>
            </a:xfrm>
            <a:custGeom>
              <a:avLst/>
              <a:gdLst>
                <a:gd name="connsiteX0" fmla="*/ 1112845 w 2978261"/>
                <a:gd name="connsiteY0" fmla="*/ 0 h 1130710"/>
                <a:gd name="connsiteX1" fmla="*/ 2412906 w 2978261"/>
                <a:gd name="connsiteY1" fmla="*/ 0 h 1130710"/>
                <a:gd name="connsiteX2" fmla="*/ 2978261 w 2978261"/>
                <a:gd name="connsiteY2" fmla="*/ 565355 h 1130710"/>
                <a:gd name="connsiteX3" fmla="*/ 2412906 w 2978261"/>
                <a:gd name="connsiteY3" fmla="*/ 1130710 h 1130710"/>
                <a:gd name="connsiteX4" fmla="*/ 33500 w 2978261"/>
                <a:gd name="connsiteY4" fmla="*/ 1130710 h 1130710"/>
                <a:gd name="connsiteX5" fmla="*/ 0 w 2978261"/>
                <a:gd name="connsiteY5" fmla="*/ 1127333 h 1130710"/>
                <a:gd name="connsiteX6" fmla="*/ 47387 w 2978261"/>
                <a:gd name="connsiteY6" fmla="*/ 1104505 h 1130710"/>
                <a:gd name="connsiteX7" fmla="*/ 1076551 w 2978261"/>
                <a:gd name="connsiteY7" fmla="*/ 75341 h 1130710"/>
                <a:gd name="connsiteX8" fmla="*/ 1112845 w 2978261"/>
                <a:gd name="connsiteY8" fmla="*/ 0 h 11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261" h="1130710">
                  <a:moveTo>
                    <a:pt x="1112845" y="0"/>
                  </a:moveTo>
                  <a:lnTo>
                    <a:pt x="2412906" y="0"/>
                  </a:lnTo>
                  <a:cubicBezTo>
                    <a:pt x="2725143" y="0"/>
                    <a:pt x="2978261" y="253118"/>
                    <a:pt x="2978261" y="565355"/>
                  </a:cubicBezTo>
                  <a:cubicBezTo>
                    <a:pt x="2978261" y="877592"/>
                    <a:pt x="2725143" y="1130710"/>
                    <a:pt x="2412906" y="1130710"/>
                  </a:cubicBezTo>
                  <a:lnTo>
                    <a:pt x="33500" y="1130710"/>
                  </a:lnTo>
                  <a:lnTo>
                    <a:pt x="0" y="1127333"/>
                  </a:lnTo>
                  <a:lnTo>
                    <a:pt x="47387" y="1104505"/>
                  </a:lnTo>
                  <a:cubicBezTo>
                    <a:pt x="481989" y="868415"/>
                    <a:pt x="840461" y="509943"/>
                    <a:pt x="1076551" y="75341"/>
                  </a:cubicBezTo>
                  <a:lnTo>
                    <a:pt x="111284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666F26-BECE-4A3C-ACD2-0ADA4D5DE4BE}"/>
                </a:ext>
              </a:extLst>
            </p:cNvPr>
            <p:cNvSpPr txBox="1"/>
            <p:nvPr/>
          </p:nvSpPr>
          <p:spPr>
            <a:xfrm>
              <a:off x="6912077" y="1285195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864A29-02DD-4E1B-BA8B-3F1890E2A7CF}"/>
                </a:ext>
              </a:extLst>
            </p:cNvPr>
            <p:cNvSpPr txBox="1"/>
            <p:nvPr/>
          </p:nvSpPr>
          <p:spPr>
            <a:xfrm>
              <a:off x="7905955" y="3077513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594A86-520E-431F-9F18-E6DF3B81E915}"/>
                </a:ext>
              </a:extLst>
            </p:cNvPr>
            <p:cNvSpPr txBox="1"/>
            <p:nvPr/>
          </p:nvSpPr>
          <p:spPr>
            <a:xfrm>
              <a:off x="7017340" y="4781724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CBE10B-CD66-4F12-B544-699D55B9DFDE}"/>
                </a:ext>
              </a:extLst>
            </p:cNvPr>
            <p:cNvSpPr txBox="1"/>
            <p:nvPr/>
          </p:nvSpPr>
          <p:spPr>
            <a:xfrm>
              <a:off x="4591047" y="4781724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B2BAD9-61C9-4918-9F86-DAC6CBD622DE}"/>
                </a:ext>
              </a:extLst>
            </p:cNvPr>
            <p:cNvSpPr txBox="1"/>
            <p:nvPr/>
          </p:nvSpPr>
          <p:spPr>
            <a:xfrm>
              <a:off x="3709102" y="3077513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763741-DB7E-466C-94DD-76D2E8F9ED5E}"/>
                </a:ext>
              </a:extLst>
            </p:cNvPr>
            <p:cNvSpPr txBox="1"/>
            <p:nvPr/>
          </p:nvSpPr>
          <p:spPr>
            <a:xfrm>
              <a:off x="4603474" y="1285195"/>
              <a:ext cx="7814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6</a:t>
              </a:r>
              <a:endParaRPr lang="en-IN" sz="4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1FEA8A-FF34-4BFA-997D-0EF6BC321E7B}"/>
                </a:ext>
              </a:extLst>
            </p:cNvPr>
            <p:cNvSpPr txBox="1"/>
            <p:nvPr/>
          </p:nvSpPr>
          <p:spPr>
            <a:xfrm>
              <a:off x="7903406" y="1227676"/>
              <a:ext cx="1989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Smart City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257CE2-F1A4-460A-828E-5F44985B1AA7}"/>
                </a:ext>
              </a:extLst>
            </p:cNvPr>
            <p:cNvSpPr txBox="1"/>
            <p:nvPr/>
          </p:nvSpPr>
          <p:spPr>
            <a:xfrm>
              <a:off x="1902868" y="1191178"/>
              <a:ext cx="2656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Vehicle Industry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6FB568-64EA-41CC-88E5-5C9985651148}"/>
                </a:ext>
              </a:extLst>
            </p:cNvPr>
            <p:cNvSpPr txBox="1"/>
            <p:nvPr/>
          </p:nvSpPr>
          <p:spPr>
            <a:xfrm>
              <a:off x="2236587" y="4783845"/>
              <a:ext cx="1989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Agriculture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883A34-BDE4-4C88-9987-CCEA3F1E79C4}"/>
                </a:ext>
              </a:extLst>
            </p:cNvPr>
            <p:cNvSpPr txBox="1"/>
            <p:nvPr/>
          </p:nvSpPr>
          <p:spPr>
            <a:xfrm>
              <a:off x="8151467" y="4806756"/>
              <a:ext cx="1989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Education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C3797-25B9-4B13-921E-07CDF46F5C37}"/>
                </a:ext>
              </a:extLst>
            </p:cNvPr>
            <p:cNvSpPr txBox="1"/>
            <p:nvPr/>
          </p:nvSpPr>
          <p:spPr>
            <a:xfrm>
              <a:off x="1446663" y="3077529"/>
              <a:ext cx="210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Smart Home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DE2AB4-CAA4-46D2-AA59-8B1E33334797}"/>
                </a:ext>
              </a:extLst>
            </p:cNvPr>
            <p:cNvSpPr txBox="1"/>
            <p:nvPr/>
          </p:nvSpPr>
          <p:spPr>
            <a:xfrm>
              <a:off x="8756085" y="3077513"/>
              <a:ext cx="19892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Rounded MT Bold" panose="020F0704030504030204" pitchFamily="34" charset="0"/>
                </a:rPr>
                <a:t>Health Care</a:t>
              </a:r>
              <a:endParaRPr lang="en-IN" sz="2400" b="1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50D2F64-1058-4CE9-BDE1-CB9F1354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677" y="1589578"/>
              <a:ext cx="670642" cy="61556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B56347B-54B2-49CE-BDD4-28603374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794" y="1574633"/>
              <a:ext cx="799550" cy="63717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3B0B2E7-7F08-4620-AE4C-CBD50E0A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076" y="3483048"/>
              <a:ext cx="504261" cy="48010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EB6A400-A883-4277-A333-9268B808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9863" y="5246477"/>
              <a:ext cx="695456" cy="48626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2752132-C4C0-4594-9EAD-8CDC04F4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294" y="5142270"/>
              <a:ext cx="684700" cy="63697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BE223D4-AC4F-42BE-914D-D72D54D19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578" y="3304718"/>
              <a:ext cx="958452" cy="82777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7A15C7E2-7CC3-4523-AAD1-A47EB26419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6" y="2828492"/>
            <a:ext cx="2143125" cy="2143125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BD4331B-269F-4090-9294-D5CCE07DBB8A}"/>
              </a:ext>
            </a:extLst>
          </p:cNvPr>
          <p:cNvSpPr txBox="1"/>
          <p:nvPr/>
        </p:nvSpPr>
        <p:spPr>
          <a:xfrm>
            <a:off x="3968807" y="251707"/>
            <a:ext cx="46169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Applications Of IOT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717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752061" y="-17395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0DB078-F665-43D1-B412-B776DD10E15C}"/>
              </a:ext>
            </a:extLst>
          </p:cNvPr>
          <p:cNvGrpSpPr/>
          <p:nvPr/>
        </p:nvGrpSpPr>
        <p:grpSpPr>
          <a:xfrm flipH="1">
            <a:off x="5791200" y="163995"/>
            <a:ext cx="609599" cy="6530010"/>
            <a:chOff x="5781262" y="94421"/>
            <a:chExt cx="609599" cy="65300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4B4410-6136-4235-A4EB-8DF86B4A4E30}"/>
                </a:ext>
              </a:extLst>
            </p:cNvPr>
            <p:cNvSpPr/>
            <p:nvPr/>
          </p:nvSpPr>
          <p:spPr>
            <a:xfrm>
              <a:off x="6172200" y="178904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A2B0B2-DE68-4BC7-9B23-A619BA689EF7}"/>
                </a:ext>
              </a:extLst>
            </p:cNvPr>
            <p:cNvSpPr/>
            <p:nvPr/>
          </p:nvSpPr>
          <p:spPr>
            <a:xfrm>
              <a:off x="5781262" y="94421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186130-611C-4444-95AF-D3A75C1C8995}"/>
                </a:ext>
              </a:extLst>
            </p:cNvPr>
            <p:cNvSpPr/>
            <p:nvPr/>
          </p:nvSpPr>
          <p:spPr>
            <a:xfrm>
              <a:off x="6172200" y="64604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3106008-00B5-47F6-B9F8-768C3DBE45D5}"/>
                </a:ext>
              </a:extLst>
            </p:cNvPr>
            <p:cNvSpPr/>
            <p:nvPr/>
          </p:nvSpPr>
          <p:spPr>
            <a:xfrm>
              <a:off x="5781262" y="56156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FE858A-97A9-4670-9F8F-83B8C6220956}"/>
                </a:ext>
              </a:extLst>
            </p:cNvPr>
            <p:cNvSpPr/>
            <p:nvPr/>
          </p:nvSpPr>
          <p:spPr>
            <a:xfrm>
              <a:off x="6172200" y="111318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F958C26-56CC-4338-AA54-9B5B200C6B91}"/>
                </a:ext>
              </a:extLst>
            </p:cNvPr>
            <p:cNvSpPr/>
            <p:nvPr/>
          </p:nvSpPr>
          <p:spPr>
            <a:xfrm>
              <a:off x="5781262" y="102869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649877-8318-49CC-9FE7-786C397486C7}"/>
                </a:ext>
              </a:extLst>
            </p:cNvPr>
            <p:cNvSpPr/>
            <p:nvPr/>
          </p:nvSpPr>
          <p:spPr>
            <a:xfrm>
              <a:off x="6172200" y="1580320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6C6E136-FD98-49D1-8121-236E616F6580}"/>
                </a:ext>
              </a:extLst>
            </p:cNvPr>
            <p:cNvSpPr/>
            <p:nvPr/>
          </p:nvSpPr>
          <p:spPr>
            <a:xfrm>
              <a:off x="5781262" y="1495837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84541D3-D16D-4C09-B49C-2BCA6456B3B6}"/>
                </a:ext>
              </a:extLst>
            </p:cNvPr>
            <p:cNvSpPr/>
            <p:nvPr/>
          </p:nvSpPr>
          <p:spPr>
            <a:xfrm>
              <a:off x="6172200" y="2047459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3F41206-7B88-4FE2-B066-63F9C5ACC072}"/>
                </a:ext>
              </a:extLst>
            </p:cNvPr>
            <p:cNvSpPr/>
            <p:nvPr/>
          </p:nvSpPr>
          <p:spPr>
            <a:xfrm>
              <a:off x="5781262" y="1962976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E5D6FF-D970-4FDD-B1F3-50B0AEC8B0D3}"/>
                </a:ext>
              </a:extLst>
            </p:cNvPr>
            <p:cNvSpPr/>
            <p:nvPr/>
          </p:nvSpPr>
          <p:spPr>
            <a:xfrm>
              <a:off x="6172200" y="248975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5975B3B-6348-40A7-AC28-CC75C2C0A6C5}"/>
                </a:ext>
              </a:extLst>
            </p:cNvPr>
            <p:cNvSpPr/>
            <p:nvPr/>
          </p:nvSpPr>
          <p:spPr>
            <a:xfrm>
              <a:off x="5781262" y="240526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ABE251-89C3-44B8-86F1-22BAEA0E5200}"/>
                </a:ext>
              </a:extLst>
            </p:cNvPr>
            <p:cNvSpPr/>
            <p:nvPr/>
          </p:nvSpPr>
          <p:spPr>
            <a:xfrm>
              <a:off x="6172200" y="2959375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E9ECA7AB-1C9D-4555-9366-E0A45BB45EAA}"/>
                </a:ext>
              </a:extLst>
            </p:cNvPr>
            <p:cNvSpPr/>
            <p:nvPr/>
          </p:nvSpPr>
          <p:spPr>
            <a:xfrm>
              <a:off x="5781262" y="2874892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62A4D3D-CD33-4488-A2ED-0C3EBD16BDDE}"/>
                </a:ext>
              </a:extLst>
            </p:cNvPr>
            <p:cNvSpPr/>
            <p:nvPr/>
          </p:nvSpPr>
          <p:spPr>
            <a:xfrm>
              <a:off x="6172200" y="340912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B93416AC-2626-4FA0-8DF4-23C798E0CE6F}"/>
                </a:ext>
              </a:extLst>
            </p:cNvPr>
            <p:cNvSpPr/>
            <p:nvPr/>
          </p:nvSpPr>
          <p:spPr>
            <a:xfrm>
              <a:off x="5781262" y="332464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56FFE8-67BB-4A74-ACE0-5EB1CD07A858}"/>
                </a:ext>
              </a:extLst>
            </p:cNvPr>
            <p:cNvSpPr/>
            <p:nvPr/>
          </p:nvSpPr>
          <p:spPr>
            <a:xfrm>
              <a:off x="6172200" y="387626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F793837-520F-4511-A853-CF98F3381998}"/>
                </a:ext>
              </a:extLst>
            </p:cNvPr>
            <p:cNvSpPr/>
            <p:nvPr/>
          </p:nvSpPr>
          <p:spPr>
            <a:xfrm>
              <a:off x="5781262" y="379177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354448-9733-4D0A-9000-C5211F3E45CE}"/>
                </a:ext>
              </a:extLst>
            </p:cNvPr>
            <p:cNvSpPr/>
            <p:nvPr/>
          </p:nvSpPr>
          <p:spPr>
            <a:xfrm>
              <a:off x="6172200" y="4355822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3045A7C-5018-48AD-8722-94ADEC36807A}"/>
                </a:ext>
              </a:extLst>
            </p:cNvPr>
            <p:cNvSpPr/>
            <p:nvPr/>
          </p:nvSpPr>
          <p:spPr>
            <a:xfrm>
              <a:off x="5781262" y="4271339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3139DD-E13B-4849-8FAD-A6729CA7363A}"/>
                </a:ext>
              </a:extLst>
            </p:cNvPr>
            <p:cNvSpPr/>
            <p:nvPr/>
          </p:nvSpPr>
          <p:spPr>
            <a:xfrm>
              <a:off x="6172200" y="4845328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D695888-8DD0-4754-A8C5-24131C4B4E2B}"/>
                </a:ext>
              </a:extLst>
            </p:cNvPr>
            <p:cNvSpPr/>
            <p:nvPr/>
          </p:nvSpPr>
          <p:spPr>
            <a:xfrm>
              <a:off x="5781262" y="4760845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D9DCB7-DD83-4FCA-9836-76693948B9AC}"/>
                </a:ext>
              </a:extLst>
            </p:cNvPr>
            <p:cNvSpPr/>
            <p:nvPr/>
          </p:nvSpPr>
          <p:spPr>
            <a:xfrm>
              <a:off x="6172200" y="5305016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7B8D6D1-0E28-46D6-874A-5F4542AADE93}"/>
                </a:ext>
              </a:extLst>
            </p:cNvPr>
            <p:cNvSpPr/>
            <p:nvPr/>
          </p:nvSpPr>
          <p:spPr>
            <a:xfrm>
              <a:off x="5781262" y="5220533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728C8D-B5B4-4DEB-9E71-F2B4F57977F2}"/>
                </a:ext>
              </a:extLst>
            </p:cNvPr>
            <p:cNvSpPr/>
            <p:nvPr/>
          </p:nvSpPr>
          <p:spPr>
            <a:xfrm>
              <a:off x="6172200" y="5764703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68B1D7-31BE-43B5-8161-C6F6C7B3BB8D}"/>
                </a:ext>
              </a:extLst>
            </p:cNvPr>
            <p:cNvSpPr/>
            <p:nvPr/>
          </p:nvSpPr>
          <p:spPr>
            <a:xfrm>
              <a:off x="5781262" y="5680220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EEDE06-DE59-4A18-B84C-06D883AB3DF0}"/>
                </a:ext>
              </a:extLst>
            </p:cNvPr>
            <p:cNvSpPr/>
            <p:nvPr/>
          </p:nvSpPr>
          <p:spPr>
            <a:xfrm>
              <a:off x="6172200" y="6241775"/>
              <a:ext cx="218661" cy="149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413AECDB-4F03-4CB7-9CBD-BB75242A77EC}"/>
                </a:ext>
              </a:extLst>
            </p:cNvPr>
            <p:cNvSpPr/>
            <p:nvPr/>
          </p:nvSpPr>
          <p:spPr>
            <a:xfrm>
              <a:off x="5781262" y="6157292"/>
              <a:ext cx="477077" cy="467139"/>
            </a:xfrm>
            <a:prstGeom prst="arc">
              <a:avLst>
                <a:gd name="adj1" fmla="val 454314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F56379-F4F9-4FAC-B5DC-A34B3BB59218}"/>
              </a:ext>
            </a:extLst>
          </p:cNvPr>
          <p:cNvSpPr txBox="1"/>
          <p:nvPr/>
        </p:nvSpPr>
        <p:spPr>
          <a:xfrm>
            <a:off x="2363856" y="2161356"/>
            <a:ext cx="2120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2792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609268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743AEA-75A6-4B04-BCB6-D6F56D84923D}"/>
              </a:ext>
            </a:extLst>
          </p:cNvPr>
          <p:cNvSpPr/>
          <p:nvPr/>
        </p:nvSpPr>
        <p:spPr>
          <a:xfrm>
            <a:off x="63941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F314E-35EB-4924-9B2E-5D22CAF432A8}"/>
              </a:ext>
            </a:extLst>
          </p:cNvPr>
          <p:cNvGrpSpPr/>
          <p:nvPr/>
        </p:nvGrpSpPr>
        <p:grpSpPr>
          <a:xfrm>
            <a:off x="6162259" y="93593"/>
            <a:ext cx="5156322" cy="6670814"/>
            <a:chOff x="6162259" y="93593"/>
            <a:chExt cx="5156322" cy="66708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627B10-C024-4743-AE1C-189E33089CCF}"/>
                </a:ext>
              </a:extLst>
            </p:cNvPr>
            <p:cNvGrpSpPr/>
            <p:nvPr/>
          </p:nvGrpSpPr>
          <p:grpSpPr>
            <a:xfrm>
              <a:off x="6162259" y="93593"/>
              <a:ext cx="5062333" cy="6670814"/>
              <a:chOff x="6172200" y="93593"/>
              <a:chExt cx="5062333" cy="667081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0AB238-1E93-4EAA-B51F-A04929B69CF7}"/>
                  </a:ext>
                </a:extLst>
              </p:cNvPr>
              <p:cNvSpPr/>
              <p:nvPr/>
            </p:nvSpPr>
            <p:spPr>
              <a:xfrm>
                <a:off x="10694505" y="4025349"/>
                <a:ext cx="540028" cy="27332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2E07D37-022B-46AB-A95A-5099FE31D788}"/>
                  </a:ext>
                </a:extLst>
              </p:cNvPr>
              <p:cNvSpPr/>
              <p:nvPr/>
            </p:nvSpPr>
            <p:spPr>
              <a:xfrm>
                <a:off x="6172200" y="93593"/>
                <a:ext cx="4953001" cy="6670814"/>
              </a:xfrm>
              <a:custGeom>
                <a:avLst/>
                <a:gdLst>
                  <a:gd name="connsiteX0" fmla="*/ 0 w 4953001"/>
                  <a:gd name="connsiteY0" fmla="*/ 0 h 6670814"/>
                  <a:gd name="connsiteX1" fmla="*/ 4953001 w 4953001"/>
                  <a:gd name="connsiteY1" fmla="*/ 0 h 6670814"/>
                  <a:gd name="connsiteX2" fmla="*/ 4953001 w 4953001"/>
                  <a:gd name="connsiteY2" fmla="*/ 3948225 h 6670814"/>
                  <a:gd name="connsiteX3" fmla="*/ 4922998 w 4953001"/>
                  <a:gd name="connsiteY3" fmla="*/ 3938911 h 6670814"/>
                  <a:gd name="connsiteX4" fmla="*/ 4860235 w 4953001"/>
                  <a:gd name="connsiteY4" fmla="*/ 3932584 h 6670814"/>
                  <a:gd name="connsiteX5" fmla="*/ 4548809 w 4953001"/>
                  <a:gd name="connsiteY5" fmla="*/ 4244010 h 6670814"/>
                  <a:gd name="connsiteX6" fmla="*/ 4548809 w 4953001"/>
                  <a:gd name="connsiteY6" fmla="*/ 6670814 h 6670814"/>
                  <a:gd name="connsiteX7" fmla="*/ 0 w 4953001"/>
                  <a:gd name="connsiteY7" fmla="*/ 6670814 h 667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3001" h="6670814">
                    <a:moveTo>
                      <a:pt x="0" y="0"/>
                    </a:moveTo>
                    <a:lnTo>
                      <a:pt x="4953001" y="0"/>
                    </a:lnTo>
                    <a:lnTo>
                      <a:pt x="4953001" y="3948225"/>
                    </a:lnTo>
                    <a:lnTo>
                      <a:pt x="4922998" y="3938911"/>
                    </a:lnTo>
                    <a:cubicBezTo>
                      <a:pt x="4902725" y="3934763"/>
                      <a:pt x="4881735" y="3932584"/>
                      <a:pt x="4860235" y="3932584"/>
                    </a:cubicBezTo>
                    <a:cubicBezTo>
                      <a:pt x="4688239" y="3932584"/>
                      <a:pt x="4548809" y="4072014"/>
                      <a:pt x="4548809" y="4244010"/>
                    </a:cubicBezTo>
                    <a:lnTo>
                      <a:pt x="4548809" y="6670814"/>
                    </a:lnTo>
                    <a:lnTo>
                      <a:pt x="0" y="66708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FDA60B-5F16-430E-9422-90B4870A5B56}"/>
                </a:ext>
              </a:extLst>
            </p:cNvPr>
            <p:cNvSpPr txBox="1"/>
            <p:nvPr/>
          </p:nvSpPr>
          <p:spPr>
            <a:xfrm>
              <a:off x="10764583" y="4919871"/>
              <a:ext cx="553998" cy="16101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400" dirty="0"/>
                <a:t>PAGE 03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FE3CC77-C13F-4E62-9468-F08E8F2D303C}"/>
              </a:ext>
            </a:extLst>
          </p:cNvPr>
          <p:cNvGrpSpPr/>
          <p:nvPr/>
        </p:nvGrpSpPr>
        <p:grpSpPr>
          <a:xfrm flipH="1">
            <a:off x="757461" y="93593"/>
            <a:ext cx="5170725" cy="6670814"/>
            <a:chOff x="6147856" y="93593"/>
            <a:chExt cx="5170725" cy="667081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2BEF98A-57AA-4250-9518-05DF2D70953B}"/>
                </a:ext>
              </a:extLst>
            </p:cNvPr>
            <p:cNvGrpSpPr/>
            <p:nvPr/>
          </p:nvGrpSpPr>
          <p:grpSpPr>
            <a:xfrm>
              <a:off x="6147856" y="93593"/>
              <a:ext cx="5076736" cy="6670814"/>
              <a:chOff x="6157797" y="93593"/>
              <a:chExt cx="5076736" cy="667081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EB286CD-3D64-4A43-B753-40CB42C21B8F}"/>
                  </a:ext>
                </a:extLst>
              </p:cNvPr>
              <p:cNvSpPr/>
              <p:nvPr/>
            </p:nvSpPr>
            <p:spPr>
              <a:xfrm>
                <a:off x="10694505" y="4025349"/>
                <a:ext cx="540028" cy="273326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86A7B78-B93C-40F6-A372-6D29C5F1829E}"/>
                  </a:ext>
                </a:extLst>
              </p:cNvPr>
              <p:cNvSpPr/>
              <p:nvPr/>
            </p:nvSpPr>
            <p:spPr>
              <a:xfrm>
                <a:off x="6157797" y="93593"/>
                <a:ext cx="4953001" cy="6670814"/>
              </a:xfrm>
              <a:custGeom>
                <a:avLst/>
                <a:gdLst>
                  <a:gd name="connsiteX0" fmla="*/ 0 w 4953001"/>
                  <a:gd name="connsiteY0" fmla="*/ 0 h 6670814"/>
                  <a:gd name="connsiteX1" fmla="*/ 4953001 w 4953001"/>
                  <a:gd name="connsiteY1" fmla="*/ 0 h 6670814"/>
                  <a:gd name="connsiteX2" fmla="*/ 4953001 w 4953001"/>
                  <a:gd name="connsiteY2" fmla="*/ 3948225 h 6670814"/>
                  <a:gd name="connsiteX3" fmla="*/ 4922998 w 4953001"/>
                  <a:gd name="connsiteY3" fmla="*/ 3938911 h 6670814"/>
                  <a:gd name="connsiteX4" fmla="*/ 4860235 w 4953001"/>
                  <a:gd name="connsiteY4" fmla="*/ 3932584 h 6670814"/>
                  <a:gd name="connsiteX5" fmla="*/ 4548809 w 4953001"/>
                  <a:gd name="connsiteY5" fmla="*/ 4244010 h 6670814"/>
                  <a:gd name="connsiteX6" fmla="*/ 4548809 w 4953001"/>
                  <a:gd name="connsiteY6" fmla="*/ 6670814 h 6670814"/>
                  <a:gd name="connsiteX7" fmla="*/ 0 w 4953001"/>
                  <a:gd name="connsiteY7" fmla="*/ 6670814 h 667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3001" h="6670814">
                    <a:moveTo>
                      <a:pt x="0" y="0"/>
                    </a:moveTo>
                    <a:lnTo>
                      <a:pt x="4953001" y="0"/>
                    </a:lnTo>
                    <a:lnTo>
                      <a:pt x="4953001" y="3948225"/>
                    </a:lnTo>
                    <a:lnTo>
                      <a:pt x="4922998" y="3938911"/>
                    </a:lnTo>
                    <a:cubicBezTo>
                      <a:pt x="4902725" y="3934763"/>
                      <a:pt x="4881735" y="3932584"/>
                      <a:pt x="4860235" y="3932584"/>
                    </a:cubicBezTo>
                    <a:cubicBezTo>
                      <a:pt x="4688239" y="3932584"/>
                      <a:pt x="4548809" y="4072014"/>
                      <a:pt x="4548809" y="4244010"/>
                    </a:cubicBezTo>
                    <a:lnTo>
                      <a:pt x="4548809" y="6670814"/>
                    </a:lnTo>
                    <a:lnTo>
                      <a:pt x="0" y="66708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IN" dirty="0"/>
                  <a:t>T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A56DD6-B4BA-46CB-AF22-5FA86DF2B2A8}"/>
                </a:ext>
              </a:extLst>
            </p:cNvPr>
            <p:cNvSpPr txBox="1"/>
            <p:nvPr/>
          </p:nvSpPr>
          <p:spPr>
            <a:xfrm>
              <a:off x="10764583" y="4919871"/>
              <a:ext cx="553998" cy="16101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400" dirty="0"/>
                <a:t>PAGE 02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FA7394-EA15-4EBC-8832-546E70F206E7}"/>
              </a:ext>
            </a:extLst>
          </p:cNvPr>
          <p:cNvGrpSpPr/>
          <p:nvPr/>
        </p:nvGrpSpPr>
        <p:grpSpPr>
          <a:xfrm>
            <a:off x="5671931" y="94421"/>
            <a:ext cx="718930" cy="6530010"/>
            <a:chOff x="5671931" y="94421"/>
            <a:chExt cx="718930" cy="6530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58FDFA-2C86-48FB-A0D0-243614BB3A9C}"/>
                </a:ext>
              </a:extLst>
            </p:cNvPr>
            <p:cNvGrpSpPr/>
            <p:nvPr/>
          </p:nvGrpSpPr>
          <p:grpSpPr>
            <a:xfrm>
              <a:off x="6172200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4B4410-6136-4235-A4EB-8DF86B4A4E30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186130-611C-4444-95AF-D3A75C1C899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EFE858A-97A9-4670-9F8F-83B8C6220956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649877-8318-49CC-9FE7-786C397486C7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4541D3-D16D-4C09-B49C-2BCA6456B3B6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E5D6FF-D970-4FDD-B1F3-50B0AEC8B0D3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E251-89C3-44B8-86F1-22BAEA0E5200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2A4D3D-CD33-4488-A2ED-0C3EBD16BDDE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E56FFE8-67BB-4A74-ACE0-5EB1CD07A858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354448-9733-4D0A-9000-C5211F3E45CE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3139DD-E13B-4849-8FAD-A6729CA7363A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3D9DCB7-DD83-4FCA-9836-76693948B9AC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9728C8D-B5B4-4DEB-9E71-F2B4F57977F2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EEDE06-DE59-4A18-B84C-06D883AB3DF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FB1443-AD80-4B70-B61D-34E3146DD4FC}"/>
                </a:ext>
              </a:extLst>
            </p:cNvPr>
            <p:cNvGrpSpPr/>
            <p:nvPr/>
          </p:nvGrpSpPr>
          <p:grpSpPr>
            <a:xfrm>
              <a:off x="5671931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2962214-B4DA-493A-90C3-7F58D1021602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64FA4D3-C1F0-463C-AEE7-FB85FEE36C1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4C32BAB-257E-40E5-9654-254F47057AE1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02CCF3-375B-4C41-80E6-9274DD3B2A49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D35E956-FA70-499D-91F6-BF868A983E4F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C21693-5476-4546-BAD7-BB375AB616BF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999DBA8-DCB6-4F06-92C3-CE81606E1A57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CFC8A-624B-4BA4-B0DA-2750C8330D85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9B8458-2947-40E0-AC7E-0765A29DD940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663D987-FCEB-4954-B28D-E95F69E3B968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85CBB0-6839-4AFF-8A51-4F7EEA17A271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B9B77C-B48B-4BA4-9935-FE373DEF7271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650E42-FEFB-4943-A6F8-E141A9D8021A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4C606C-452E-48E0-B41D-13E35B45852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3106008-00B5-47F6-B9F8-768C3DBE45D5}"/>
                </a:ext>
              </a:extLst>
            </p:cNvPr>
            <p:cNvSpPr/>
            <p:nvPr/>
          </p:nvSpPr>
          <p:spPr>
            <a:xfrm>
              <a:off x="5781262" y="561560"/>
              <a:ext cx="477077" cy="467139"/>
            </a:xfrm>
            <a:prstGeom prst="arc">
              <a:avLst>
                <a:gd name="adj1" fmla="val 1124304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F958C26-56CC-4338-AA54-9B5B200C6B91}"/>
                </a:ext>
              </a:extLst>
            </p:cNvPr>
            <p:cNvSpPr/>
            <p:nvPr/>
          </p:nvSpPr>
          <p:spPr>
            <a:xfrm>
              <a:off x="5781262" y="1028699"/>
              <a:ext cx="477077" cy="467139"/>
            </a:xfrm>
            <a:prstGeom prst="arc">
              <a:avLst>
                <a:gd name="adj1" fmla="val 1095630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A2B0B2-DE68-4BC7-9B23-A619BA689EF7}"/>
                </a:ext>
              </a:extLst>
            </p:cNvPr>
            <p:cNvSpPr/>
            <p:nvPr/>
          </p:nvSpPr>
          <p:spPr>
            <a:xfrm>
              <a:off x="5781262" y="94421"/>
              <a:ext cx="477077" cy="467139"/>
            </a:xfrm>
            <a:prstGeom prst="arc">
              <a:avLst>
                <a:gd name="adj1" fmla="val 1102592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6C6E136-FD98-49D1-8121-236E616F6580}"/>
                </a:ext>
              </a:extLst>
            </p:cNvPr>
            <p:cNvSpPr/>
            <p:nvPr/>
          </p:nvSpPr>
          <p:spPr>
            <a:xfrm>
              <a:off x="5781262" y="1495837"/>
              <a:ext cx="477077" cy="467139"/>
            </a:xfrm>
            <a:prstGeom prst="arc">
              <a:avLst>
                <a:gd name="adj1" fmla="val 1151939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5975B3B-6348-40A7-AC28-CC75C2C0A6C5}"/>
                </a:ext>
              </a:extLst>
            </p:cNvPr>
            <p:cNvSpPr/>
            <p:nvPr/>
          </p:nvSpPr>
          <p:spPr>
            <a:xfrm>
              <a:off x="5781262" y="2405269"/>
              <a:ext cx="477077" cy="467139"/>
            </a:xfrm>
            <a:prstGeom prst="arc">
              <a:avLst>
                <a:gd name="adj1" fmla="val 111903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F793837-520F-4511-A853-CF98F3381998}"/>
                </a:ext>
              </a:extLst>
            </p:cNvPr>
            <p:cNvSpPr/>
            <p:nvPr/>
          </p:nvSpPr>
          <p:spPr>
            <a:xfrm>
              <a:off x="5781262" y="3791779"/>
              <a:ext cx="477077" cy="467139"/>
            </a:xfrm>
            <a:prstGeom prst="arc">
              <a:avLst>
                <a:gd name="adj1" fmla="val 1060739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7B8D6D1-0E28-46D6-874A-5F4542AADE93}"/>
                </a:ext>
              </a:extLst>
            </p:cNvPr>
            <p:cNvSpPr/>
            <p:nvPr/>
          </p:nvSpPr>
          <p:spPr>
            <a:xfrm>
              <a:off x="5781262" y="5220533"/>
              <a:ext cx="477077" cy="467139"/>
            </a:xfrm>
            <a:prstGeom prst="arc">
              <a:avLst>
                <a:gd name="adj1" fmla="val 11100687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413AECDB-4F03-4CB7-9CBD-BB75242A77EC}"/>
                </a:ext>
              </a:extLst>
            </p:cNvPr>
            <p:cNvSpPr/>
            <p:nvPr/>
          </p:nvSpPr>
          <p:spPr>
            <a:xfrm>
              <a:off x="5781262" y="6157292"/>
              <a:ext cx="477077" cy="467139"/>
            </a:xfrm>
            <a:prstGeom prst="arc">
              <a:avLst>
                <a:gd name="adj1" fmla="val 1098529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3F41206-7B88-4FE2-B066-63F9C5ACC072}"/>
                </a:ext>
              </a:extLst>
            </p:cNvPr>
            <p:cNvSpPr/>
            <p:nvPr/>
          </p:nvSpPr>
          <p:spPr>
            <a:xfrm>
              <a:off x="5781262" y="1962976"/>
              <a:ext cx="477077" cy="467139"/>
            </a:xfrm>
            <a:prstGeom prst="arc">
              <a:avLst>
                <a:gd name="adj1" fmla="val 109971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E9ECA7AB-1C9D-4555-9366-E0A45BB45EAA}"/>
                </a:ext>
              </a:extLst>
            </p:cNvPr>
            <p:cNvSpPr/>
            <p:nvPr/>
          </p:nvSpPr>
          <p:spPr>
            <a:xfrm>
              <a:off x="5781262" y="2874892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3045A7C-5018-48AD-8722-94ADEC36807A}"/>
                </a:ext>
              </a:extLst>
            </p:cNvPr>
            <p:cNvSpPr/>
            <p:nvPr/>
          </p:nvSpPr>
          <p:spPr>
            <a:xfrm>
              <a:off x="5781262" y="4271339"/>
              <a:ext cx="477077" cy="467139"/>
            </a:xfrm>
            <a:prstGeom prst="arc">
              <a:avLst>
                <a:gd name="adj1" fmla="val 1093051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68B1D7-31BE-43B5-8161-C6F6C7B3BB8D}"/>
                </a:ext>
              </a:extLst>
            </p:cNvPr>
            <p:cNvSpPr/>
            <p:nvPr/>
          </p:nvSpPr>
          <p:spPr>
            <a:xfrm>
              <a:off x="5781262" y="5680220"/>
              <a:ext cx="477077" cy="467139"/>
            </a:xfrm>
            <a:prstGeom prst="arc">
              <a:avLst>
                <a:gd name="adj1" fmla="val 1121500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B93416AC-2626-4FA0-8DF4-23C798E0CE6F}"/>
                </a:ext>
              </a:extLst>
            </p:cNvPr>
            <p:cNvSpPr/>
            <p:nvPr/>
          </p:nvSpPr>
          <p:spPr>
            <a:xfrm>
              <a:off x="5781262" y="3324640"/>
              <a:ext cx="477077" cy="467139"/>
            </a:xfrm>
            <a:prstGeom prst="arc">
              <a:avLst>
                <a:gd name="adj1" fmla="val 1101054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D695888-8DD0-4754-A8C5-24131C4B4E2B}"/>
                </a:ext>
              </a:extLst>
            </p:cNvPr>
            <p:cNvSpPr/>
            <p:nvPr/>
          </p:nvSpPr>
          <p:spPr>
            <a:xfrm>
              <a:off x="5781262" y="4760845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9E3F95-98F5-4AC7-9080-8CE5FF552F75}"/>
              </a:ext>
            </a:extLst>
          </p:cNvPr>
          <p:cNvSpPr txBox="1"/>
          <p:nvPr/>
        </p:nvSpPr>
        <p:spPr>
          <a:xfrm>
            <a:off x="7275443" y="1113182"/>
            <a:ext cx="283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BENEFITS…..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4391-EC3E-4C04-9C7D-ACB59170DD65}"/>
              </a:ext>
            </a:extLst>
          </p:cNvPr>
          <p:cNvSpPr txBox="1"/>
          <p:nvPr/>
        </p:nvSpPr>
        <p:spPr>
          <a:xfrm>
            <a:off x="2368573" y="1068958"/>
            <a:ext cx="18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AGENTA…..</a:t>
            </a:r>
          </a:p>
        </p:txBody>
      </p:sp>
    </p:spTree>
    <p:extLst>
      <p:ext uri="{BB962C8B-B14F-4D97-AF65-F5344CB8AC3E}">
        <p14:creationId xmlns:p14="http://schemas.microsoft.com/office/powerpoint/2010/main" val="1377892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609268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743AEA-75A6-4B04-BCB6-D6F56D84923D}"/>
              </a:ext>
            </a:extLst>
          </p:cNvPr>
          <p:cNvSpPr/>
          <p:nvPr/>
        </p:nvSpPr>
        <p:spPr>
          <a:xfrm>
            <a:off x="63941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F314E-35EB-4924-9B2E-5D22CAF432A8}"/>
              </a:ext>
            </a:extLst>
          </p:cNvPr>
          <p:cNvGrpSpPr/>
          <p:nvPr/>
        </p:nvGrpSpPr>
        <p:grpSpPr>
          <a:xfrm>
            <a:off x="6162259" y="93593"/>
            <a:ext cx="5156322" cy="6670814"/>
            <a:chOff x="6162259" y="93593"/>
            <a:chExt cx="5156322" cy="66708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627B10-C024-4743-AE1C-189E33089CCF}"/>
                </a:ext>
              </a:extLst>
            </p:cNvPr>
            <p:cNvGrpSpPr/>
            <p:nvPr/>
          </p:nvGrpSpPr>
          <p:grpSpPr>
            <a:xfrm>
              <a:off x="6162259" y="93593"/>
              <a:ext cx="5062333" cy="6670814"/>
              <a:chOff x="6172200" y="93593"/>
              <a:chExt cx="5062333" cy="667081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0AB238-1E93-4EAA-B51F-A04929B69CF7}"/>
                  </a:ext>
                </a:extLst>
              </p:cNvPr>
              <p:cNvSpPr/>
              <p:nvPr/>
            </p:nvSpPr>
            <p:spPr>
              <a:xfrm>
                <a:off x="10694505" y="4025349"/>
                <a:ext cx="540028" cy="27332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2E07D37-022B-46AB-A95A-5099FE31D788}"/>
                  </a:ext>
                </a:extLst>
              </p:cNvPr>
              <p:cNvSpPr/>
              <p:nvPr/>
            </p:nvSpPr>
            <p:spPr>
              <a:xfrm>
                <a:off x="6172200" y="93593"/>
                <a:ext cx="4953001" cy="6670814"/>
              </a:xfrm>
              <a:custGeom>
                <a:avLst/>
                <a:gdLst>
                  <a:gd name="connsiteX0" fmla="*/ 0 w 4953001"/>
                  <a:gd name="connsiteY0" fmla="*/ 0 h 6670814"/>
                  <a:gd name="connsiteX1" fmla="*/ 4953001 w 4953001"/>
                  <a:gd name="connsiteY1" fmla="*/ 0 h 6670814"/>
                  <a:gd name="connsiteX2" fmla="*/ 4953001 w 4953001"/>
                  <a:gd name="connsiteY2" fmla="*/ 3948225 h 6670814"/>
                  <a:gd name="connsiteX3" fmla="*/ 4922998 w 4953001"/>
                  <a:gd name="connsiteY3" fmla="*/ 3938911 h 6670814"/>
                  <a:gd name="connsiteX4" fmla="*/ 4860235 w 4953001"/>
                  <a:gd name="connsiteY4" fmla="*/ 3932584 h 6670814"/>
                  <a:gd name="connsiteX5" fmla="*/ 4548809 w 4953001"/>
                  <a:gd name="connsiteY5" fmla="*/ 4244010 h 6670814"/>
                  <a:gd name="connsiteX6" fmla="*/ 4548809 w 4953001"/>
                  <a:gd name="connsiteY6" fmla="*/ 6670814 h 6670814"/>
                  <a:gd name="connsiteX7" fmla="*/ 0 w 4953001"/>
                  <a:gd name="connsiteY7" fmla="*/ 6670814 h 667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3001" h="6670814">
                    <a:moveTo>
                      <a:pt x="0" y="0"/>
                    </a:moveTo>
                    <a:lnTo>
                      <a:pt x="4953001" y="0"/>
                    </a:lnTo>
                    <a:lnTo>
                      <a:pt x="4953001" y="3948225"/>
                    </a:lnTo>
                    <a:lnTo>
                      <a:pt x="4922998" y="3938911"/>
                    </a:lnTo>
                    <a:cubicBezTo>
                      <a:pt x="4902725" y="3934763"/>
                      <a:pt x="4881735" y="3932584"/>
                      <a:pt x="4860235" y="3932584"/>
                    </a:cubicBezTo>
                    <a:cubicBezTo>
                      <a:pt x="4688239" y="3932584"/>
                      <a:pt x="4548809" y="4072014"/>
                      <a:pt x="4548809" y="4244010"/>
                    </a:cubicBezTo>
                    <a:lnTo>
                      <a:pt x="4548809" y="6670814"/>
                    </a:lnTo>
                    <a:lnTo>
                      <a:pt x="0" y="66708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FDA60B-5F16-430E-9422-90B4870A5B56}"/>
                </a:ext>
              </a:extLst>
            </p:cNvPr>
            <p:cNvSpPr txBox="1"/>
            <p:nvPr/>
          </p:nvSpPr>
          <p:spPr>
            <a:xfrm>
              <a:off x="10764583" y="4919871"/>
              <a:ext cx="553998" cy="16101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400" dirty="0"/>
                <a:t>PAGE 05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FE3CC77-C13F-4E62-9468-F08E8F2D303C}"/>
              </a:ext>
            </a:extLst>
          </p:cNvPr>
          <p:cNvGrpSpPr/>
          <p:nvPr/>
        </p:nvGrpSpPr>
        <p:grpSpPr>
          <a:xfrm flipH="1">
            <a:off x="757461" y="93593"/>
            <a:ext cx="5170725" cy="6670814"/>
            <a:chOff x="6147856" y="93593"/>
            <a:chExt cx="5170725" cy="6670814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2BEF98A-57AA-4250-9518-05DF2D70953B}"/>
                </a:ext>
              </a:extLst>
            </p:cNvPr>
            <p:cNvGrpSpPr/>
            <p:nvPr/>
          </p:nvGrpSpPr>
          <p:grpSpPr>
            <a:xfrm>
              <a:off x="6147856" y="93593"/>
              <a:ext cx="5076736" cy="6670814"/>
              <a:chOff x="6157797" y="93593"/>
              <a:chExt cx="5076736" cy="667081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EB286CD-3D64-4A43-B753-40CB42C21B8F}"/>
                  </a:ext>
                </a:extLst>
              </p:cNvPr>
              <p:cNvSpPr/>
              <p:nvPr/>
            </p:nvSpPr>
            <p:spPr>
              <a:xfrm>
                <a:off x="10694505" y="4025349"/>
                <a:ext cx="540028" cy="27332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86A7B78-B93C-40F6-A372-6D29C5F1829E}"/>
                  </a:ext>
                </a:extLst>
              </p:cNvPr>
              <p:cNvSpPr/>
              <p:nvPr/>
            </p:nvSpPr>
            <p:spPr>
              <a:xfrm>
                <a:off x="6157797" y="93593"/>
                <a:ext cx="4953001" cy="6670814"/>
              </a:xfrm>
              <a:custGeom>
                <a:avLst/>
                <a:gdLst>
                  <a:gd name="connsiteX0" fmla="*/ 0 w 4953001"/>
                  <a:gd name="connsiteY0" fmla="*/ 0 h 6670814"/>
                  <a:gd name="connsiteX1" fmla="*/ 4953001 w 4953001"/>
                  <a:gd name="connsiteY1" fmla="*/ 0 h 6670814"/>
                  <a:gd name="connsiteX2" fmla="*/ 4953001 w 4953001"/>
                  <a:gd name="connsiteY2" fmla="*/ 3948225 h 6670814"/>
                  <a:gd name="connsiteX3" fmla="*/ 4922998 w 4953001"/>
                  <a:gd name="connsiteY3" fmla="*/ 3938911 h 6670814"/>
                  <a:gd name="connsiteX4" fmla="*/ 4860235 w 4953001"/>
                  <a:gd name="connsiteY4" fmla="*/ 3932584 h 6670814"/>
                  <a:gd name="connsiteX5" fmla="*/ 4548809 w 4953001"/>
                  <a:gd name="connsiteY5" fmla="*/ 4244010 h 6670814"/>
                  <a:gd name="connsiteX6" fmla="*/ 4548809 w 4953001"/>
                  <a:gd name="connsiteY6" fmla="*/ 6670814 h 6670814"/>
                  <a:gd name="connsiteX7" fmla="*/ 0 w 4953001"/>
                  <a:gd name="connsiteY7" fmla="*/ 6670814 h 667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3001" h="6670814">
                    <a:moveTo>
                      <a:pt x="0" y="0"/>
                    </a:moveTo>
                    <a:lnTo>
                      <a:pt x="4953001" y="0"/>
                    </a:lnTo>
                    <a:lnTo>
                      <a:pt x="4953001" y="3948225"/>
                    </a:lnTo>
                    <a:lnTo>
                      <a:pt x="4922998" y="3938911"/>
                    </a:lnTo>
                    <a:cubicBezTo>
                      <a:pt x="4902725" y="3934763"/>
                      <a:pt x="4881735" y="3932584"/>
                      <a:pt x="4860235" y="3932584"/>
                    </a:cubicBezTo>
                    <a:cubicBezTo>
                      <a:pt x="4688239" y="3932584"/>
                      <a:pt x="4548809" y="4072014"/>
                      <a:pt x="4548809" y="4244010"/>
                    </a:cubicBezTo>
                    <a:lnTo>
                      <a:pt x="4548809" y="6670814"/>
                    </a:lnTo>
                    <a:lnTo>
                      <a:pt x="0" y="66708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IN" dirty="0"/>
                  <a:t>T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A56DD6-B4BA-46CB-AF22-5FA86DF2B2A8}"/>
                </a:ext>
              </a:extLst>
            </p:cNvPr>
            <p:cNvSpPr txBox="1"/>
            <p:nvPr/>
          </p:nvSpPr>
          <p:spPr>
            <a:xfrm>
              <a:off x="10764583" y="4919871"/>
              <a:ext cx="553998" cy="16101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2400" dirty="0"/>
                <a:t>PAGE 04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BFA7394-EA15-4EBC-8832-546E70F206E7}"/>
              </a:ext>
            </a:extLst>
          </p:cNvPr>
          <p:cNvGrpSpPr/>
          <p:nvPr/>
        </p:nvGrpSpPr>
        <p:grpSpPr>
          <a:xfrm>
            <a:off x="5671931" y="94421"/>
            <a:ext cx="718930" cy="6530010"/>
            <a:chOff x="5671931" y="94421"/>
            <a:chExt cx="718930" cy="6530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58FDFA-2C86-48FB-A0D0-243614BB3A9C}"/>
                </a:ext>
              </a:extLst>
            </p:cNvPr>
            <p:cNvGrpSpPr/>
            <p:nvPr/>
          </p:nvGrpSpPr>
          <p:grpSpPr>
            <a:xfrm>
              <a:off x="6172200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4B4410-6136-4235-A4EB-8DF86B4A4E30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186130-611C-4444-95AF-D3A75C1C899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EFE858A-97A9-4670-9F8F-83B8C6220956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649877-8318-49CC-9FE7-786C397486C7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4541D3-D16D-4C09-B49C-2BCA6456B3B6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E5D6FF-D970-4FDD-B1F3-50B0AEC8B0D3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E251-89C3-44B8-86F1-22BAEA0E5200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2A4D3D-CD33-4488-A2ED-0C3EBD16BDDE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E56FFE8-67BB-4A74-ACE0-5EB1CD07A858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354448-9733-4D0A-9000-C5211F3E45CE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3139DD-E13B-4849-8FAD-A6729CA7363A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3D9DCB7-DD83-4FCA-9836-76693948B9AC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9728C8D-B5B4-4DEB-9E71-F2B4F57977F2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EEDE06-DE59-4A18-B84C-06D883AB3DF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FB1443-AD80-4B70-B61D-34E3146DD4FC}"/>
                </a:ext>
              </a:extLst>
            </p:cNvPr>
            <p:cNvGrpSpPr/>
            <p:nvPr/>
          </p:nvGrpSpPr>
          <p:grpSpPr>
            <a:xfrm>
              <a:off x="5671931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2962214-B4DA-493A-90C3-7F58D1021602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64FA4D3-C1F0-463C-AEE7-FB85FEE36C1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4C32BAB-257E-40E5-9654-254F47057AE1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02CCF3-375B-4C41-80E6-9274DD3B2A49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D35E956-FA70-499D-91F6-BF868A983E4F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C21693-5476-4546-BAD7-BB375AB616BF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999DBA8-DCB6-4F06-92C3-CE81606E1A57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CFC8A-624B-4BA4-B0DA-2750C8330D85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9B8458-2947-40E0-AC7E-0765A29DD940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663D987-FCEB-4954-B28D-E95F69E3B968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85CBB0-6839-4AFF-8A51-4F7EEA17A271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B9B77C-B48B-4BA4-9935-FE373DEF7271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650E42-FEFB-4943-A6F8-E141A9D8021A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4C606C-452E-48E0-B41D-13E35B45852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3106008-00B5-47F6-B9F8-768C3DBE45D5}"/>
                </a:ext>
              </a:extLst>
            </p:cNvPr>
            <p:cNvSpPr/>
            <p:nvPr/>
          </p:nvSpPr>
          <p:spPr>
            <a:xfrm>
              <a:off x="5781262" y="561560"/>
              <a:ext cx="477077" cy="467139"/>
            </a:xfrm>
            <a:prstGeom prst="arc">
              <a:avLst>
                <a:gd name="adj1" fmla="val 1124304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F958C26-56CC-4338-AA54-9B5B200C6B91}"/>
                </a:ext>
              </a:extLst>
            </p:cNvPr>
            <p:cNvSpPr/>
            <p:nvPr/>
          </p:nvSpPr>
          <p:spPr>
            <a:xfrm>
              <a:off x="5781262" y="1028699"/>
              <a:ext cx="477077" cy="467139"/>
            </a:xfrm>
            <a:prstGeom prst="arc">
              <a:avLst>
                <a:gd name="adj1" fmla="val 1095630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A2B0B2-DE68-4BC7-9B23-A619BA689EF7}"/>
                </a:ext>
              </a:extLst>
            </p:cNvPr>
            <p:cNvSpPr/>
            <p:nvPr/>
          </p:nvSpPr>
          <p:spPr>
            <a:xfrm>
              <a:off x="5781262" y="94421"/>
              <a:ext cx="477077" cy="467139"/>
            </a:xfrm>
            <a:prstGeom prst="arc">
              <a:avLst>
                <a:gd name="adj1" fmla="val 1102592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6C6E136-FD98-49D1-8121-236E616F6580}"/>
                </a:ext>
              </a:extLst>
            </p:cNvPr>
            <p:cNvSpPr/>
            <p:nvPr/>
          </p:nvSpPr>
          <p:spPr>
            <a:xfrm>
              <a:off x="5781262" y="1495837"/>
              <a:ext cx="477077" cy="467139"/>
            </a:xfrm>
            <a:prstGeom prst="arc">
              <a:avLst>
                <a:gd name="adj1" fmla="val 1151939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5975B3B-6348-40A7-AC28-CC75C2C0A6C5}"/>
                </a:ext>
              </a:extLst>
            </p:cNvPr>
            <p:cNvSpPr/>
            <p:nvPr/>
          </p:nvSpPr>
          <p:spPr>
            <a:xfrm>
              <a:off x="5781262" y="2405269"/>
              <a:ext cx="477077" cy="467139"/>
            </a:xfrm>
            <a:prstGeom prst="arc">
              <a:avLst>
                <a:gd name="adj1" fmla="val 111903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F793837-520F-4511-A853-CF98F3381998}"/>
                </a:ext>
              </a:extLst>
            </p:cNvPr>
            <p:cNvSpPr/>
            <p:nvPr/>
          </p:nvSpPr>
          <p:spPr>
            <a:xfrm>
              <a:off x="5781262" y="3791779"/>
              <a:ext cx="477077" cy="467139"/>
            </a:xfrm>
            <a:prstGeom prst="arc">
              <a:avLst>
                <a:gd name="adj1" fmla="val 1060739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7B8D6D1-0E28-46D6-874A-5F4542AADE93}"/>
                </a:ext>
              </a:extLst>
            </p:cNvPr>
            <p:cNvSpPr/>
            <p:nvPr/>
          </p:nvSpPr>
          <p:spPr>
            <a:xfrm>
              <a:off x="5781262" y="5220533"/>
              <a:ext cx="477077" cy="467139"/>
            </a:xfrm>
            <a:prstGeom prst="arc">
              <a:avLst>
                <a:gd name="adj1" fmla="val 11100687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413AECDB-4F03-4CB7-9CBD-BB75242A77EC}"/>
                </a:ext>
              </a:extLst>
            </p:cNvPr>
            <p:cNvSpPr/>
            <p:nvPr/>
          </p:nvSpPr>
          <p:spPr>
            <a:xfrm>
              <a:off x="5781262" y="6157292"/>
              <a:ext cx="477077" cy="467139"/>
            </a:xfrm>
            <a:prstGeom prst="arc">
              <a:avLst>
                <a:gd name="adj1" fmla="val 1098529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3F41206-7B88-4FE2-B066-63F9C5ACC072}"/>
                </a:ext>
              </a:extLst>
            </p:cNvPr>
            <p:cNvSpPr/>
            <p:nvPr/>
          </p:nvSpPr>
          <p:spPr>
            <a:xfrm>
              <a:off x="5781262" y="1962976"/>
              <a:ext cx="477077" cy="467139"/>
            </a:xfrm>
            <a:prstGeom prst="arc">
              <a:avLst>
                <a:gd name="adj1" fmla="val 109971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E9ECA7AB-1C9D-4555-9366-E0A45BB45EAA}"/>
                </a:ext>
              </a:extLst>
            </p:cNvPr>
            <p:cNvSpPr/>
            <p:nvPr/>
          </p:nvSpPr>
          <p:spPr>
            <a:xfrm>
              <a:off x="5781262" y="2874892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3045A7C-5018-48AD-8722-94ADEC36807A}"/>
                </a:ext>
              </a:extLst>
            </p:cNvPr>
            <p:cNvSpPr/>
            <p:nvPr/>
          </p:nvSpPr>
          <p:spPr>
            <a:xfrm>
              <a:off x="5781262" y="4271339"/>
              <a:ext cx="477077" cy="467139"/>
            </a:xfrm>
            <a:prstGeom prst="arc">
              <a:avLst>
                <a:gd name="adj1" fmla="val 1093051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68B1D7-31BE-43B5-8161-C6F6C7B3BB8D}"/>
                </a:ext>
              </a:extLst>
            </p:cNvPr>
            <p:cNvSpPr/>
            <p:nvPr/>
          </p:nvSpPr>
          <p:spPr>
            <a:xfrm>
              <a:off x="5781262" y="5680220"/>
              <a:ext cx="477077" cy="467139"/>
            </a:xfrm>
            <a:prstGeom prst="arc">
              <a:avLst>
                <a:gd name="adj1" fmla="val 1121500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B93416AC-2626-4FA0-8DF4-23C798E0CE6F}"/>
                </a:ext>
              </a:extLst>
            </p:cNvPr>
            <p:cNvSpPr/>
            <p:nvPr/>
          </p:nvSpPr>
          <p:spPr>
            <a:xfrm>
              <a:off x="5781262" y="3324640"/>
              <a:ext cx="477077" cy="467139"/>
            </a:xfrm>
            <a:prstGeom prst="arc">
              <a:avLst>
                <a:gd name="adj1" fmla="val 1101054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D695888-8DD0-4754-A8C5-24131C4B4E2B}"/>
                </a:ext>
              </a:extLst>
            </p:cNvPr>
            <p:cNvSpPr/>
            <p:nvPr/>
          </p:nvSpPr>
          <p:spPr>
            <a:xfrm>
              <a:off x="5781262" y="4760845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9E3F95-98F5-4AC7-9080-8CE5FF552F75}"/>
              </a:ext>
            </a:extLst>
          </p:cNvPr>
          <p:cNvSpPr txBox="1"/>
          <p:nvPr/>
        </p:nvSpPr>
        <p:spPr>
          <a:xfrm>
            <a:off x="7275443" y="1113182"/>
            <a:ext cx="283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</a:t>
            </a:r>
            <a:r>
              <a:rPr lang="en-IN" sz="3200" b="1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4391-EC3E-4C04-9C7D-ACB59170DD65}"/>
              </a:ext>
            </a:extLst>
          </p:cNvPr>
          <p:cNvSpPr txBox="1"/>
          <p:nvPr/>
        </p:nvSpPr>
        <p:spPr>
          <a:xfrm>
            <a:off x="1842052" y="1068958"/>
            <a:ext cx="241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ADVANTAGES..</a:t>
            </a:r>
          </a:p>
        </p:txBody>
      </p:sp>
    </p:spTree>
    <p:extLst>
      <p:ext uri="{BB962C8B-B14F-4D97-AF65-F5344CB8AC3E}">
        <p14:creationId xmlns:p14="http://schemas.microsoft.com/office/powerpoint/2010/main" val="3624115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6096000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B4410-6136-4235-A4EB-8DF86B4A4E30}"/>
              </a:ext>
            </a:extLst>
          </p:cNvPr>
          <p:cNvSpPr/>
          <p:nvPr/>
        </p:nvSpPr>
        <p:spPr>
          <a:xfrm>
            <a:off x="6172200" y="178904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4A2B0B2-DE68-4BC7-9B23-A619BA689EF7}"/>
              </a:ext>
            </a:extLst>
          </p:cNvPr>
          <p:cNvSpPr/>
          <p:nvPr/>
        </p:nvSpPr>
        <p:spPr>
          <a:xfrm>
            <a:off x="5781262" y="94421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186130-611C-4444-95AF-D3A75C1C8995}"/>
              </a:ext>
            </a:extLst>
          </p:cNvPr>
          <p:cNvSpPr/>
          <p:nvPr/>
        </p:nvSpPr>
        <p:spPr>
          <a:xfrm>
            <a:off x="6172200" y="64604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3106008-00B5-47F6-B9F8-768C3DBE45D5}"/>
              </a:ext>
            </a:extLst>
          </p:cNvPr>
          <p:cNvSpPr/>
          <p:nvPr/>
        </p:nvSpPr>
        <p:spPr>
          <a:xfrm>
            <a:off x="5781262" y="56156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FE858A-97A9-4670-9F8F-83B8C6220956}"/>
              </a:ext>
            </a:extLst>
          </p:cNvPr>
          <p:cNvSpPr/>
          <p:nvPr/>
        </p:nvSpPr>
        <p:spPr>
          <a:xfrm>
            <a:off x="6172200" y="111318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CF958C26-56CC-4338-AA54-9B5B200C6B91}"/>
              </a:ext>
            </a:extLst>
          </p:cNvPr>
          <p:cNvSpPr/>
          <p:nvPr/>
        </p:nvSpPr>
        <p:spPr>
          <a:xfrm>
            <a:off x="5781262" y="102869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649877-8318-49CC-9FE7-786C397486C7}"/>
              </a:ext>
            </a:extLst>
          </p:cNvPr>
          <p:cNvSpPr/>
          <p:nvPr/>
        </p:nvSpPr>
        <p:spPr>
          <a:xfrm>
            <a:off x="6172200" y="1580320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6C6E136-FD98-49D1-8121-236E616F6580}"/>
              </a:ext>
            </a:extLst>
          </p:cNvPr>
          <p:cNvSpPr/>
          <p:nvPr/>
        </p:nvSpPr>
        <p:spPr>
          <a:xfrm>
            <a:off x="5781262" y="1495837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84541D3-D16D-4C09-B49C-2BCA6456B3B6}"/>
              </a:ext>
            </a:extLst>
          </p:cNvPr>
          <p:cNvSpPr/>
          <p:nvPr/>
        </p:nvSpPr>
        <p:spPr>
          <a:xfrm>
            <a:off x="6172200" y="2047459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13F41206-7B88-4FE2-B066-63F9C5ACC072}"/>
              </a:ext>
            </a:extLst>
          </p:cNvPr>
          <p:cNvSpPr/>
          <p:nvPr/>
        </p:nvSpPr>
        <p:spPr>
          <a:xfrm>
            <a:off x="5781262" y="1962976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5D6FF-D970-4FDD-B1F3-50B0AEC8B0D3}"/>
              </a:ext>
            </a:extLst>
          </p:cNvPr>
          <p:cNvSpPr/>
          <p:nvPr/>
        </p:nvSpPr>
        <p:spPr>
          <a:xfrm>
            <a:off x="6172200" y="248975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5975B3B-6348-40A7-AC28-CC75C2C0A6C5}"/>
              </a:ext>
            </a:extLst>
          </p:cNvPr>
          <p:cNvSpPr/>
          <p:nvPr/>
        </p:nvSpPr>
        <p:spPr>
          <a:xfrm>
            <a:off x="5781262" y="240526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ABE251-89C3-44B8-86F1-22BAEA0E5200}"/>
              </a:ext>
            </a:extLst>
          </p:cNvPr>
          <p:cNvSpPr/>
          <p:nvPr/>
        </p:nvSpPr>
        <p:spPr>
          <a:xfrm>
            <a:off x="6172200" y="2959375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E9ECA7AB-1C9D-4555-9366-E0A45BB45EAA}"/>
              </a:ext>
            </a:extLst>
          </p:cNvPr>
          <p:cNvSpPr/>
          <p:nvPr/>
        </p:nvSpPr>
        <p:spPr>
          <a:xfrm>
            <a:off x="5781262" y="2874892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2A4D3D-CD33-4488-A2ED-0C3EBD16BDDE}"/>
              </a:ext>
            </a:extLst>
          </p:cNvPr>
          <p:cNvSpPr/>
          <p:nvPr/>
        </p:nvSpPr>
        <p:spPr>
          <a:xfrm>
            <a:off x="6172200" y="340912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93416AC-2626-4FA0-8DF4-23C798E0CE6F}"/>
              </a:ext>
            </a:extLst>
          </p:cNvPr>
          <p:cNvSpPr/>
          <p:nvPr/>
        </p:nvSpPr>
        <p:spPr>
          <a:xfrm>
            <a:off x="5781262" y="332464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56FFE8-67BB-4A74-ACE0-5EB1CD07A858}"/>
              </a:ext>
            </a:extLst>
          </p:cNvPr>
          <p:cNvSpPr/>
          <p:nvPr/>
        </p:nvSpPr>
        <p:spPr>
          <a:xfrm>
            <a:off x="6172200" y="387626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F793837-520F-4511-A853-CF98F3381998}"/>
              </a:ext>
            </a:extLst>
          </p:cNvPr>
          <p:cNvSpPr/>
          <p:nvPr/>
        </p:nvSpPr>
        <p:spPr>
          <a:xfrm>
            <a:off x="5781262" y="379177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354448-9733-4D0A-9000-C5211F3E45CE}"/>
              </a:ext>
            </a:extLst>
          </p:cNvPr>
          <p:cNvSpPr/>
          <p:nvPr/>
        </p:nvSpPr>
        <p:spPr>
          <a:xfrm>
            <a:off x="6172200" y="4355822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3045A7C-5018-48AD-8722-94ADEC36807A}"/>
              </a:ext>
            </a:extLst>
          </p:cNvPr>
          <p:cNvSpPr/>
          <p:nvPr/>
        </p:nvSpPr>
        <p:spPr>
          <a:xfrm>
            <a:off x="5781262" y="4271339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3139DD-E13B-4849-8FAD-A6729CA7363A}"/>
              </a:ext>
            </a:extLst>
          </p:cNvPr>
          <p:cNvSpPr/>
          <p:nvPr/>
        </p:nvSpPr>
        <p:spPr>
          <a:xfrm>
            <a:off x="6172200" y="4845328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D695888-8DD0-4754-A8C5-24131C4B4E2B}"/>
              </a:ext>
            </a:extLst>
          </p:cNvPr>
          <p:cNvSpPr/>
          <p:nvPr/>
        </p:nvSpPr>
        <p:spPr>
          <a:xfrm>
            <a:off x="5781262" y="4760845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D9DCB7-DD83-4FCA-9836-76693948B9AC}"/>
              </a:ext>
            </a:extLst>
          </p:cNvPr>
          <p:cNvSpPr/>
          <p:nvPr/>
        </p:nvSpPr>
        <p:spPr>
          <a:xfrm>
            <a:off x="6172200" y="5305016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A7B8D6D1-0E28-46D6-874A-5F4542AADE93}"/>
              </a:ext>
            </a:extLst>
          </p:cNvPr>
          <p:cNvSpPr/>
          <p:nvPr/>
        </p:nvSpPr>
        <p:spPr>
          <a:xfrm>
            <a:off x="5781262" y="5220533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9728C8D-B5B4-4DEB-9E71-F2B4F57977F2}"/>
              </a:ext>
            </a:extLst>
          </p:cNvPr>
          <p:cNvSpPr/>
          <p:nvPr/>
        </p:nvSpPr>
        <p:spPr>
          <a:xfrm>
            <a:off x="6172200" y="5764703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4368B1D7-31BE-43B5-8161-C6F6C7B3BB8D}"/>
              </a:ext>
            </a:extLst>
          </p:cNvPr>
          <p:cNvSpPr/>
          <p:nvPr/>
        </p:nvSpPr>
        <p:spPr>
          <a:xfrm>
            <a:off x="5781262" y="5680220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EDE06-DE59-4A18-B84C-06D883AB3DF0}"/>
              </a:ext>
            </a:extLst>
          </p:cNvPr>
          <p:cNvSpPr/>
          <p:nvPr/>
        </p:nvSpPr>
        <p:spPr>
          <a:xfrm>
            <a:off x="6172200" y="6241775"/>
            <a:ext cx="218661" cy="1490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413AECDB-4F03-4CB7-9CBD-BB75242A77EC}"/>
              </a:ext>
            </a:extLst>
          </p:cNvPr>
          <p:cNvSpPr/>
          <p:nvPr/>
        </p:nvSpPr>
        <p:spPr>
          <a:xfrm>
            <a:off x="5781262" y="6157292"/>
            <a:ext cx="477077" cy="467139"/>
          </a:xfrm>
          <a:prstGeom prst="arc">
            <a:avLst>
              <a:gd name="adj1" fmla="val 4543140"/>
              <a:gd name="adj2" fmla="val 0"/>
            </a:avLst>
          </a:prstGeom>
          <a:noFill/>
          <a:ln w="63500">
            <a:gradFill>
              <a:gsLst>
                <a:gs pos="0">
                  <a:schemeClr val="tx1"/>
                </a:gs>
                <a:gs pos="41000">
                  <a:schemeClr val="bg1"/>
                </a:gs>
                <a:gs pos="80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983222-DB3F-4F8C-AB77-44A5764702D6}"/>
              </a:ext>
            </a:extLst>
          </p:cNvPr>
          <p:cNvSpPr txBox="1"/>
          <p:nvPr/>
        </p:nvSpPr>
        <p:spPr>
          <a:xfrm>
            <a:off x="6927573" y="1735617"/>
            <a:ext cx="3816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Bernard MT Condensed" panose="02050806060905020404" pitchFamily="18" charset="0"/>
              </a:rPr>
              <a:t>MY PRESENTATION BOOK</a:t>
            </a:r>
          </a:p>
        </p:txBody>
      </p:sp>
    </p:spTree>
    <p:extLst>
      <p:ext uri="{BB962C8B-B14F-4D97-AF65-F5344CB8AC3E}">
        <p14:creationId xmlns:p14="http://schemas.microsoft.com/office/powerpoint/2010/main" val="17541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B27A7-E1EE-4CD9-9373-B32142CE677D}"/>
              </a:ext>
            </a:extLst>
          </p:cNvPr>
          <p:cNvSpPr/>
          <p:nvPr/>
        </p:nvSpPr>
        <p:spPr>
          <a:xfrm>
            <a:off x="609268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0AB238-1E93-4EAA-B51F-A04929B69CF7}"/>
              </a:ext>
            </a:extLst>
          </p:cNvPr>
          <p:cNvSpPr/>
          <p:nvPr/>
        </p:nvSpPr>
        <p:spPr>
          <a:xfrm>
            <a:off x="10694505" y="3949148"/>
            <a:ext cx="540028" cy="280946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2E07D37-022B-46AB-A95A-5099FE31D788}"/>
              </a:ext>
            </a:extLst>
          </p:cNvPr>
          <p:cNvSpPr/>
          <p:nvPr/>
        </p:nvSpPr>
        <p:spPr>
          <a:xfrm>
            <a:off x="6172200" y="93593"/>
            <a:ext cx="4953001" cy="6670814"/>
          </a:xfrm>
          <a:custGeom>
            <a:avLst/>
            <a:gdLst>
              <a:gd name="connsiteX0" fmla="*/ 0 w 4953001"/>
              <a:gd name="connsiteY0" fmla="*/ 0 h 6670814"/>
              <a:gd name="connsiteX1" fmla="*/ 4953001 w 4953001"/>
              <a:gd name="connsiteY1" fmla="*/ 0 h 6670814"/>
              <a:gd name="connsiteX2" fmla="*/ 4953001 w 4953001"/>
              <a:gd name="connsiteY2" fmla="*/ 3948225 h 6670814"/>
              <a:gd name="connsiteX3" fmla="*/ 4922998 w 4953001"/>
              <a:gd name="connsiteY3" fmla="*/ 3938911 h 6670814"/>
              <a:gd name="connsiteX4" fmla="*/ 4860235 w 4953001"/>
              <a:gd name="connsiteY4" fmla="*/ 3932584 h 6670814"/>
              <a:gd name="connsiteX5" fmla="*/ 4548809 w 4953001"/>
              <a:gd name="connsiteY5" fmla="*/ 4244010 h 6670814"/>
              <a:gd name="connsiteX6" fmla="*/ 4548809 w 4953001"/>
              <a:gd name="connsiteY6" fmla="*/ 6670814 h 6670814"/>
              <a:gd name="connsiteX7" fmla="*/ 0 w 4953001"/>
              <a:gd name="connsiteY7" fmla="*/ 6670814 h 667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1" h="6670814">
                <a:moveTo>
                  <a:pt x="0" y="0"/>
                </a:moveTo>
                <a:lnTo>
                  <a:pt x="4953001" y="0"/>
                </a:lnTo>
                <a:lnTo>
                  <a:pt x="4953001" y="3948225"/>
                </a:lnTo>
                <a:lnTo>
                  <a:pt x="4922998" y="3938911"/>
                </a:lnTo>
                <a:cubicBezTo>
                  <a:pt x="4902725" y="3934763"/>
                  <a:pt x="4881735" y="3932584"/>
                  <a:pt x="4860235" y="3932584"/>
                </a:cubicBezTo>
                <a:cubicBezTo>
                  <a:pt x="4688239" y="3932584"/>
                  <a:pt x="4548809" y="4072014"/>
                  <a:pt x="4548809" y="4244010"/>
                </a:cubicBezTo>
                <a:lnTo>
                  <a:pt x="4548809" y="6670814"/>
                </a:lnTo>
                <a:lnTo>
                  <a:pt x="0" y="6670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743AEA-75A6-4B04-BCB6-D6F56D84923D}"/>
              </a:ext>
            </a:extLst>
          </p:cNvPr>
          <p:cNvSpPr/>
          <p:nvPr/>
        </p:nvSpPr>
        <p:spPr>
          <a:xfrm>
            <a:off x="639418" y="0"/>
            <a:ext cx="534393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FA7394-EA15-4EBC-8832-546E70F206E7}"/>
              </a:ext>
            </a:extLst>
          </p:cNvPr>
          <p:cNvGrpSpPr/>
          <p:nvPr/>
        </p:nvGrpSpPr>
        <p:grpSpPr>
          <a:xfrm>
            <a:off x="5671931" y="94421"/>
            <a:ext cx="718930" cy="6530010"/>
            <a:chOff x="5671931" y="94421"/>
            <a:chExt cx="718930" cy="6530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58FDFA-2C86-48FB-A0D0-243614BB3A9C}"/>
                </a:ext>
              </a:extLst>
            </p:cNvPr>
            <p:cNvGrpSpPr/>
            <p:nvPr/>
          </p:nvGrpSpPr>
          <p:grpSpPr>
            <a:xfrm>
              <a:off x="6172200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A4B4410-6136-4235-A4EB-8DF86B4A4E30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186130-611C-4444-95AF-D3A75C1C899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EFE858A-97A9-4670-9F8F-83B8C6220956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649877-8318-49CC-9FE7-786C397486C7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84541D3-D16D-4C09-B49C-2BCA6456B3B6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E5D6FF-D970-4FDD-B1F3-50B0AEC8B0D3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1ABE251-89C3-44B8-86F1-22BAEA0E5200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62A4D3D-CD33-4488-A2ED-0C3EBD16BDDE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E56FFE8-67BB-4A74-ACE0-5EB1CD07A858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1354448-9733-4D0A-9000-C5211F3E45CE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73139DD-E13B-4849-8FAD-A6729CA7363A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3D9DCB7-DD83-4FCA-9836-76693948B9AC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9728C8D-B5B4-4DEB-9E71-F2B4F57977F2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9EEDE06-DE59-4A18-B84C-06D883AB3DF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FB1443-AD80-4B70-B61D-34E3146DD4FC}"/>
                </a:ext>
              </a:extLst>
            </p:cNvPr>
            <p:cNvGrpSpPr/>
            <p:nvPr/>
          </p:nvGrpSpPr>
          <p:grpSpPr>
            <a:xfrm>
              <a:off x="5671931" y="178904"/>
              <a:ext cx="218661" cy="6211958"/>
              <a:chOff x="6172200" y="178904"/>
              <a:chExt cx="218661" cy="6211958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2962214-B4DA-493A-90C3-7F58D1021602}"/>
                  </a:ext>
                </a:extLst>
              </p:cNvPr>
              <p:cNvSpPr/>
              <p:nvPr/>
            </p:nvSpPr>
            <p:spPr>
              <a:xfrm>
                <a:off x="6172200" y="178904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64FA4D3-C1F0-463C-AEE7-FB85FEE36C15}"/>
                  </a:ext>
                </a:extLst>
              </p:cNvPr>
              <p:cNvSpPr/>
              <p:nvPr/>
            </p:nvSpPr>
            <p:spPr>
              <a:xfrm>
                <a:off x="6172200" y="64604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4C32BAB-257E-40E5-9654-254F47057AE1}"/>
                  </a:ext>
                </a:extLst>
              </p:cNvPr>
              <p:cNvSpPr/>
              <p:nvPr/>
            </p:nvSpPr>
            <p:spPr>
              <a:xfrm>
                <a:off x="6172200" y="111318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02CCF3-375B-4C41-80E6-9274DD3B2A49}"/>
                  </a:ext>
                </a:extLst>
              </p:cNvPr>
              <p:cNvSpPr/>
              <p:nvPr/>
            </p:nvSpPr>
            <p:spPr>
              <a:xfrm>
                <a:off x="6172200" y="1580320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D35E956-FA70-499D-91F6-BF868A983E4F}"/>
                  </a:ext>
                </a:extLst>
              </p:cNvPr>
              <p:cNvSpPr/>
              <p:nvPr/>
            </p:nvSpPr>
            <p:spPr>
              <a:xfrm>
                <a:off x="6172200" y="2047459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C21693-5476-4546-BAD7-BB375AB616BF}"/>
                  </a:ext>
                </a:extLst>
              </p:cNvPr>
              <p:cNvSpPr/>
              <p:nvPr/>
            </p:nvSpPr>
            <p:spPr>
              <a:xfrm>
                <a:off x="6172200" y="248975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999DBA8-DCB6-4F06-92C3-CE81606E1A57}"/>
                  </a:ext>
                </a:extLst>
              </p:cNvPr>
              <p:cNvSpPr/>
              <p:nvPr/>
            </p:nvSpPr>
            <p:spPr>
              <a:xfrm>
                <a:off x="6172200" y="29593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1CFC8A-624B-4BA4-B0DA-2750C8330D85}"/>
                  </a:ext>
                </a:extLst>
              </p:cNvPr>
              <p:cNvSpPr/>
              <p:nvPr/>
            </p:nvSpPr>
            <p:spPr>
              <a:xfrm>
                <a:off x="6172200" y="340912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89B8458-2947-40E0-AC7E-0765A29DD940}"/>
                  </a:ext>
                </a:extLst>
              </p:cNvPr>
              <p:cNvSpPr/>
              <p:nvPr/>
            </p:nvSpPr>
            <p:spPr>
              <a:xfrm>
                <a:off x="6172200" y="387626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663D987-FCEB-4954-B28D-E95F69E3B968}"/>
                  </a:ext>
                </a:extLst>
              </p:cNvPr>
              <p:cNvSpPr/>
              <p:nvPr/>
            </p:nvSpPr>
            <p:spPr>
              <a:xfrm>
                <a:off x="6172200" y="4355822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85CBB0-6839-4AFF-8A51-4F7EEA17A271}"/>
                  </a:ext>
                </a:extLst>
              </p:cNvPr>
              <p:cNvSpPr/>
              <p:nvPr/>
            </p:nvSpPr>
            <p:spPr>
              <a:xfrm>
                <a:off x="6172200" y="4845328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B9B77C-B48B-4BA4-9935-FE373DEF7271}"/>
                  </a:ext>
                </a:extLst>
              </p:cNvPr>
              <p:cNvSpPr/>
              <p:nvPr/>
            </p:nvSpPr>
            <p:spPr>
              <a:xfrm>
                <a:off x="6172200" y="5305016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650E42-FEFB-4943-A6F8-E141A9D8021A}"/>
                  </a:ext>
                </a:extLst>
              </p:cNvPr>
              <p:cNvSpPr/>
              <p:nvPr/>
            </p:nvSpPr>
            <p:spPr>
              <a:xfrm>
                <a:off x="6172200" y="5764703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A4C606C-452E-48E0-B41D-13E35B458520}"/>
                  </a:ext>
                </a:extLst>
              </p:cNvPr>
              <p:cNvSpPr/>
              <p:nvPr/>
            </p:nvSpPr>
            <p:spPr>
              <a:xfrm>
                <a:off x="6172200" y="6241775"/>
                <a:ext cx="218661" cy="149087"/>
              </a:xfrm>
              <a:prstGeom prst="rect">
                <a:avLst/>
              </a:prstGeom>
              <a:grpFill/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3106008-00B5-47F6-B9F8-768C3DBE45D5}"/>
                </a:ext>
              </a:extLst>
            </p:cNvPr>
            <p:cNvSpPr/>
            <p:nvPr/>
          </p:nvSpPr>
          <p:spPr>
            <a:xfrm>
              <a:off x="5781262" y="561560"/>
              <a:ext cx="477077" cy="467139"/>
            </a:xfrm>
            <a:prstGeom prst="arc">
              <a:avLst>
                <a:gd name="adj1" fmla="val 1124304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F958C26-56CC-4338-AA54-9B5B200C6B91}"/>
                </a:ext>
              </a:extLst>
            </p:cNvPr>
            <p:cNvSpPr/>
            <p:nvPr/>
          </p:nvSpPr>
          <p:spPr>
            <a:xfrm>
              <a:off x="5781262" y="1028699"/>
              <a:ext cx="477077" cy="467139"/>
            </a:xfrm>
            <a:prstGeom prst="arc">
              <a:avLst>
                <a:gd name="adj1" fmla="val 1095630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A2B0B2-DE68-4BC7-9B23-A619BA689EF7}"/>
                </a:ext>
              </a:extLst>
            </p:cNvPr>
            <p:cNvSpPr/>
            <p:nvPr/>
          </p:nvSpPr>
          <p:spPr>
            <a:xfrm>
              <a:off x="5781262" y="94421"/>
              <a:ext cx="477077" cy="467139"/>
            </a:xfrm>
            <a:prstGeom prst="arc">
              <a:avLst>
                <a:gd name="adj1" fmla="val 1102592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6C6E136-FD98-49D1-8121-236E616F6580}"/>
                </a:ext>
              </a:extLst>
            </p:cNvPr>
            <p:cNvSpPr/>
            <p:nvPr/>
          </p:nvSpPr>
          <p:spPr>
            <a:xfrm>
              <a:off x="5781262" y="1495837"/>
              <a:ext cx="477077" cy="467139"/>
            </a:xfrm>
            <a:prstGeom prst="arc">
              <a:avLst>
                <a:gd name="adj1" fmla="val 1151939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5975B3B-6348-40A7-AC28-CC75C2C0A6C5}"/>
                </a:ext>
              </a:extLst>
            </p:cNvPr>
            <p:cNvSpPr/>
            <p:nvPr/>
          </p:nvSpPr>
          <p:spPr>
            <a:xfrm>
              <a:off x="5781262" y="2405269"/>
              <a:ext cx="477077" cy="467139"/>
            </a:xfrm>
            <a:prstGeom prst="arc">
              <a:avLst>
                <a:gd name="adj1" fmla="val 111903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F793837-520F-4511-A853-CF98F3381998}"/>
                </a:ext>
              </a:extLst>
            </p:cNvPr>
            <p:cNvSpPr/>
            <p:nvPr/>
          </p:nvSpPr>
          <p:spPr>
            <a:xfrm>
              <a:off x="5781262" y="3791779"/>
              <a:ext cx="477077" cy="467139"/>
            </a:xfrm>
            <a:prstGeom prst="arc">
              <a:avLst>
                <a:gd name="adj1" fmla="val 10607396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7B8D6D1-0E28-46D6-874A-5F4542AADE93}"/>
                </a:ext>
              </a:extLst>
            </p:cNvPr>
            <p:cNvSpPr/>
            <p:nvPr/>
          </p:nvSpPr>
          <p:spPr>
            <a:xfrm>
              <a:off x="5781262" y="5220533"/>
              <a:ext cx="477077" cy="467139"/>
            </a:xfrm>
            <a:prstGeom prst="arc">
              <a:avLst>
                <a:gd name="adj1" fmla="val 11100687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413AECDB-4F03-4CB7-9CBD-BB75242A77EC}"/>
                </a:ext>
              </a:extLst>
            </p:cNvPr>
            <p:cNvSpPr/>
            <p:nvPr/>
          </p:nvSpPr>
          <p:spPr>
            <a:xfrm>
              <a:off x="5781262" y="6157292"/>
              <a:ext cx="477077" cy="467139"/>
            </a:xfrm>
            <a:prstGeom prst="arc">
              <a:avLst>
                <a:gd name="adj1" fmla="val 1098529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13F41206-7B88-4FE2-B066-63F9C5ACC072}"/>
                </a:ext>
              </a:extLst>
            </p:cNvPr>
            <p:cNvSpPr/>
            <p:nvPr/>
          </p:nvSpPr>
          <p:spPr>
            <a:xfrm>
              <a:off x="5781262" y="1962976"/>
              <a:ext cx="477077" cy="467139"/>
            </a:xfrm>
            <a:prstGeom prst="arc">
              <a:avLst>
                <a:gd name="adj1" fmla="val 10997115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E9ECA7AB-1C9D-4555-9366-E0A45BB45EAA}"/>
                </a:ext>
              </a:extLst>
            </p:cNvPr>
            <p:cNvSpPr/>
            <p:nvPr/>
          </p:nvSpPr>
          <p:spPr>
            <a:xfrm>
              <a:off x="5781262" y="2874892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3045A7C-5018-48AD-8722-94ADEC36807A}"/>
                </a:ext>
              </a:extLst>
            </p:cNvPr>
            <p:cNvSpPr/>
            <p:nvPr/>
          </p:nvSpPr>
          <p:spPr>
            <a:xfrm>
              <a:off x="5781262" y="4271339"/>
              <a:ext cx="477077" cy="467139"/>
            </a:xfrm>
            <a:prstGeom prst="arc">
              <a:avLst>
                <a:gd name="adj1" fmla="val 10930510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68B1D7-31BE-43B5-8161-C6F6C7B3BB8D}"/>
                </a:ext>
              </a:extLst>
            </p:cNvPr>
            <p:cNvSpPr/>
            <p:nvPr/>
          </p:nvSpPr>
          <p:spPr>
            <a:xfrm>
              <a:off x="5781262" y="5680220"/>
              <a:ext cx="477077" cy="467139"/>
            </a:xfrm>
            <a:prstGeom prst="arc">
              <a:avLst>
                <a:gd name="adj1" fmla="val 11215009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B93416AC-2626-4FA0-8DF4-23C798E0CE6F}"/>
                </a:ext>
              </a:extLst>
            </p:cNvPr>
            <p:cNvSpPr/>
            <p:nvPr/>
          </p:nvSpPr>
          <p:spPr>
            <a:xfrm>
              <a:off x="5781262" y="3324640"/>
              <a:ext cx="477077" cy="467139"/>
            </a:xfrm>
            <a:prstGeom prst="arc">
              <a:avLst>
                <a:gd name="adj1" fmla="val 11010541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D695888-8DD0-4754-A8C5-24131C4B4E2B}"/>
                </a:ext>
              </a:extLst>
            </p:cNvPr>
            <p:cNvSpPr/>
            <p:nvPr/>
          </p:nvSpPr>
          <p:spPr>
            <a:xfrm>
              <a:off x="5781262" y="4760845"/>
              <a:ext cx="477077" cy="467139"/>
            </a:xfrm>
            <a:prstGeom prst="arc">
              <a:avLst>
                <a:gd name="adj1" fmla="val 10782182"/>
                <a:gd name="adj2" fmla="val 0"/>
              </a:avLst>
            </a:prstGeom>
            <a:noFill/>
            <a:ln w="63500">
              <a:gradFill>
                <a:gsLst>
                  <a:gs pos="0">
                    <a:schemeClr val="tx1"/>
                  </a:gs>
                  <a:gs pos="41000">
                    <a:schemeClr val="bg1"/>
                  </a:gs>
                  <a:gs pos="8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FDA60B-5F16-430E-9422-90B4870A5B56}"/>
              </a:ext>
            </a:extLst>
          </p:cNvPr>
          <p:cNvSpPr txBox="1"/>
          <p:nvPr/>
        </p:nvSpPr>
        <p:spPr>
          <a:xfrm>
            <a:off x="10764583" y="4919871"/>
            <a:ext cx="553998" cy="16101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2400" dirty="0"/>
              <a:t>PAGE 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E3F95-98F5-4AC7-9080-8CE5FF552F75}"/>
              </a:ext>
            </a:extLst>
          </p:cNvPr>
          <p:cNvSpPr txBox="1"/>
          <p:nvPr/>
        </p:nvSpPr>
        <p:spPr>
          <a:xfrm>
            <a:off x="6766289" y="528407"/>
            <a:ext cx="283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AGENTA………….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E9FB5-E09F-4B6D-92AA-521EBCC079CB}"/>
              </a:ext>
            </a:extLst>
          </p:cNvPr>
          <p:cNvSpPr txBox="1"/>
          <p:nvPr/>
        </p:nvSpPr>
        <p:spPr>
          <a:xfrm>
            <a:off x="6755799" y="1267031"/>
            <a:ext cx="3697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Characteristics of IOT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Benefits of IOT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Security Problem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Key Element of IOT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 of IOT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5575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311C8D-323E-454B-BA42-3544BFB83972}"/>
              </a:ext>
            </a:extLst>
          </p:cNvPr>
          <p:cNvGrpSpPr/>
          <p:nvPr/>
        </p:nvGrpSpPr>
        <p:grpSpPr>
          <a:xfrm>
            <a:off x="4158654" y="1404979"/>
            <a:ext cx="3982066" cy="3974174"/>
            <a:chOff x="4104968" y="1441914"/>
            <a:chExt cx="3982066" cy="3974174"/>
          </a:xfrm>
          <a:scene3d>
            <a:camera prst="perspectiveRelaxedModerately"/>
            <a:lightRig rig="threePt" dir="t">
              <a:rot lat="0" lon="0" rev="12000000"/>
            </a:lightRig>
          </a:scene3d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9C7DFF-E083-4653-83AA-66606612D0C0}"/>
                </a:ext>
              </a:extLst>
            </p:cNvPr>
            <p:cNvSpPr/>
            <p:nvPr/>
          </p:nvSpPr>
          <p:spPr>
            <a:xfrm>
              <a:off x="6125497" y="1441914"/>
              <a:ext cx="1677577" cy="1129950"/>
            </a:xfrm>
            <a:custGeom>
              <a:avLst/>
              <a:gdLst>
                <a:gd name="connsiteX0" fmla="*/ 0 w 1677577"/>
                <a:gd name="connsiteY0" fmla="*/ 0 h 1129950"/>
                <a:gd name="connsiteX1" fmla="*/ 174076 w 1677577"/>
                <a:gd name="connsiteY1" fmla="*/ 8779 h 1129950"/>
                <a:gd name="connsiteX2" fmla="*/ 1621500 w 1677577"/>
                <a:gd name="connsiteY2" fmla="*/ 875255 h 1129950"/>
                <a:gd name="connsiteX3" fmla="*/ 1677577 w 1677577"/>
                <a:gd name="connsiteY3" fmla="*/ 967447 h 1129950"/>
                <a:gd name="connsiteX4" fmla="*/ 1396114 w 1677577"/>
                <a:gd name="connsiteY4" fmla="*/ 1129950 h 1129950"/>
                <a:gd name="connsiteX5" fmla="*/ 1351795 w 1677577"/>
                <a:gd name="connsiteY5" fmla="*/ 1057106 h 1129950"/>
                <a:gd name="connsiteX6" fmla="*/ 140819 w 1677577"/>
                <a:gd name="connsiteY6" fmla="*/ 332351 h 1129950"/>
                <a:gd name="connsiteX7" fmla="*/ 0 w 1677577"/>
                <a:gd name="connsiteY7" fmla="*/ 325250 h 1129950"/>
                <a:gd name="connsiteX8" fmla="*/ 0 w 1677577"/>
                <a:gd name="connsiteY8" fmla="*/ 0 h 112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577" h="1129950">
                  <a:moveTo>
                    <a:pt x="0" y="0"/>
                  </a:moveTo>
                  <a:lnTo>
                    <a:pt x="174076" y="8779"/>
                  </a:lnTo>
                  <a:cubicBezTo>
                    <a:pt x="776470" y="69880"/>
                    <a:pt x="1299477" y="399188"/>
                    <a:pt x="1621500" y="875255"/>
                  </a:cubicBezTo>
                  <a:lnTo>
                    <a:pt x="1677577" y="967447"/>
                  </a:lnTo>
                  <a:lnTo>
                    <a:pt x="1396114" y="1129950"/>
                  </a:lnTo>
                  <a:lnTo>
                    <a:pt x="1351795" y="1057106"/>
                  </a:lnTo>
                  <a:cubicBezTo>
                    <a:pt x="1082377" y="658904"/>
                    <a:pt x="644808" y="383458"/>
                    <a:pt x="140819" y="332351"/>
                  </a:cubicBezTo>
                  <a:lnTo>
                    <a:pt x="0" y="32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6177"/>
            </a:solidFill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1B0D71-27BB-42B1-8960-6D04A11BA4C5}"/>
                </a:ext>
              </a:extLst>
            </p:cNvPr>
            <p:cNvSpPr/>
            <p:nvPr/>
          </p:nvSpPr>
          <p:spPr>
            <a:xfrm>
              <a:off x="4388928" y="1441914"/>
              <a:ext cx="1677575" cy="1129950"/>
            </a:xfrm>
            <a:custGeom>
              <a:avLst/>
              <a:gdLst>
                <a:gd name="connsiteX0" fmla="*/ 1677575 w 1677575"/>
                <a:gd name="connsiteY0" fmla="*/ 0 h 1129950"/>
                <a:gd name="connsiteX1" fmla="*/ 1677575 w 1677575"/>
                <a:gd name="connsiteY1" fmla="*/ 325250 h 1129950"/>
                <a:gd name="connsiteX2" fmla="*/ 1536756 w 1677575"/>
                <a:gd name="connsiteY2" fmla="*/ 332351 h 1129950"/>
                <a:gd name="connsiteX3" fmla="*/ 325780 w 1677575"/>
                <a:gd name="connsiteY3" fmla="*/ 1057106 h 1129950"/>
                <a:gd name="connsiteX4" fmla="*/ 281461 w 1677575"/>
                <a:gd name="connsiteY4" fmla="*/ 1129950 h 1129950"/>
                <a:gd name="connsiteX5" fmla="*/ 0 w 1677575"/>
                <a:gd name="connsiteY5" fmla="*/ 967448 h 1129950"/>
                <a:gd name="connsiteX6" fmla="*/ 56077 w 1677575"/>
                <a:gd name="connsiteY6" fmla="*/ 875255 h 1129950"/>
                <a:gd name="connsiteX7" fmla="*/ 1503501 w 1677575"/>
                <a:gd name="connsiteY7" fmla="*/ 8779 h 1129950"/>
                <a:gd name="connsiteX8" fmla="*/ 1677575 w 1677575"/>
                <a:gd name="connsiteY8" fmla="*/ 0 h 112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575" h="1129950">
                  <a:moveTo>
                    <a:pt x="1677575" y="0"/>
                  </a:moveTo>
                  <a:lnTo>
                    <a:pt x="1677575" y="325250"/>
                  </a:lnTo>
                  <a:lnTo>
                    <a:pt x="1536756" y="332351"/>
                  </a:lnTo>
                  <a:cubicBezTo>
                    <a:pt x="1032768" y="383458"/>
                    <a:pt x="595198" y="658904"/>
                    <a:pt x="325780" y="1057106"/>
                  </a:cubicBezTo>
                  <a:lnTo>
                    <a:pt x="281461" y="1129950"/>
                  </a:lnTo>
                  <a:lnTo>
                    <a:pt x="0" y="967448"/>
                  </a:lnTo>
                  <a:lnTo>
                    <a:pt x="56077" y="875255"/>
                  </a:lnTo>
                  <a:cubicBezTo>
                    <a:pt x="378100" y="399188"/>
                    <a:pt x="901107" y="69880"/>
                    <a:pt x="1503501" y="8779"/>
                  </a:cubicBezTo>
                  <a:lnTo>
                    <a:pt x="167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EC54559-D3E8-4688-9906-CDB267EF2043}"/>
                </a:ext>
              </a:extLst>
            </p:cNvPr>
            <p:cNvSpPr/>
            <p:nvPr/>
          </p:nvSpPr>
          <p:spPr>
            <a:xfrm>
              <a:off x="7552282" y="2459777"/>
              <a:ext cx="534752" cy="1938448"/>
            </a:xfrm>
            <a:custGeom>
              <a:avLst/>
              <a:gdLst>
                <a:gd name="connsiteX0" fmla="*/ 281458 w 534752"/>
                <a:gd name="connsiteY0" fmla="*/ 0 h 1938448"/>
                <a:gd name="connsiteX1" fmla="*/ 294445 w 534752"/>
                <a:gd name="connsiteY1" fmla="*/ 21351 h 1938448"/>
                <a:gd name="connsiteX2" fmla="*/ 534752 w 534752"/>
                <a:gd name="connsiteY2" fmla="*/ 969223 h 1938448"/>
                <a:gd name="connsiteX3" fmla="*/ 294445 w 534752"/>
                <a:gd name="connsiteY3" fmla="*/ 1917095 h 1938448"/>
                <a:gd name="connsiteX4" fmla="*/ 281457 w 534752"/>
                <a:gd name="connsiteY4" fmla="*/ 1938448 h 1938448"/>
                <a:gd name="connsiteX5" fmla="*/ 0 w 534752"/>
                <a:gd name="connsiteY5" fmla="*/ 1775948 h 1938448"/>
                <a:gd name="connsiteX6" fmla="*/ 8448 w 534752"/>
                <a:gd name="connsiteY6" fmla="*/ 1762062 h 1938448"/>
                <a:gd name="connsiteX7" fmla="*/ 209499 w 534752"/>
                <a:gd name="connsiteY7" fmla="*/ 969223 h 1938448"/>
                <a:gd name="connsiteX8" fmla="*/ 8448 w 534752"/>
                <a:gd name="connsiteY8" fmla="*/ 176384 h 1938448"/>
                <a:gd name="connsiteX9" fmla="*/ 0 w 534752"/>
                <a:gd name="connsiteY9" fmla="*/ 162499 h 1938448"/>
                <a:gd name="connsiteX10" fmla="*/ 281458 w 534752"/>
                <a:gd name="connsiteY10" fmla="*/ 0 h 193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752" h="1938448">
                  <a:moveTo>
                    <a:pt x="281458" y="0"/>
                  </a:moveTo>
                  <a:lnTo>
                    <a:pt x="294445" y="21351"/>
                  </a:lnTo>
                  <a:cubicBezTo>
                    <a:pt x="447700" y="303118"/>
                    <a:pt x="534752" y="626017"/>
                    <a:pt x="534752" y="969223"/>
                  </a:cubicBezTo>
                  <a:cubicBezTo>
                    <a:pt x="534752" y="1312429"/>
                    <a:pt x="447700" y="1635328"/>
                    <a:pt x="294445" y="1917095"/>
                  </a:cubicBezTo>
                  <a:lnTo>
                    <a:pt x="281457" y="1938448"/>
                  </a:lnTo>
                  <a:lnTo>
                    <a:pt x="0" y="1775948"/>
                  </a:lnTo>
                  <a:lnTo>
                    <a:pt x="8448" y="1762062"/>
                  </a:lnTo>
                  <a:cubicBezTo>
                    <a:pt x="136668" y="1526380"/>
                    <a:pt x="209499" y="1256294"/>
                    <a:pt x="209499" y="969223"/>
                  </a:cubicBezTo>
                  <a:cubicBezTo>
                    <a:pt x="209499" y="682152"/>
                    <a:pt x="136668" y="412066"/>
                    <a:pt x="8448" y="176384"/>
                  </a:cubicBezTo>
                  <a:lnTo>
                    <a:pt x="0" y="162499"/>
                  </a:lnTo>
                  <a:lnTo>
                    <a:pt x="28145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56C6B0-3BB3-4E85-B3CD-6BFFF1B040E3}"/>
                </a:ext>
              </a:extLst>
            </p:cNvPr>
            <p:cNvSpPr/>
            <p:nvPr/>
          </p:nvSpPr>
          <p:spPr>
            <a:xfrm>
              <a:off x="4104968" y="2459778"/>
              <a:ext cx="534751" cy="1938447"/>
            </a:xfrm>
            <a:custGeom>
              <a:avLst/>
              <a:gdLst>
                <a:gd name="connsiteX0" fmla="*/ 253294 w 534751"/>
                <a:gd name="connsiteY0" fmla="*/ 0 h 1938447"/>
                <a:gd name="connsiteX1" fmla="*/ 534750 w 534751"/>
                <a:gd name="connsiteY1" fmla="*/ 162499 h 1938447"/>
                <a:gd name="connsiteX2" fmla="*/ 526302 w 534751"/>
                <a:gd name="connsiteY2" fmla="*/ 176384 h 1938447"/>
                <a:gd name="connsiteX3" fmla="*/ 325251 w 534751"/>
                <a:gd name="connsiteY3" fmla="*/ 969223 h 1938447"/>
                <a:gd name="connsiteX4" fmla="*/ 526302 w 534751"/>
                <a:gd name="connsiteY4" fmla="*/ 1762062 h 1938447"/>
                <a:gd name="connsiteX5" fmla="*/ 534751 w 534751"/>
                <a:gd name="connsiteY5" fmla="*/ 1775948 h 1938447"/>
                <a:gd name="connsiteX6" fmla="*/ 253295 w 534751"/>
                <a:gd name="connsiteY6" fmla="*/ 1938447 h 1938447"/>
                <a:gd name="connsiteX7" fmla="*/ 240307 w 534751"/>
                <a:gd name="connsiteY7" fmla="*/ 1917095 h 1938447"/>
                <a:gd name="connsiteX8" fmla="*/ 0 w 534751"/>
                <a:gd name="connsiteY8" fmla="*/ 969223 h 1938447"/>
                <a:gd name="connsiteX9" fmla="*/ 240307 w 534751"/>
                <a:gd name="connsiteY9" fmla="*/ 21351 h 1938447"/>
                <a:gd name="connsiteX10" fmla="*/ 253294 w 534751"/>
                <a:gd name="connsiteY10" fmla="*/ 0 h 193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751" h="1938447">
                  <a:moveTo>
                    <a:pt x="253294" y="0"/>
                  </a:moveTo>
                  <a:lnTo>
                    <a:pt x="534750" y="162499"/>
                  </a:lnTo>
                  <a:lnTo>
                    <a:pt x="526302" y="176384"/>
                  </a:lnTo>
                  <a:cubicBezTo>
                    <a:pt x="398083" y="412066"/>
                    <a:pt x="325251" y="682152"/>
                    <a:pt x="325251" y="969223"/>
                  </a:cubicBezTo>
                  <a:cubicBezTo>
                    <a:pt x="325251" y="1256294"/>
                    <a:pt x="398083" y="1526380"/>
                    <a:pt x="526302" y="1762062"/>
                  </a:cubicBezTo>
                  <a:lnTo>
                    <a:pt x="534751" y="1775948"/>
                  </a:lnTo>
                  <a:lnTo>
                    <a:pt x="253295" y="1938447"/>
                  </a:lnTo>
                  <a:lnTo>
                    <a:pt x="240307" y="1917095"/>
                  </a:lnTo>
                  <a:cubicBezTo>
                    <a:pt x="87052" y="1635328"/>
                    <a:pt x="0" y="1312429"/>
                    <a:pt x="0" y="969223"/>
                  </a:cubicBezTo>
                  <a:cubicBezTo>
                    <a:pt x="0" y="626017"/>
                    <a:pt x="87052" y="303118"/>
                    <a:pt x="240307" y="21351"/>
                  </a:cubicBezTo>
                  <a:lnTo>
                    <a:pt x="2532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77EA4A-48D9-4FFC-9DD8-BFDE4C3AF752}"/>
                </a:ext>
              </a:extLst>
            </p:cNvPr>
            <p:cNvSpPr/>
            <p:nvPr/>
          </p:nvSpPr>
          <p:spPr>
            <a:xfrm>
              <a:off x="4388929" y="4286139"/>
              <a:ext cx="1677574" cy="1129949"/>
            </a:xfrm>
            <a:custGeom>
              <a:avLst/>
              <a:gdLst>
                <a:gd name="connsiteX0" fmla="*/ 281461 w 1677574"/>
                <a:gd name="connsiteY0" fmla="*/ 0 h 1129949"/>
                <a:gd name="connsiteX1" fmla="*/ 325779 w 1677574"/>
                <a:gd name="connsiteY1" fmla="*/ 72842 h 1129949"/>
                <a:gd name="connsiteX2" fmla="*/ 1536755 w 1677574"/>
                <a:gd name="connsiteY2" fmla="*/ 797597 h 1129949"/>
                <a:gd name="connsiteX3" fmla="*/ 1677574 w 1677574"/>
                <a:gd name="connsiteY3" fmla="*/ 804698 h 1129949"/>
                <a:gd name="connsiteX4" fmla="*/ 1677574 w 1677574"/>
                <a:gd name="connsiteY4" fmla="*/ 1129949 h 1129949"/>
                <a:gd name="connsiteX5" fmla="*/ 1503500 w 1677574"/>
                <a:gd name="connsiteY5" fmla="*/ 1121169 h 1129949"/>
                <a:gd name="connsiteX6" fmla="*/ 56076 w 1677574"/>
                <a:gd name="connsiteY6" fmla="*/ 254693 h 1129949"/>
                <a:gd name="connsiteX7" fmla="*/ 0 w 1677574"/>
                <a:gd name="connsiteY7" fmla="*/ 162502 h 1129949"/>
                <a:gd name="connsiteX8" fmla="*/ 281461 w 1677574"/>
                <a:gd name="connsiteY8" fmla="*/ 0 h 112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574" h="1129949">
                  <a:moveTo>
                    <a:pt x="281461" y="0"/>
                  </a:moveTo>
                  <a:lnTo>
                    <a:pt x="325779" y="72842"/>
                  </a:lnTo>
                  <a:cubicBezTo>
                    <a:pt x="595197" y="471044"/>
                    <a:pt x="1032767" y="746490"/>
                    <a:pt x="1536755" y="797597"/>
                  </a:cubicBezTo>
                  <a:lnTo>
                    <a:pt x="1677574" y="804698"/>
                  </a:lnTo>
                  <a:lnTo>
                    <a:pt x="1677574" y="1129949"/>
                  </a:lnTo>
                  <a:lnTo>
                    <a:pt x="1503500" y="1121169"/>
                  </a:lnTo>
                  <a:cubicBezTo>
                    <a:pt x="901106" y="1060069"/>
                    <a:pt x="378099" y="730761"/>
                    <a:pt x="56076" y="254693"/>
                  </a:cubicBezTo>
                  <a:lnTo>
                    <a:pt x="0" y="162502"/>
                  </a:lnTo>
                  <a:lnTo>
                    <a:pt x="2814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608348-0970-4EA2-8EAA-F667D1714E84}"/>
                </a:ext>
              </a:extLst>
            </p:cNvPr>
            <p:cNvSpPr/>
            <p:nvPr/>
          </p:nvSpPr>
          <p:spPr>
            <a:xfrm>
              <a:off x="6125497" y="4286139"/>
              <a:ext cx="1677576" cy="1129949"/>
            </a:xfrm>
            <a:custGeom>
              <a:avLst/>
              <a:gdLst>
                <a:gd name="connsiteX0" fmla="*/ 1396113 w 1677576"/>
                <a:gd name="connsiteY0" fmla="*/ 0 h 1129949"/>
                <a:gd name="connsiteX1" fmla="*/ 1677576 w 1677576"/>
                <a:gd name="connsiteY1" fmla="*/ 162503 h 1129949"/>
                <a:gd name="connsiteX2" fmla="*/ 1621500 w 1677576"/>
                <a:gd name="connsiteY2" fmla="*/ 254693 h 1129949"/>
                <a:gd name="connsiteX3" fmla="*/ 174076 w 1677576"/>
                <a:gd name="connsiteY3" fmla="*/ 1121169 h 1129949"/>
                <a:gd name="connsiteX4" fmla="*/ 0 w 1677576"/>
                <a:gd name="connsiteY4" fmla="*/ 1129949 h 1129949"/>
                <a:gd name="connsiteX5" fmla="*/ 0 w 1677576"/>
                <a:gd name="connsiteY5" fmla="*/ 804698 h 1129949"/>
                <a:gd name="connsiteX6" fmla="*/ 140819 w 1677576"/>
                <a:gd name="connsiteY6" fmla="*/ 797597 h 1129949"/>
                <a:gd name="connsiteX7" fmla="*/ 1351795 w 1677576"/>
                <a:gd name="connsiteY7" fmla="*/ 72842 h 1129949"/>
                <a:gd name="connsiteX8" fmla="*/ 1396113 w 1677576"/>
                <a:gd name="connsiteY8" fmla="*/ 0 h 112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576" h="1129949">
                  <a:moveTo>
                    <a:pt x="1396113" y="0"/>
                  </a:moveTo>
                  <a:lnTo>
                    <a:pt x="1677576" y="162503"/>
                  </a:lnTo>
                  <a:lnTo>
                    <a:pt x="1621500" y="254693"/>
                  </a:lnTo>
                  <a:cubicBezTo>
                    <a:pt x="1299477" y="730761"/>
                    <a:pt x="776470" y="1060069"/>
                    <a:pt x="174076" y="1121169"/>
                  </a:cubicBezTo>
                  <a:lnTo>
                    <a:pt x="0" y="1129949"/>
                  </a:lnTo>
                  <a:lnTo>
                    <a:pt x="0" y="804698"/>
                  </a:lnTo>
                  <a:lnTo>
                    <a:pt x="140819" y="797597"/>
                  </a:lnTo>
                  <a:cubicBezTo>
                    <a:pt x="644808" y="746490"/>
                    <a:pt x="1082377" y="471044"/>
                    <a:pt x="1351795" y="72842"/>
                  </a:cubicBezTo>
                  <a:lnTo>
                    <a:pt x="1396113" y="0"/>
                  </a:lnTo>
                  <a:close/>
                </a:path>
              </a:pathLst>
            </a:custGeom>
            <a:ln>
              <a:noFill/>
            </a:ln>
            <a:sp3d extrusionH="2540000"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E51BDD4-9868-44CF-9C0E-5772868052F5}"/>
              </a:ext>
            </a:extLst>
          </p:cNvPr>
          <p:cNvSpPr txBox="1"/>
          <p:nvPr/>
        </p:nvSpPr>
        <p:spPr>
          <a:xfrm>
            <a:off x="769620" y="1098497"/>
            <a:ext cx="883920" cy="73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7A0444-C3D0-4835-9F20-39A1B1B5F482}"/>
              </a:ext>
            </a:extLst>
          </p:cNvPr>
          <p:cNvSpPr txBox="1"/>
          <p:nvPr/>
        </p:nvSpPr>
        <p:spPr>
          <a:xfrm>
            <a:off x="5090160" y="2384857"/>
            <a:ext cx="739019" cy="66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667577-C99C-4956-8497-44666F52E0DE}"/>
              </a:ext>
            </a:extLst>
          </p:cNvPr>
          <p:cNvGrpSpPr/>
          <p:nvPr/>
        </p:nvGrpSpPr>
        <p:grpSpPr>
          <a:xfrm>
            <a:off x="8002781" y="2067579"/>
            <a:ext cx="4157304" cy="1341895"/>
            <a:chOff x="8002781" y="2067579"/>
            <a:chExt cx="4157304" cy="134189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7A1DEC-F9C4-4209-95D9-9E109DC2A2D2}"/>
                </a:ext>
              </a:extLst>
            </p:cNvPr>
            <p:cNvGrpSpPr/>
            <p:nvPr/>
          </p:nvGrpSpPr>
          <p:grpSpPr>
            <a:xfrm>
              <a:off x="8002781" y="2098530"/>
              <a:ext cx="1734313" cy="572655"/>
              <a:chOff x="8002781" y="2098530"/>
              <a:chExt cx="1734313" cy="57265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0292C5-2915-4D12-BA59-64840312FF14}"/>
                  </a:ext>
                </a:extLst>
              </p:cNvPr>
              <p:cNvGrpSpPr/>
              <p:nvPr/>
            </p:nvGrpSpPr>
            <p:grpSpPr>
              <a:xfrm>
                <a:off x="8002781" y="2098530"/>
                <a:ext cx="1734313" cy="572655"/>
                <a:chOff x="8002781" y="2098530"/>
                <a:chExt cx="1734313" cy="572655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4D2FF89-9FC4-4EAE-8C1B-EA7E1357B89A}"/>
                    </a:ext>
                  </a:extLst>
                </p:cNvPr>
                <p:cNvSpPr/>
                <p:nvPr/>
              </p:nvSpPr>
              <p:spPr>
                <a:xfrm>
                  <a:off x="9155203" y="2098530"/>
                  <a:ext cx="581891" cy="572655"/>
                </a:xfrm>
                <a:prstGeom prst="ellipse">
                  <a:avLst/>
                </a:prstGeom>
                <a:solidFill>
                  <a:srgbClr val="FF71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B7045C7-5FCA-4FE5-A637-31EBA85AF321}"/>
                    </a:ext>
                  </a:extLst>
                </p:cNvPr>
                <p:cNvCxnSpPr>
                  <a:cxnSpLocks/>
                  <a:stCxn id="14" idx="2"/>
                </p:cNvCxnSpPr>
                <p:nvPr/>
              </p:nvCxnSpPr>
              <p:spPr>
                <a:xfrm flipH="1" flipV="1">
                  <a:off x="8002781" y="2384857"/>
                  <a:ext cx="1152422" cy="1"/>
                </a:xfrm>
                <a:prstGeom prst="straightConnector1">
                  <a:avLst/>
                </a:prstGeom>
                <a:ln>
                  <a:solidFill>
                    <a:srgbClr val="FF7188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B75BDE30-8872-4DE2-A3F8-D198D1BCD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33493" y="2181135"/>
                <a:ext cx="425309" cy="425309"/>
              </a:xfrm>
              <a:prstGeom prst="rect">
                <a:avLst/>
              </a:prstGeom>
              <a:effectLst>
                <a:glow rad="63500">
                  <a:srgbClr val="FF0066">
                    <a:alpha val="40000"/>
                  </a:srgb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DDC287-69F7-4590-B36B-0120B139D530}"/>
                </a:ext>
              </a:extLst>
            </p:cNvPr>
            <p:cNvGrpSpPr/>
            <p:nvPr/>
          </p:nvGrpSpPr>
          <p:grpSpPr>
            <a:xfrm>
              <a:off x="9723227" y="2067579"/>
              <a:ext cx="2436858" cy="1341895"/>
              <a:chOff x="9723227" y="2067579"/>
              <a:chExt cx="2436858" cy="134189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BF331E-BDF9-4FB4-A07B-0C51F0B92F43}"/>
                  </a:ext>
                </a:extLst>
              </p:cNvPr>
              <p:cNvSpPr txBox="1"/>
              <p:nvPr/>
            </p:nvSpPr>
            <p:spPr>
              <a:xfrm>
                <a:off x="9723227" y="2509228"/>
                <a:ext cx="242030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 process by which computer systems or networks automatically adapt their own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configuration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of components without human direct intervention.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F0E7444-8D44-4BD5-BC0B-413BA1954DB9}"/>
                  </a:ext>
                </a:extLst>
              </p:cNvPr>
              <p:cNvSpPr txBox="1"/>
              <p:nvPr/>
            </p:nvSpPr>
            <p:spPr>
              <a:xfrm>
                <a:off x="9793362" y="2067579"/>
                <a:ext cx="23667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u="sng" dirty="0">
                    <a:solidFill>
                      <a:srgbClr val="FF7188"/>
                    </a:solidFill>
                  </a:rPr>
                  <a:t>4. Self-Configuring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7643867-933C-41C1-AB5D-1EB5367DF31A}"/>
              </a:ext>
            </a:extLst>
          </p:cNvPr>
          <p:cNvGrpSpPr/>
          <p:nvPr/>
        </p:nvGrpSpPr>
        <p:grpSpPr>
          <a:xfrm>
            <a:off x="97202" y="3608033"/>
            <a:ext cx="3752617" cy="1186572"/>
            <a:chOff x="97202" y="3608033"/>
            <a:chExt cx="3752617" cy="118657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202172D-B182-4054-BA91-F9757E7FBB42}"/>
                </a:ext>
              </a:extLst>
            </p:cNvPr>
            <p:cNvGrpSpPr/>
            <p:nvPr/>
          </p:nvGrpSpPr>
          <p:grpSpPr>
            <a:xfrm>
              <a:off x="2454906" y="3608033"/>
              <a:ext cx="1394913" cy="615686"/>
              <a:chOff x="2454906" y="3608033"/>
              <a:chExt cx="1394913" cy="61568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D39AB5C-9164-41CC-8098-E4C9F6257F9C}"/>
                  </a:ext>
                </a:extLst>
              </p:cNvPr>
              <p:cNvGrpSpPr/>
              <p:nvPr/>
            </p:nvGrpSpPr>
            <p:grpSpPr>
              <a:xfrm>
                <a:off x="2454906" y="3608033"/>
                <a:ext cx="1394913" cy="615686"/>
                <a:chOff x="2454906" y="3608033"/>
                <a:chExt cx="1394913" cy="61568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FD59DDD-F8A5-4FCD-A563-12B232EE9D89}"/>
                    </a:ext>
                  </a:extLst>
                </p:cNvPr>
                <p:cNvSpPr/>
                <p:nvPr/>
              </p:nvSpPr>
              <p:spPr>
                <a:xfrm>
                  <a:off x="2454906" y="3608033"/>
                  <a:ext cx="609626" cy="615686"/>
                </a:xfrm>
                <a:prstGeom prst="ellipse">
                  <a:avLst/>
                </a:prstGeom>
                <a:solidFill>
                  <a:srgbClr val="80B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5631C89-A350-4816-AEB0-F88A9A45B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1282" y="3924030"/>
                  <a:ext cx="998537" cy="0"/>
                </a:xfrm>
                <a:prstGeom prst="straightConnector1">
                  <a:avLst/>
                </a:prstGeom>
                <a:ln>
                  <a:solidFill>
                    <a:srgbClr val="80BF56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B6378F0-2FF0-4B14-9837-F95ECE29B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6262" y="3677751"/>
                <a:ext cx="476250" cy="476250"/>
              </a:xfrm>
              <a:prstGeom prst="rect">
                <a:avLst/>
              </a:prstGeom>
              <a:effectLst>
                <a:glow rad="63500">
                  <a:schemeClr val="accent6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FD0B18-916C-463C-AA9C-15CA56936817}"/>
                </a:ext>
              </a:extLst>
            </p:cNvPr>
            <p:cNvGrpSpPr/>
            <p:nvPr/>
          </p:nvGrpSpPr>
          <p:grpSpPr>
            <a:xfrm>
              <a:off x="97202" y="3609570"/>
              <a:ext cx="2354730" cy="1185035"/>
              <a:chOff x="97202" y="3609570"/>
              <a:chExt cx="2354730" cy="1185035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F968494-3D0F-475A-AD83-4C30B0E1121F}"/>
                  </a:ext>
                </a:extLst>
              </p:cNvPr>
              <p:cNvSpPr txBox="1"/>
              <p:nvPr/>
            </p:nvSpPr>
            <p:spPr>
              <a:xfrm>
                <a:off x="119408" y="3609570"/>
                <a:ext cx="233252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000" b="1" u="sng" dirty="0">
                    <a:solidFill>
                      <a:srgbClr val="80BF56"/>
                    </a:solidFill>
                  </a:rPr>
                  <a:t>2. Dynamic Nature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EB9FC2-D231-400B-95CD-1EA213D3103F}"/>
                  </a:ext>
                </a:extLst>
              </p:cNvPr>
              <p:cNvSpPr txBox="1"/>
              <p:nvPr/>
            </p:nvSpPr>
            <p:spPr>
              <a:xfrm>
                <a:off x="97202" y="4055941"/>
                <a:ext cx="23325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If a person, place, or thing is energetic and active, then it's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dynamic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. When things are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dynamic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, there's a lot going on.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B99B05-768D-4F4E-993F-24435627499B}"/>
              </a:ext>
            </a:extLst>
          </p:cNvPr>
          <p:cNvGrpSpPr/>
          <p:nvPr/>
        </p:nvGrpSpPr>
        <p:grpSpPr>
          <a:xfrm>
            <a:off x="54381" y="1944149"/>
            <a:ext cx="4289019" cy="1538578"/>
            <a:chOff x="54381" y="1944149"/>
            <a:chExt cx="4289019" cy="153857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8A0E54-1ED9-4AE5-9DFC-3F61F815DB58}"/>
                </a:ext>
              </a:extLst>
            </p:cNvPr>
            <p:cNvGrpSpPr/>
            <p:nvPr/>
          </p:nvGrpSpPr>
          <p:grpSpPr>
            <a:xfrm>
              <a:off x="2468773" y="2098530"/>
              <a:ext cx="1874627" cy="572655"/>
              <a:chOff x="2468773" y="2098530"/>
              <a:chExt cx="1874627" cy="57265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73D828A-AD75-4BC1-B27F-1E31B6933C38}"/>
                  </a:ext>
                </a:extLst>
              </p:cNvPr>
              <p:cNvGrpSpPr/>
              <p:nvPr/>
            </p:nvGrpSpPr>
            <p:grpSpPr>
              <a:xfrm>
                <a:off x="2468773" y="2098530"/>
                <a:ext cx="1874627" cy="572655"/>
                <a:chOff x="2468773" y="2098530"/>
                <a:chExt cx="1874627" cy="57265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A8149AB-04C5-4600-B422-3D843C881A65}"/>
                    </a:ext>
                  </a:extLst>
                </p:cNvPr>
                <p:cNvSpPr/>
                <p:nvPr/>
              </p:nvSpPr>
              <p:spPr>
                <a:xfrm>
                  <a:off x="2468773" y="2098530"/>
                  <a:ext cx="581891" cy="572655"/>
                </a:xfrm>
                <a:prstGeom prst="ellipse">
                  <a:avLst/>
                </a:prstGeom>
                <a:solidFill>
                  <a:srgbClr val="FF8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1E17A6EA-62FA-44B9-ACAC-BF612BC68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631" y="2396934"/>
                  <a:ext cx="1454769" cy="0"/>
                </a:xfrm>
                <a:prstGeom prst="straightConnector1">
                  <a:avLst/>
                </a:prstGeom>
                <a:ln>
                  <a:solidFill>
                    <a:srgbClr val="FF8F3F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EAAB8B3-538D-465D-B451-93074B38F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2604" y="2162277"/>
                <a:ext cx="463027" cy="463027"/>
              </a:xfrm>
              <a:prstGeom prst="rect">
                <a:avLst/>
              </a:prstGeom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FFF155-EA03-4A29-99B2-D3AD0472C156}"/>
                </a:ext>
              </a:extLst>
            </p:cNvPr>
            <p:cNvGrpSpPr/>
            <p:nvPr/>
          </p:nvGrpSpPr>
          <p:grpSpPr>
            <a:xfrm>
              <a:off x="54381" y="1944149"/>
              <a:ext cx="2322686" cy="1538578"/>
              <a:chOff x="44397" y="1944149"/>
              <a:chExt cx="2605621" cy="153857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259F184-7420-462E-95F7-EBBC3885C6FC}"/>
                  </a:ext>
                </a:extLst>
              </p:cNvPr>
              <p:cNvSpPr txBox="1"/>
              <p:nvPr/>
            </p:nvSpPr>
            <p:spPr>
              <a:xfrm>
                <a:off x="44397" y="1944149"/>
                <a:ext cx="26056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IN" sz="2000" b="1" u="sng" dirty="0">
                    <a:solidFill>
                      <a:srgbClr val="FF8A38"/>
                    </a:solidFill>
                  </a:rPr>
                  <a:t>1. Unique Identity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ED8B191-B7D3-4721-A30D-451675063257}"/>
                  </a:ext>
                </a:extLst>
              </p:cNvPr>
              <p:cNvSpPr txBox="1"/>
              <p:nvPr/>
            </p:nvSpPr>
            <p:spPr>
              <a:xfrm>
                <a:off x="136335" y="2420898"/>
                <a:ext cx="2513683" cy="1061829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 UID is a numeric or alphanumeric string that is associated with a single entity within a given system. UIDs make it possible to address that entity, so that it can be accessed &amp; interacted with it.</a:t>
                </a:r>
                <a:endParaRPr lang="en-IN" sz="1050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341F2C-48BB-4DC6-9685-2B449CAFDEEA}"/>
              </a:ext>
            </a:extLst>
          </p:cNvPr>
          <p:cNvGrpSpPr/>
          <p:nvPr/>
        </p:nvGrpSpPr>
        <p:grpSpPr>
          <a:xfrm>
            <a:off x="-46460" y="4969458"/>
            <a:ext cx="4256495" cy="1374034"/>
            <a:chOff x="-46460" y="4969458"/>
            <a:chExt cx="4256495" cy="137403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72A4D90-5617-40B0-B988-22A7D7C961E4}"/>
                </a:ext>
              </a:extLst>
            </p:cNvPr>
            <p:cNvGrpSpPr/>
            <p:nvPr/>
          </p:nvGrpSpPr>
          <p:grpSpPr>
            <a:xfrm>
              <a:off x="2455292" y="5119852"/>
              <a:ext cx="1754743" cy="572655"/>
              <a:chOff x="2455292" y="5119852"/>
              <a:chExt cx="1754743" cy="57265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6D31738-8C1D-4484-9C97-5779F13F0ADE}"/>
                  </a:ext>
                </a:extLst>
              </p:cNvPr>
              <p:cNvGrpSpPr/>
              <p:nvPr/>
            </p:nvGrpSpPr>
            <p:grpSpPr>
              <a:xfrm>
                <a:off x="2455292" y="5119852"/>
                <a:ext cx="1754743" cy="572655"/>
                <a:chOff x="2455292" y="5119852"/>
                <a:chExt cx="1754743" cy="572655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D6263BB-1EA1-49E4-B780-2181EAEFB492}"/>
                    </a:ext>
                  </a:extLst>
                </p:cNvPr>
                <p:cNvSpPr/>
                <p:nvPr/>
              </p:nvSpPr>
              <p:spPr>
                <a:xfrm>
                  <a:off x="2455292" y="5119852"/>
                  <a:ext cx="581891" cy="572655"/>
                </a:xfrm>
                <a:prstGeom prst="ellipse">
                  <a:avLst/>
                </a:prstGeom>
                <a:solidFill>
                  <a:srgbClr val="FFCA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F33147C-3537-43C7-8E19-1CDBAEF5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630" y="5404844"/>
                  <a:ext cx="1321405" cy="0"/>
                </a:xfrm>
                <a:prstGeom prst="straightConnector1">
                  <a:avLst/>
                </a:prstGeom>
                <a:ln>
                  <a:solidFill>
                    <a:srgbClr val="FFCA02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AE8FBC45-136B-4C2F-8274-7B84D9F70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936" y="5187423"/>
                <a:ext cx="458220" cy="429721"/>
              </a:xfrm>
              <a:prstGeom prst="rect">
                <a:avLst/>
              </a:prstGeom>
              <a:effectLst>
                <a:glow rad="635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693F564-A895-4120-A1E6-D3863D24ADC8}"/>
                </a:ext>
              </a:extLst>
            </p:cNvPr>
            <p:cNvGrpSpPr/>
            <p:nvPr/>
          </p:nvGrpSpPr>
          <p:grpSpPr>
            <a:xfrm>
              <a:off x="-46460" y="4969458"/>
              <a:ext cx="2515233" cy="1374034"/>
              <a:chOff x="-46460" y="4969458"/>
              <a:chExt cx="2515233" cy="1374034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C6CEB0F-279D-45C8-BFF8-DDC4CF43E6DE}"/>
                  </a:ext>
                </a:extLst>
              </p:cNvPr>
              <p:cNvSpPr txBox="1"/>
              <p:nvPr/>
            </p:nvSpPr>
            <p:spPr>
              <a:xfrm>
                <a:off x="357163" y="4969458"/>
                <a:ext cx="208887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IN" sz="2000" b="1" u="sng" dirty="0">
                    <a:solidFill>
                      <a:srgbClr val="FFCA02"/>
                    </a:solidFill>
                  </a:rPr>
                  <a:t>3. Self-Adapting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22C3BE-2101-4B15-9796-8B2352AB8465}"/>
                  </a:ext>
                </a:extLst>
              </p:cNvPr>
              <p:cNvSpPr txBox="1"/>
              <p:nvPr/>
            </p:nvSpPr>
            <p:spPr>
              <a:xfrm>
                <a:off x="-46460" y="5443246"/>
                <a:ext cx="2515233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The ability of a computer system to change parts or all it is working algorithm over time.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Self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adaptation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usually occurs over time as experience is acquired.</a:t>
                </a:r>
                <a:r>
                  <a:rPr lang="en-US" sz="1050" b="1" i="0" dirty="0">
                    <a:solidFill>
                      <a:srgbClr val="5F6368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EF2C8C8-9E6A-455D-A1FE-ABC02D897C45}"/>
              </a:ext>
            </a:extLst>
          </p:cNvPr>
          <p:cNvSpPr txBox="1"/>
          <p:nvPr/>
        </p:nvSpPr>
        <p:spPr>
          <a:xfrm>
            <a:off x="4603770" y="2632276"/>
            <a:ext cx="2655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IN" sz="105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6EE86-C445-4B1C-8A1B-99BD4D3DB466}"/>
              </a:ext>
            </a:extLst>
          </p:cNvPr>
          <p:cNvGrpSpPr/>
          <p:nvPr/>
        </p:nvGrpSpPr>
        <p:grpSpPr>
          <a:xfrm>
            <a:off x="8449555" y="3448526"/>
            <a:ext cx="3710530" cy="1507662"/>
            <a:chOff x="8449555" y="3448526"/>
            <a:chExt cx="3710530" cy="150766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472A527-E3D5-4A19-B48B-F039BE657CE3}"/>
                </a:ext>
              </a:extLst>
            </p:cNvPr>
            <p:cNvGrpSpPr/>
            <p:nvPr/>
          </p:nvGrpSpPr>
          <p:grpSpPr>
            <a:xfrm>
              <a:off x="8449555" y="3608032"/>
              <a:ext cx="1274343" cy="572655"/>
              <a:chOff x="8449555" y="3608032"/>
              <a:chExt cx="1274343" cy="57265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1324CD-C6E4-4690-9E53-5F9E822AA30A}"/>
                  </a:ext>
                </a:extLst>
              </p:cNvPr>
              <p:cNvGrpSpPr/>
              <p:nvPr/>
            </p:nvGrpSpPr>
            <p:grpSpPr>
              <a:xfrm>
                <a:off x="8449555" y="3608032"/>
                <a:ext cx="1274343" cy="572655"/>
                <a:chOff x="8449555" y="3608032"/>
                <a:chExt cx="1274343" cy="572655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ABDBFF1-00F9-4E40-A04D-FB06B8EA9E3A}"/>
                    </a:ext>
                  </a:extLst>
                </p:cNvPr>
                <p:cNvSpPr/>
                <p:nvPr/>
              </p:nvSpPr>
              <p:spPr>
                <a:xfrm>
                  <a:off x="9142007" y="3608032"/>
                  <a:ext cx="581891" cy="57265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B45738E-5C9D-4930-91FF-DBA1AB9A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49555" y="3881000"/>
                  <a:ext cx="953108" cy="0"/>
                </a:xfrm>
                <a:prstGeom prst="straightConnector1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rgbClr val="8497B0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5B8333CF-36F0-4392-BD7E-E457A094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7894" y="3682747"/>
                <a:ext cx="396506" cy="396506"/>
              </a:xfrm>
              <a:prstGeom prst="rect">
                <a:avLst/>
              </a:prstGeom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461DCD7-7413-4FBC-B2A9-E04ADC1F27E2}"/>
                </a:ext>
              </a:extLst>
            </p:cNvPr>
            <p:cNvGrpSpPr/>
            <p:nvPr/>
          </p:nvGrpSpPr>
          <p:grpSpPr>
            <a:xfrm>
              <a:off x="9704793" y="3448526"/>
              <a:ext cx="2455292" cy="1507662"/>
              <a:chOff x="9704793" y="3448526"/>
              <a:chExt cx="2455292" cy="1507662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899F66D-62B1-4DD4-9AD4-96029144196F}"/>
                  </a:ext>
                </a:extLst>
              </p:cNvPr>
              <p:cNvSpPr txBox="1"/>
              <p:nvPr/>
            </p:nvSpPr>
            <p:spPr>
              <a:xfrm>
                <a:off x="9749078" y="3448526"/>
                <a:ext cx="23667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u="sng" dirty="0">
                    <a:solidFill>
                      <a:srgbClr val="4472C4"/>
                    </a:solidFill>
                  </a:rPr>
                  <a:t>5. Heterogeneity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A46B2A2-4C95-4AE1-B78D-BCB2DFE66F81}"/>
                  </a:ext>
                </a:extLst>
              </p:cNvPr>
              <p:cNvSpPr txBox="1"/>
              <p:nvPr/>
            </p:nvSpPr>
            <p:spPr>
              <a:xfrm>
                <a:off x="9704793" y="3894359"/>
                <a:ext cx="2455292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A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heterogeneous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distributed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IoT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system is typically made of various sub-systems. It includes resource-constrained nodes and more powerful nodes such as embedded computer or normal computer nodes. 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47CBDC-EC53-4EB2-97B7-012736C1470B}"/>
              </a:ext>
            </a:extLst>
          </p:cNvPr>
          <p:cNvGrpSpPr/>
          <p:nvPr/>
        </p:nvGrpSpPr>
        <p:grpSpPr>
          <a:xfrm>
            <a:off x="8059520" y="4987951"/>
            <a:ext cx="4144850" cy="1604802"/>
            <a:chOff x="8059520" y="4987951"/>
            <a:chExt cx="4144850" cy="16048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9C72334-5576-4C04-BC0A-0D536299E23F}"/>
                </a:ext>
              </a:extLst>
            </p:cNvPr>
            <p:cNvGrpSpPr/>
            <p:nvPr/>
          </p:nvGrpSpPr>
          <p:grpSpPr>
            <a:xfrm>
              <a:off x="8059520" y="5068468"/>
              <a:ext cx="1677574" cy="624039"/>
              <a:chOff x="8059520" y="5068468"/>
              <a:chExt cx="1677574" cy="62403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B02230F-F574-4B23-88B3-435775D68710}"/>
                  </a:ext>
                </a:extLst>
              </p:cNvPr>
              <p:cNvGrpSpPr/>
              <p:nvPr/>
            </p:nvGrpSpPr>
            <p:grpSpPr>
              <a:xfrm>
                <a:off x="8059520" y="5068468"/>
                <a:ext cx="1677574" cy="624039"/>
                <a:chOff x="8059520" y="5068468"/>
                <a:chExt cx="1677574" cy="624039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7C5A915-D86C-4536-A4C6-657FF8BC0A40}"/>
                    </a:ext>
                  </a:extLst>
                </p:cNvPr>
                <p:cNvSpPr/>
                <p:nvPr/>
              </p:nvSpPr>
              <p:spPr>
                <a:xfrm>
                  <a:off x="9119216" y="5068468"/>
                  <a:ext cx="617878" cy="624039"/>
                </a:xfrm>
                <a:prstGeom prst="ellipse">
                  <a:avLst/>
                </a:prstGeom>
                <a:solidFill>
                  <a:srgbClr val="4B7D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51FF7DD-C069-43CC-B0DB-C424CC57D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59520" y="5404844"/>
                  <a:ext cx="1336473" cy="0"/>
                </a:xfrm>
                <a:prstGeom prst="straightConnector1">
                  <a:avLst/>
                </a:prstGeom>
                <a:ln>
                  <a:solidFill>
                    <a:srgbClr val="4B7DD4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BC98706F-7638-419C-99B3-48155E050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0811" y="5109799"/>
                <a:ext cx="534688" cy="534688"/>
              </a:xfrm>
              <a:prstGeom prst="rect">
                <a:avLst/>
              </a:prstGeom>
              <a:effectLst>
                <a:glow rad="635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C35D44-2862-4685-A25F-9797545C3466}"/>
                </a:ext>
              </a:extLst>
            </p:cNvPr>
            <p:cNvGrpSpPr/>
            <p:nvPr/>
          </p:nvGrpSpPr>
          <p:grpSpPr>
            <a:xfrm>
              <a:off x="9736708" y="4987951"/>
              <a:ext cx="2467662" cy="1604802"/>
              <a:chOff x="9736708" y="4987951"/>
              <a:chExt cx="2467662" cy="160480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F39147E-3C70-4765-94F8-8B3B9FE3DC42}"/>
                  </a:ext>
                </a:extLst>
              </p:cNvPr>
              <p:cNvSpPr txBox="1"/>
              <p:nvPr/>
            </p:nvSpPr>
            <p:spPr>
              <a:xfrm>
                <a:off x="9736708" y="4987951"/>
                <a:ext cx="245529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000" b="1" u="sng" dirty="0">
                    <a:solidFill>
                      <a:srgbClr val="00B0F0"/>
                    </a:solidFill>
                  </a:rPr>
                  <a:t>6. Integrated to Information Network 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CF74340-0EC3-4186-B43C-6B29BCB60933}"/>
                  </a:ext>
                </a:extLst>
              </p:cNvPr>
              <p:cNvSpPr txBox="1"/>
              <p:nvPr/>
            </p:nvSpPr>
            <p:spPr>
              <a:xfrm>
                <a:off x="9749078" y="5692507"/>
                <a:ext cx="245529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IoT devices are usually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integrated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into the </a:t>
                </a:r>
                <a:r>
                  <a:rPr lang="en-US" sz="105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information network</a:t>
                </a:r>
                <a:r>
                  <a:rPr lang="en-US" sz="105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 that allows them to communicate and exchange data with other devices and systems. .</a:t>
                </a:r>
                <a:endParaRPr lang="en-IN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5B0C50A-C044-446C-8D8A-D78B68721DAD}"/>
              </a:ext>
            </a:extLst>
          </p:cNvPr>
          <p:cNvSpPr txBox="1"/>
          <p:nvPr/>
        </p:nvSpPr>
        <p:spPr>
          <a:xfrm>
            <a:off x="1770076" y="427950"/>
            <a:ext cx="8818213" cy="769441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IN" sz="4400" b="1" dirty="0">
                <a:solidFill>
                  <a:srgbClr val="FF0066"/>
                </a:solidFill>
                <a:effectLst>
                  <a:glow rad="101600">
                    <a:srgbClr val="002060">
                      <a:alpha val="40000"/>
                    </a:srgbClr>
                  </a:glow>
                  <a:reflection blurRad="63500" stA="76000" endPos="47000" dist="38100" dir="5400000" sy="-100000" algn="bl" rotWithShape="0"/>
                </a:effectLst>
                <a:latin typeface="Arial Black" panose="020B0A04020102020204" pitchFamily="34" charset="0"/>
              </a:rPr>
              <a:t>CHARACTERISTICS OF IOT</a:t>
            </a:r>
          </a:p>
        </p:txBody>
      </p:sp>
    </p:spTree>
    <p:extLst>
      <p:ext uri="{BB962C8B-B14F-4D97-AF65-F5344CB8AC3E}">
        <p14:creationId xmlns:p14="http://schemas.microsoft.com/office/powerpoint/2010/main" val="266538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 p14:presetBounceEnd="64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">
                                          <p:cBhvr additive="base">
                                            <p:cTn id="12" dur="12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">
                                          <p:cBhvr additive="base">
                                            <p:cTn id="13" dur="12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8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5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0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1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2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7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2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2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3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2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8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9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FEA8A3-FEA5-4EC3-87C1-CFB25FB09791}"/>
              </a:ext>
            </a:extLst>
          </p:cNvPr>
          <p:cNvSpPr/>
          <p:nvPr/>
        </p:nvSpPr>
        <p:spPr>
          <a:xfrm>
            <a:off x="771236" y="273216"/>
            <a:ext cx="10649527" cy="5449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6EA7B6-6482-4DF4-B445-AB6B0BA3FCA1}"/>
              </a:ext>
            </a:extLst>
          </p:cNvPr>
          <p:cNvSpPr/>
          <p:nvPr/>
        </p:nvSpPr>
        <p:spPr>
          <a:xfrm>
            <a:off x="993058" y="420326"/>
            <a:ext cx="10215716" cy="23843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7FCE95-AACA-43F7-B1B0-20D8425DCAC8}"/>
              </a:ext>
            </a:extLst>
          </p:cNvPr>
          <p:cNvGrpSpPr/>
          <p:nvPr/>
        </p:nvGrpSpPr>
        <p:grpSpPr>
          <a:xfrm>
            <a:off x="337502" y="239702"/>
            <a:ext cx="2660261" cy="5889299"/>
            <a:chOff x="337502" y="239702"/>
            <a:chExt cx="2660261" cy="58892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4331F8-058C-4A6C-9E3B-3AE7C1E78E64}"/>
                </a:ext>
              </a:extLst>
            </p:cNvPr>
            <p:cNvGrpSpPr/>
            <p:nvPr/>
          </p:nvGrpSpPr>
          <p:grpSpPr>
            <a:xfrm>
              <a:off x="337502" y="795179"/>
              <a:ext cx="2660261" cy="5333822"/>
              <a:chOff x="477763" y="818161"/>
              <a:chExt cx="2520000" cy="5310839"/>
            </a:xfrm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AE74BA97-E184-4890-B339-98798684D581}"/>
                  </a:ext>
                </a:extLst>
              </p:cNvPr>
              <p:cNvSpPr/>
              <p:nvPr/>
            </p:nvSpPr>
            <p:spPr>
              <a:xfrm flipH="1">
                <a:off x="1666609" y="3612695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66A359A-89CE-46DE-85C3-D91413CA2D0A}"/>
                  </a:ext>
                </a:extLst>
              </p:cNvPr>
              <p:cNvSpPr/>
              <p:nvPr/>
            </p:nvSpPr>
            <p:spPr>
              <a:xfrm>
                <a:off x="477763" y="3609000"/>
                <a:ext cx="2520000" cy="2520000"/>
              </a:xfrm>
              <a:custGeom>
                <a:avLst/>
                <a:gdLst>
                  <a:gd name="connsiteX0" fmla="*/ 1037304 w 2052000"/>
                  <a:gd name="connsiteY0" fmla="*/ 117987 h 2052000"/>
                  <a:gd name="connsiteX1" fmla="*/ 894736 w 2052000"/>
                  <a:gd name="connsiteY1" fmla="*/ 280219 h 2052000"/>
                  <a:gd name="connsiteX2" fmla="*/ 1037304 w 2052000"/>
                  <a:gd name="connsiteY2" fmla="*/ 442451 h 2052000"/>
                  <a:gd name="connsiteX3" fmla="*/ 1179872 w 2052000"/>
                  <a:gd name="connsiteY3" fmla="*/ 280219 h 2052000"/>
                  <a:gd name="connsiteX4" fmla="*/ 1037304 w 2052000"/>
                  <a:gd name="connsiteY4" fmla="*/ 117987 h 2052000"/>
                  <a:gd name="connsiteX5" fmla="*/ 1026000 w 2052000"/>
                  <a:gd name="connsiteY5" fmla="*/ 0 h 2052000"/>
                  <a:gd name="connsiteX6" fmla="*/ 2052000 w 2052000"/>
                  <a:gd name="connsiteY6" fmla="*/ 1026000 h 2052000"/>
                  <a:gd name="connsiteX7" fmla="*/ 1026000 w 2052000"/>
                  <a:gd name="connsiteY7" fmla="*/ 2052000 h 2052000"/>
                  <a:gd name="connsiteX8" fmla="*/ 0 w 2052000"/>
                  <a:gd name="connsiteY8" fmla="*/ 1026000 h 2052000"/>
                  <a:gd name="connsiteX9" fmla="*/ 1026000 w 2052000"/>
                  <a:gd name="connsiteY9" fmla="*/ 0 h 20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52000" h="2052000">
                    <a:moveTo>
                      <a:pt x="1037304" y="117987"/>
                    </a:moveTo>
                    <a:cubicBezTo>
                      <a:pt x="958566" y="117987"/>
                      <a:pt x="894736" y="190621"/>
                      <a:pt x="894736" y="280219"/>
                    </a:cubicBezTo>
                    <a:cubicBezTo>
                      <a:pt x="894736" y="369817"/>
                      <a:pt x="958566" y="442451"/>
                      <a:pt x="1037304" y="442451"/>
                    </a:cubicBezTo>
                    <a:cubicBezTo>
                      <a:pt x="1116042" y="442451"/>
                      <a:pt x="1179872" y="369817"/>
                      <a:pt x="1179872" y="280219"/>
                    </a:cubicBezTo>
                    <a:cubicBezTo>
                      <a:pt x="1179872" y="190621"/>
                      <a:pt x="1116042" y="117987"/>
                      <a:pt x="1037304" y="117987"/>
                    </a:cubicBezTo>
                    <a:close/>
                    <a:moveTo>
                      <a:pt x="1026000" y="0"/>
                    </a:moveTo>
                    <a:cubicBezTo>
                      <a:pt x="1592644" y="0"/>
                      <a:pt x="2052000" y="459356"/>
                      <a:pt x="2052000" y="1026000"/>
                    </a:cubicBezTo>
                    <a:cubicBezTo>
                      <a:pt x="2052000" y="1592644"/>
                      <a:pt x="1592644" y="2052000"/>
                      <a:pt x="1026000" y="2052000"/>
                    </a:cubicBezTo>
                    <a:cubicBezTo>
                      <a:pt x="459356" y="2052000"/>
                      <a:pt x="0" y="1592644"/>
                      <a:pt x="0" y="1026000"/>
                    </a:cubicBezTo>
                    <a:cubicBezTo>
                      <a:pt x="0" y="459356"/>
                      <a:pt x="459356" y="0"/>
                      <a:pt x="1026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CC00">
                      <a:alpha val="70000"/>
                    </a:srgbClr>
                  </a:gs>
                  <a:gs pos="100000">
                    <a:srgbClr val="008000">
                      <a:alpha val="50000"/>
                    </a:srgb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BF7E3348-977A-4335-B105-3BABA4CC7230}"/>
                  </a:ext>
                </a:extLst>
              </p:cNvPr>
              <p:cNvSpPr/>
              <p:nvPr/>
            </p:nvSpPr>
            <p:spPr>
              <a:xfrm>
                <a:off x="1667746" y="3612695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E46F28E-0759-48D1-9E59-9533365C12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979" y="3480245"/>
                <a:ext cx="217675" cy="2189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CBED845-5714-484B-958F-8E9E70DA3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8199" y="818161"/>
                <a:ext cx="56108" cy="28138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C1F791-E2DC-44CC-AEE2-C310EA053F85}"/>
                </a:ext>
              </a:extLst>
            </p:cNvPr>
            <p:cNvGrpSpPr/>
            <p:nvPr/>
          </p:nvGrpSpPr>
          <p:grpSpPr>
            <a:xfrm>
              <a:off x="957445" y="239702"/>
              <a:ext cx="1647486" cy="5269294"/>
              <a:chOff x="1034489" y="260923"/>
              <a:chExt cx="1560623" cy="524658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1167371-D6FD-47B1-A72D-BCADC588DF3E}"/>
                  </a:ext>
                </a:extLst>
              </p:cNvPr>
              <p:cNvSpPr/>
              <p:nvPr/>
            </p:nvSpPr>
            <p:spPr>
              <a:xfrm>
                <a:off x="1441123" y="260923"/>
                <a:ext cx="521110" cy="5342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7E8595-77EA-475C-8F72-761EA3A5E2A6}"/>
                  </a:ext>
                </a:extLst>
              </p:cNvPr>
              <p:cNvSpPr/>
              <p:nvPr/>
            </p:nvSpPr>
            <p:spPr>
              <a:xfrm>
                <a:off x="1507790" y="350347"/>
                <a:ext cx="373625" cy="355406"/>
              </a:xfrm>
              <a:prstGeom prst="ellipse">
                <a:avLst/>
              </a:prstGeom>
              <a:gradFill flip="none" rotWithShape="1">
                <a:gsLst>
                  <a:gs pos="0">
                    <a:srgbClr val="00CC00">
                      <a:alpha val="70000"/>
                    </a:srgbClr>
                  </a:gs>
                  <a:gs pos="100000">
                    <a:srgbClr val="008000">
                      <a:alpha val="50000"/>
                    </a:srgb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B138233-354E-4562-82BB-D6C5255640DB}"/>
                  </a:ext>
                </a:extLst>
              </p:cNvPr>
              <p:cNvSpPr txBox="1"/>
              <p:nvPr/>
            </p:nvSpPr>
            <p:spPr>
              <a:xfrm>
                <a:off x="1034489" y="4312354"/>
                <a:ext cx="1560623" cy="119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Efficient Resource Utilization</a:t>
                </a:r>
                <a:endParaRPr lang="en-IN" sz="2400" dirty="0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C9D8B35-DAB7-406B-BC3A-7CE4AF99946A}"/>
              </a:ext>
            </a:extLst>
          </p:cNvPr>
          <p:cNvGrpSpPr/>
          <p:nvPr/>
        </p:nvGrpSpPr>
        <p:grpSpPr>
          <a:xfrm>
            <a:off x="2573463" y="273216"/>
            <a:ext cx="2520000" cy="4685892"/>
            <a:chOff x="2573463" y="273216"/>
            <a:chExt cx="2520000" cy="468589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A039D3C-C1C6-4BDD-9397-33EB38DAEFEF}"/>
                </a:ext>
              </a:extLst>
            </p:cNvPr>
            <p:cNvGrpSpPr/>
            <p:nvPr/>
          </p:nvGrpSpPr>
          <p:grpSpPr>
            <a:xfrm>
              <a:off x="2573463" y="273216"/>
              <a:ext cx="2520000" cy="4685892"/>
              <a:chOff x="2615635" y="270324"/>
              <a:chExt cx="2520000" cy="4685892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DFD77BC-6FF5-4C25-90CD-F6AFA81BD717}"/>
                  </a:ext>
                </a:extLst>
              </p:cNvPr>
              <p:cNvSpPr/>
              <p:nvPr/>
            </p:nvSpPr>
            <p:spPr>
              <a:xfrm flipH="1">
                <a:off x="3810857" y="2436216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89D7747-3588-4E78-8893-B8A4D169F1F6}"/>
                  </a:ext>
                </a:extLst>
              </p:cNvPr>
              <p:cNvSpPr/>
              <p:nvPr/>
            </p:nvSpPr>
            <p:spPr>
              <a:xfrm>
                <a:off x="2615635" y="2436216"/>
                <a:ext cx="2520000" cy="2520000"/>
              </a:xfrm>
              <a:custGeom>
                <a:avLst/>
                <a:gdLst>
                  <a:gd name="connsiteX0" fmla="*/ 1037304 w 2052000"/>
                  <a:gd name="connsiteY0" fmla="*/ 117987 h 2052000"/>
                  <a:gd name="connsiteX1" fmla="*/ 894736 w 2052000"/>
                  <a:gd name="connsiteY1" fmla="*/ 280219 h 2052000"/>
                  <a:gd name="connsiteX2" fmla="*/ 1037304 w 2052000"/>
                  <a:gd name="connsiteY2" fmla="*/ 442451 h 2052000"/>
                  <a:gd name="connsiteX3" fmla="*/ 1179872 w 2052000"/>
                  <a:gd name="connsiteY3" fmla="*/ 280219 h 2052000"/>
                  <a:gd name="connsiteX4" fmla="*/ 1037304 w 2052000"/>
                  <a:gd name="connsiteY4" fmla="*/ 117987 h 2052000"/>
                  <a:gd name="connsiteX5" fmla="*/ 1026000 w 2052000"/>
                  <a:gd name="connsiteY5" fmla="*/ 0 h 2052000"/>
                  <a:gd name="connsiteX6" fmla="*/ 2052000 w 2052000"/>
                  <a:gd name="connsiteY6" fmla="*/ 1026000 h 2052000"/>
                  <a:gd name="connsiteX7" fmla="*/ 1026000 w 2052000"/>
                  <a:gd name="connsiteY7" fmla="*/ 2052000 h 2052000"/>
                  <a:gd name="connsiteX8" fmla="*/ 0 w 2052000"/>
                  <a:gd name="connsiteY8" fmla="*/ 1026000 h 2052000"/>
                  <a:gd name="connsiteX9" fmla="*/ 1026000 w 2052000"/>
                  <a:gd name="connsiteY9" fmla="*/ 0 h 20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52000" h="2052000">
                    <a:moveTo>
                      <a:pt x="1037304" y="117987"/>
                    </a:moveTo>
                    <a:cubicBezTo>
                      <a:pt x="958566" y="117987"/>
                      <a:pt x="894736" y="190621"/>
                      <a:pt x="894736" y="280219"/>
                    </a:cubicBezTo>
                    <a:cubicBezTo>
                      <a:pt x="894736" y="369817"/>
                      <a:pt x="958566" y="442451"/>
                      <a:pt x="1037304" y="442451"/>
                    </a:cubicBezTo>
                    <a:cubicBezTo>
                      <a:pt x="1116042" y="442451"/>
                      <a:pt x="1179872" y="369817"/>
                      <a:pt x="1179872" y="280219"/>
                    </a:cubicBezTo>
                    <a:cubicBezTo>
                      <a:pt x="1179872" y="190621"/>
                      <a:pt x="1116042" y="117987"/>
                      <a:pt x="1037304" y="117987"/>
                    </a:cubicBezTo>
                    <a:close/>
                    <a:moveTo>
                      <a:pt x="1026000" y="0"/>
                    </a:moveTo>
                    <a:cubicBezTo>
                      <a:pt x="1592644" y="0"/>
                      <a:pt x="2052000" y="459356"/>
                      <a:pt x="2052000" y="1026000"/>
                    </a:cubicBezTo>
                    <a:cubicBezTo>
                      <a:pt x="2052000" y="1592644"/>
                      <a:pt x="1592644" y="2052000"/>
                      <a:pt x="1026000" y="2052000"/>
                    </a:cubicBezTo>
                    <a:cubicBezTo>
                      <a:pt x="459356" y="2052000"/>
                      <a:pt x="0" y="1592644"/>
                      <a:pt x="0" y="1026000"/>
                    </a:cubicBezTo>
                    <a:cubicBezTo>
                      <a:pt x="0" y="459356"/>
                      <a:pt x="459356" y="0"/>
                      <a:pt x="1026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C00">
                      <a:alpha val="70000"/>
                    </a:srgbClr>
                  </a:gs>
                  <a:gs pos="100000">
                    <a:srgbClr val="FF9900">
                      <a:alpha val="50000"/>
                    </a:srgb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48A3587-26B4-4AA7-ACA7-A82A90593D78}"/>
                  </a:ext>
                </a:extLst>
              </p:cNvPr>
              <p:cNvGrpSpPr/>
              <p:nvPr/>
            </p:nvGrpSpPr>
            <p:grpSpPr>
              <a:xfrm>
                <a:off x="3631949" y="270324"/>
                <a:ext cx="521110" cy="534255"/>
                <a:chOff x="3874956" y="260923"/>
                <a:chExt cx="521110" cy="534255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8F4F905-A909-4DCC-A311-0EDF56193894}"/>
                    </a:ext>
                  </a:extLst>
                </p:cNvPr>
                <p:cNvSpPr/>
                <p:nvPr/>
              </p:nvSpPr>
              <p:spPr>
                <a:xfrm>
                  <a:off x="3874956" y="260923"/>
                  <a:ext cx="521110" cy="534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69695CB-C6A4-4D4A-860B-4A438BFD88E5}"/>
                    </a:ext>
                  </a:extLst>
                </p:cNvPr>
                <p:cNvSpPr/>
                <p:nvPr/>
              </p:nvSpPr>
              <p:spPr>
                <a:xfrm>
                  <a:off x="3941623" y="350347"/>
                  <a:ext cx="373625" cy="35540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C00">
                        <a:alpha val="70000"/>
                      </a:srgbClr>
                    </a:gs>
                    <a:gs pos="100000">
                      <a:srgbClr val="FF9900">
                        <a:alpha val="50000"/>
                      </a:srgb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F4DEAE2-21A0-44E8-9D82-421694E57054}"/>
                  </a:ext>
                </a:extLst>
              </p:cNvPr>
              <p:cNvCxnSpPr>
                <a:cxnSpLocks/>
                <a:stCxn id="22" idx="4"/>
                <a:endCxn id="7" idx="5"/>
              </p:cNvCxnSpPr>
              <p:nvPr/>
            </p:nvCxnSpPr>
            <p:spPr>
              <a:xfrm flipH="1">
                <a:off x="3875635" y="804579"/>
                <a:ext cx="16869" cy="1631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93416DF-2922-435E-94B8-DB957BA281BE}"/>
                  </a:ext>
                </a:extLst>
              </p:cNvPr>
              <p:cNvGrpSpPr/>
              <p:nvPr/>
            </p:nvGrpSpPr>
            <p:grpSpPr>
              <a:xfrm>
                <a:off x="3811227" y="2303766"/>
                <a:ext cx="217675" cy="349442"/>
                <a:chOff x="1797381" y="3476550"/>
                <a:chExt cx="217675" cy="349442"/>
              </a:xfrm>
            </p:grpSpPr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2758B7BF-7C9F-41FC-B4F9-1E2C4EB75B9A}"/>
                    </a:ext>
                  </a:extLst>
                </p:cNvPr>
                <p:cNvSpPr/>
                <p:nvPr/>
              </p:nvSpPr>
              <p:spPr>
                <a:xfrm>
                  <a:off x="1798148" y="3609000"/>
                  <a:ext cx="154490" cy="216992"/>
                </a:xfrm>
                <a:prstGeom prst="arc">
                  <a:avLst>
                    <a:gd name="adj1" fmla="val 16200000"/>
                    <a:gd name="adj2" fmla="val 61912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8DC08D2-68DC-4B65-9158-3412F1A78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7381" y="3476550"/>
                  <a:ext cx="217675" cy="218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483C536-C9E0-4253-BC0D-2F59A373A0E0}"/>
                </a:ext>
              </a:extLst>
            </p:cNvPr>
            <p:cNvSpPr txBox="1"/>
            <p:nvPr/>
          </p:nvSpPr>
          <p:spPr>
            <a:xfrm>
              <a:off x="3161924" y="3325951"/>
              <a:ext cx="13340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2.Saves        Time</a:t>
              </a:r>
              <a:endParaRPr lang="en-IN" sz="24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0E977A1-6703-4611-B358-428186E9DDEE}"/>
              </a:ext>
            </a:extLst>
          </p:cNvPr>
          <p:cNvGrpSpPr/>
          <p:nvPr/>
        </p:nvGrpSpPr>
        <p:grpSpPr>
          <a:xfrm>
            <a:off x="4689910" y="260923"/>
            <a:ext cx="2520000" cy="5977543"/>
            <a:chOff x="4689910" y="260923"/>
            <a:chExt cx="2520000" cy="597754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D34DFF-7190-433A-AF4B-47221A557EFB}"/>
                </a:ext>
              </a:extLst>
            </p:cNvPr>
            <p:cNvGrpSpPr/>
            <p:nvPr/>
          </p:nvGrpSpPr>
          <p:grpSpPr>
            <a:xfrm>
              <a:off x="4689910" y="260923"/>
              <a:ext cx="2520000" cy="5977543"/>
              <a:chOff x="4689910" y="260923"/>
              <a:chExt cx="2520000" cy="5977543"/>
            </a:xfrm>
          </p:grpSpPr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32D7C304-1D88-4F7C-ACBA-8962C9BEDFEA}"/>
                  </a:ext>
                </a:extLst>
              </p:cNvPr>
              <p:cNvSpPr/>
              <p:nvPr/>
            </p:nvSpPr>
            <p:spPr>
              <a:xfrm flipH="1">
                <a:off x="5887492" y="3741450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8172042-1499-48A2-9F6F-C6FBAAE2A7F3}"/>
                  </a:ext>
                </a:extLst>
              </p:cNvPr>
              <p:cNvSpPr/>
              <p:nvPr/>
            </p:nvSpPr>
            <p:spPr>
              <a:xfrm>
                <a:off x="4689910" y="3718466"/>
                <a:ext cx="2520000" cy="2520000"/>
              </a:xfrm>
              <a:custGeom>
                <a:avLst/>
                <a:gdLst>
                  <a:gd name="connsiteX0" fmla="*/ 1037304 w 2052000"/>
                  <a:gd name="connsiteY0" fmla="*/ 117987 h 2052000"/>
                  <a:gd name="connsiteX1" fmla="*/ 894736 w 2052000"/>
                  <a:gd name="connsiteY1" fmla="*/ 280219 h 2052000"/>
                  <a:gd name="connsiteX2" fmla="*/ 1037304 w 2052000"/>
                  <a:gd name="connsiteY2" fmla="*/ 442451 h 2052000"/>
                  <a:gd name="connsiteX3" fmla="*/ 1179872 w 2052000"/>
                  <a:gd name="connsiteY3" fmla="*/ 280219 h 2052000"/>
                  <a:gd name="connsiteX4" fmla="*/ 1037304 w 2052000"/>
                  <a:gd name="connsiteY4" fmla="*/ 117987 h 2052000"/>
                  <a:gd name="connsiteX5" fmla="*/ 1026000 w 2052000"/>
                  <a:gd name="connsiteY5" fmla="*/ 0 h 2052000"/>
                  <a:gd name="connsiteX6" fmla="*/ 2052000 w 2052000"/>
                  <a:gd name="connsiteY6" fmla="*/ 1026000 h 2052000"/>
                  <a:gd name="connsiteX7" fmla="*/ 1026000 w 2052000"/>
                  <a:gd name="connsiteY7" fmla="*/ 2052000 h 2052000"/>
                  <a:gd name="connsiteX8" fmla="*/ 0 w 2052000"/>
                  <a:gd name="connsiteY8" fmla="*/ 1026000 h 2052000"/>
                  <a:gd name="connsiteX9" fmla="*/ 1026000 w 2052000"/>
                  <a:gd name="connsiteY9" fmla="*/ 0 h 20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52000" h="2052000">
                    <a:moveTo>
                      <a:pt x="1037304" y="117987"/>
                    </a:moveTo>
                    <a:cubicBezTo>
                      <a:pt x="958566" y="117987"/>
                      <a:pt x="894736" y="190621"/>
                      <a:pt x="894736" y="280219"/>
                    </a:cubicBezTo>
                    <a:cubicBezTo>
                      <a:pt x="894736" y="369817"/>
                      <a:pt x="958566" y="442451"/>
                      <a:pt x="1037304" y="442451"/>
                    </a:cubicBezTo>
                    <a:cubicBezTo>
                      <a:pt x="1116042" y="442451"/>
                      <a:pt x="1179872" y="369817"/>
                      <a:pt x="1179872" y="280219"/>
                    </a:cubicBezTo>
                    <a:cubicBezTo>
                      <a:pt x="1179872" y="190621"/>
                      <a:pt x="1116042" y="117987"/>
                      <a:pt x="1037304" y="117987"/>
                    </a:cubicBezTo>
                    <a:close/>
                    <a:moveTo>
                      <a:pt x="1026000" y="0"/>
                    </a:moveTo>
                    <a:cubicBezTo>
                      <a:pt x="1592644" y="0"/>
                      <a:pt x="2052000" y="459356"/>
                      <a:pt x="2052000" y="1026000"/>
                    </a:cubicBezTo>
                    <a:cubicBezTo>
                      <a:pt x="2052000" y="1592644"/>
                      <a:pt x="1592644" y="2052000"/>
                      <a:pt x="1026000" y="2052000"/>
                    </a:cubicBezTo>
                    <a:cubicBezTo>
                      <a:pt x="459356" y="2052000"/>
                      <a:pt x="0" y="1592644"/>
                      <a:pt x="0" y="1026000"/>
                    </a:cubicBezTo>
                    <a:cubicBezTo>
                      <a:pt x="0" y="459356"/>
                      <a:pt x="459356" y="0"/>
                      <a:pt x="1026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00FF">
                      <a:alpha val="69804"/>
                    </a:srgbClr>
                  </a:gs>
                  <a:gs pos="100000">
                    <a:srgbClr val="660066"/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CD8C1C5-0272-4A1E-8CB1-86B8A417CC50}"/>
                  </a:ext>
                </a:extLst>
              </p:cNvPr>
              <p:cNvGrpSpPr/>
              <p:nvPr/>
            </p:nvGrpSpPr>
            <p:grpSpPr>
              <a:xfrm>
                <a:off x="5705167" y="260923"/>
                <a:ext cx="521110" cy="534255"/>
                <a:chOff x="5835445" y="260925"/>
                <a:chExt cx="521110" cy="534255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DF83101-27F3-4D6C-B1D6-8B88DEF38334}"/>
                    </a:ext>
                  </a:extLst>
                </p:cNvPr>
                <p:cNvSpPr/>
                <p:nvPr/>
              </p:nvSpPr>
              <p:spPr>
                <a:xfrm>
                  <a:off x="5835445" y="260925"/>
                  <a:ext cx="521110" cy="534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4730E7F-1853-40F7-92DB-34B73D360AE7}"/>
                    </a:ext>
                  </a:extLst>
                </p:cNvPr>
                <p:cNvSpPr/>
                <p:nvPr/>
              </p:nvSpPr>
              <p:spPr>
                <a:xfrm>
                  <a:off x="5902112" y="350349"/>
                  <a:ext cx="373625" cy="35540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FF">
                        <a:alpha val="69804"/>
                      </a:srgbClr>
                    </a:gs>
                    <a:gs pos="100000">
                      <a:srgbClr val="660066"/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87CF5-8B2C-45B4-9565-283D4B54839E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5965722" y="795178"/>
                <a:ext cx="0" cy="29395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580BE1A-E87C-4614-90AC-29A934D6FF60}"/>
                  </a:ext>
                </a:extLst>
              </p:cNvPr>
              <p:cNvGrpSpPr/>
              <p:nvPr/>
            </p:nvGrpSpPr>
            <p:grpSpPr>
              <a:xfrm>
                <a:off x="5887862" y="3609000"/>
                <a:ext cx="217675" cy="349442"/>
                <a:chOff x="1797381" y="3476550"/>
                <a:chExt cx="217675" cy="349442"/>
              </a:xfrm>
            </p:grpSpPr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13223607-5493-450E-BDBF-2EA75BDAD389}"/>
                    </a:ext>
                  </a:extLst>
                </p:cNvPr>
                <p:cNvSpPr/>
                <p:nvPr/>
              </p:nvSpPr>
              <p:spPr>
                <a:xfrm>
                  <a:off x="1798148" y="3609000"/>
                  <a:ext cx="154490" cy="216992"/>
                </a:xfrm>
                <a:prstGeom prst="arc">
                  <a:avLst>
                    <a:gd name="adj1" fmla="val 16200000"/>
                    <a:gd name="adj2" fmla="val 61912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48B04D6-28F7-4115-8983-C021897B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7381" y="3476550"/>
                  <a:ext cx="217675" cy="218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D4EBF97-CD4E-4875-B5C1-A8E034DF3F99}"/>
                </a:ext>
              </a:extLst>
            </p:cNvPr>
            <p:cNvSpPr txBox="1"/>
            <p:nvPr/>
          </p:nvSpPr>
          <p:spPr>
            <a:xfrm>
              <a:off x="5202112" y="4585377"/>
              <a:ext cx="1527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3. Human Efforts &amp; Errors</a:t>
              </a:r>
              <a:endParaRPr lang="en-IN" sz="24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F61A9EB-EAB1-410C-ACA6-30658115A5AE}"/>
              </a:ext>
            </a:extLst>
          </p:cNvPr>
          <p:cNvGrpSpPr/>
          <p:nvPr/>
        </p:nvGrpSpPr>
        <p:grpSpPr>
          <a:xfrm>
            <a:off x="6785610" y="260923"/>
            <a:ext cx="2520000" cy="4608077"/>
            <a:chOff x="6785610" y="260923"/>
            <a:chExt cx="2520000" cy="460807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91126C6-1275-4643-A4F3-2342B2817871}"/>
                </a:ext>
              </a:extLst>
            </p:cNvPr>
            <p:cNvGrpSpPr/>
            <p:nvPr/>
          </p:nvGrpSpPr>
          <p:grpSpPr>
            <a:xfrm>
              <a:off x="6785610" y="260923"/>
              <a:ext cx="2520000" cy="4608077"/>
              <a:chOff x="6785610" y="260923"/>
              <a:chExt cx="2520000" cy="4608077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D7B6F317-0426-43C3-9C4C-AC712DFE5019}"/>
                  </a:ext>
                </a:extLst>
              </p:cNvPr>
              <p:cNvSpPr/>
              <p:nvPr/>
            </p:nvSpPr>
            <p:spPr>
              <a:xfrm flipH="1">
                <a:off x="7970292" y="2357002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C7B1CC2-51CA-49E1-A879-8BDE732C7700}"/>
                  </a:ext>
                </a:extLst>
              </p:cNvPr>
              <p:cNvSpPr/>
              <p:nvPr/>
            </p:nvSpPr>
            <p:spPr>
              <a:xfrm>
                <a:off x="6785610" y="2349000"/>
                <a:ext cx="2520000" cy="2520000"/>
              </a:xfrm>
              <a:custGeom>
                <a:avLst/>
                <a:gdLst>
                  <a:gd name="connsiteX0" fmla="*/ 1037304 w 2052000"/>
                  <a:gd name="connsiteY0" fmla="*/ 117987 h 2052000"/>
                  <a:gd name="connsiteX1" fmla="*/ 894736 w 2052000"/>
                  <a:gd name="connsiteY1" fmla="*/ 280219 h 2052000"/>
                  <a:gd name="connsiteX2" fmla="*/ 1037304 w 2052000"/>
                  <a:gd name="connsiteY2" fmla="*/ 442451 h 2052000"/>
                  <a:gd name="connsiteX3" fmla="*/ 1179872 w 2052000"/>
                  <a:gd name="connsiteY3" fmla="*/ 280219 h 2052000"/>
                  <a:gd name="connsiteX4" fmla="*/ 1037304 w 2052000"/>
                  <a:gd name="connsiteY4" fmla="*/ 117987 h 2052000"/>
                  <a:gd name="connsiteX5" fmla="*/ 1026000 w 2052000"/>
                  <a:gd name="connsiteY5" fmla="*/ 0 h 2052000"/>
                  <a:gd name="connsiteX6" fmla="*/ 2052000 w 2052000"/>
                  <a:gd name="connsiteY6" fmla="*/ 1026000 h 2052000"/>
                  <a:gd name="connsiteX7" fmla="*/ 1026000 w 2052000"/>
                  <a:gd name="connsiteY7" fmla="*/ 2052000 h 2052000"/>
                  <a:gd name="connsiteX8" fmla="*/ 0 w 2052000"/>
                  <a:gd name="connsiteY8" fmla="*/ 1026000 h 2052000"/>
                  <a:gd name="connsiteX9" fmla="*/ 1026000 w 2052000"/>
                  <a:gd name="connsiteY9" fmla="*/ 0 h 20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52000" h="2052000">
                    <a:moveTo>
                      <a:pt x="1037304" y="117987"/>
                    </a:moveTo>
                    <a:cubicBezTo>
                      <a:pt x="958566" y="117987"/>
                      <a:pt x="894736" y="190621"/>
                      <a:pt x="894736" y="280219"/>
                    </a:cubicBezTo>
                    <a:cubicBezTo>
                      <a:pt x="894736" y="369817"/>
                      <a:pt x="958566" y="442451"/>
                      <a:pt x="1037304" y="442451"/>
                    </a:cubicBezTo>
                    <a:cubicBezTo>
                      <a:pt x="1116042" y="442451"/>
                      <a:pt x="1179872" y="369817"/>
                      <a:pt x="1179872" y="280219"/>
                    </a:cubicBezTo>
                    <a:cubicBezTo>
                      <a:pt x="1179872" y="190621"/>
                      <a:pt x="1116042" y="117987"/>
                      <a:pt x="1037304" y="117987"/>
                    </a:cubicBezTo>
                    <a:close/>
                    <a:moveTo>
                      <a:pt x="1026000" y="0"/>
                    </a:moveTo>
                    <a:cubicBezTo>
                      <a:pt x="1592644" y="0"/>
                      <a:pt x="2052000" y="459356"/>
                      <a:pt x="2052000" y="1026000"/>
                    </a:cubicBezTo>
                    <a:cubicBezTo>
                      <a:pt x="2052000" y="1592644"/>
                      <a:pt x="1592644" y="2052000"/>
                      <a:pt x="1026000" y="2052000"/>
                    </a:cubicBezTo>
                    <a:cubicBezTo>
                      <a:pt x="459356" y="2052000"/>
                      <a:pt x="0" y="1592644"/>
                      <a:pt x="0" y="1026000"/>
                    </a:cubicBezTo>
                    <a:cubicBezTo>
                      <a:pt x="0" y="459356"/>
                      <a:pt x="459356" y="0"/>
                      <a:pt x="1026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99FF">
                      <a:alpha val="69804"/>
                    </a:srgbClr>
                  </a:gs>
                  <a:gs pos="100000">
                    <a:srgbClr val="0033CC"/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77635DD-E82A-4192-AC58-EC20EDE505A3}"/>
                  </a:ext>
                </a:extLst>
              </p:cNvPr>
              <p:cNvGrpSpPr/>
              <p:nvPr/>
            </p:nvGrpSpPr>
            <p:grpSpPr>
              <a:xfrm>
                <a:off x="7778387" y="260923"/>
                <a:ext cx="521110" cy="534255"/>
                <a:chOff x="7785055" y="260923"/>
                <a:chExt cx="521110" cy="534255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AA97B8-6AEC-44B2-9A7F-FC5C8D2611BF}"/>
                    </a:ext>
                  </a:extLst>
                </p:cNvPr>
                <p:cNvSpPr/>
                <p:nvPr/>
              </p:nvSpPr>
              <p:spPr>
                <a:xfrm>
                  <a:off x="7785055" y="260923"/>
                  <a:ext cx="521110" cy="534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182C03D-0BB8-4912-9862-4ECEFF0F3DEB}"/>
                    </a:ext>
                  </a:extLst>
                </p:cNvPr>
                <p:cNvSpPr/>
                <p:nvPr/>
              </p:nvSpPr>
              <p:spPr>
                <a:xfrm>
                  <a:off x="7851722" y="350347"/>
                  <a:ext cx="373625" cy="35540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99FF">
                        <a:alpha val="69804"/>
                      </a:srgbClr>
                    </a:gs>
                    <a:gs pos="100000">
                      <a:srgbClr val="0033CC"/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38409B-52B1-4F19-9305-36486464BC4B}"/>
                  </a:ext>
                </a:extLst>
              </p:cNvPr>
              <p:cNvCxnSpPr>
                <a:cxnSpLocks/>
                <a:stCxn id="28" idx="4"/>
                <a:endCxn id="9" idx="5"/>
              </p:cNvCxnSpPr>
              <p:nvPr/>
            </p:nvCxnSpPr>
            <p:spPr>
              <a:xfrm>
                <a:off x="8038942" y="795178"/>
                <a:ext cx="6668" cy="15538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21DA96F-9D44-431B-8477-2A29C2ADC011}"/>
                  </a:ext>
                </a:extLst>
              </p:cNvPr>
              <p:cNvGrpSpPr/>
              <p:nvPr/>
            </p:nvGrpSpPr>
            <p:grpSpPr>
              <a:xfrm>
                <a:off x="7970662" y="2224552"/>
                <a:ext cx="217675" cy="349442"/>
                <a:chOff x="1797381" y="3476550"/>
                <a:chExt cx="217675" cy="349442"/>
              </a:xfrm>
            </p:grpSpPr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1172D34-812A-4023-9FB4-3B504FB2B62C}"/>
                    </a:ext>
                  </a:extLst>
                </p:cNvPr>
                <p:cNvSpPr/>
                <p:nvPr/>
              </p:nvSpPr>
              <p:spPr>
                <a:xfrm>
                  <a:off x="1798148" y="3609000"/>
                  <a:ext cx="154490" cy="216992"/>
                </a:xfrm>
                <a:prstGeom prst="arc">
                  <a:avLst>
                    <a:gd name="adj1" fmla="val 16200000"/>
                    <a:gd name="adj2" fmla="val 61912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1DE5F33-E5FD-4064-8162-AEF4BA981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7381" y="3476550"/>
                  <a:ext cx="217675" cy="218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4F279-EE29-4AA9-9900-68CCE7BD7967}"/>
                </a:ext>
              </a:extLst>
            </p:cNvPr>
            <p:cNvSpPr txBox="1"/>
            <p:nvPr/>
          </p:nvSpPr>
          <p:spPr>
            <a:xfrm>
              <a:off x="7352724" y="3418174"/>
              <a:ext cx="1497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4. Security</a:t>
              </a:r>
              <a:endParaRPr lang="en-IN" sz="2400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0976C37-8186-4D9C-BC7B-88CECC065FCE}"/>
              </a:ext>
            </a:extLst>
          </p:cNvPr>
          <p:cNvGrpSpPr/>
          <p:nvPr/>
        </p:nvGrpSpPr>
        <p:grpSpPr>
          <a:xfrm>
            <a:off x="9056799" y="278560"/>
            <a:ext cx="2520000" cy="5828427"/>
            <a:chOff x="9056799" y="278560"/>
            <a:chExt cx="2520000" cy="5828427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EC82102-7E2D-4BEF-830A-D4DB2356E4FF}"/>
                </a:ext>
              </a:extLst>
            </p:cNvPr>
            <p:cNvGrpSpPr/>
            <p:nvPr/>
          </p:nvGrpSpPr>
          <p:grpSpPr>
            <a:xfrm>
              <a:off x="9056799" y="278560"/>
              <a:ext cx="2520000" cy="5828427"/>
              <a:chOff x="9056799" y="278560"/>
              <a:chExt cx="2520000" cy="5828427"/>
            </a:xfrm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45432D00-DC5D-4BCB-941F-C64A988D8E34}"/>
                  </a:ext>
                </a:extLst>
              </p:cNvPr>
              <p:cNvSpPr/>
              <p:nvPr/>
            </p:nvSpPr>
            <p:spPr>
              <a:xfrm flipH="1">
                <a:off x="10239554" y="3586987"/>
                <a:ext cx="154490" cy="216992"/>
              </a:xfrm>
              <a:prstGeom prst="arc">
                <a:avLst>
                  <a:gd name="adj1" fmla="val 16200000"/>
                  <a:gd name="adj2" fmla="val 619122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50B3AB-B301-418A-80D9-0C96F79D5468}"/>
                  </a:ext>
                </a:extLst>
              </p:cNvPr>
              <p:cNvSpPr/>
              <p:nvPr/>
            </p:nvSpPr>
            <p:spPr>
              <a:xfrm>
                <a:off x="9056799" y="3586987"/>
                <a:ext cx="2520000" cy="2520000"/>
              </a:xfrm>
              <a:custGeom>
                <a:avLst/>
                <a:gdLst>
                  <a:gd name="connsiteX0" fmla="*/ 1037304 w 2052000"/>
                  <a:gd name="connsiteY0" fmla="*/ 117987 h 2052000"/>
                  <a:gd name="connsiteX1" fmla="*/ 894736 w 2052000"/>
                  <a:gd name="connsiteY1" fmla="*/ 280219 h 2052000"/>
                  <a:gd name="connsiteX2" fmla="*/ 1037304 w 2052000"/>
                  <a:gd name="connsiteY2" fmla="*/ 442451 h 2052000"/>
                  <a:gd name="connsiteX3" fmla="*/ 1179872 w 2052000"/>
                  <a:gd name="connsiteY3" fmla="*/ 280219 h 2052000"/>
                  <a:gd name="connsiteX4" fmla="*/ 1037304 w 2052000"/>
                  <a:gd name="connsiteY4" fmla="*/ 117987 h 2052000"/>
                  <a:gd name="connsiteX5" fmla="*/ 1026000 w 2052000"/>
                  <a:gd name="connsiteY5" fmla="*/ 0 h 2052000"/>
                  <a:gd name="connsiteX6" fmla="*/ 2052000 w 2052000"/>
                  <a:gd name="connsiteY6" fmla="*/ 1026000 h 2052000"/>
                  <a:gd name="connsiteX7" fmla="*/ 1026000 w 2052000"/>
                  <a:gd name="connsiteY7" fmla="*/ 2052000 h 2052000"/>
                  <a:gd name="connsiteX8" fmla="*/ 0 w 2052000"/>
                  <a:gd name="connsiteY8" fmla="*/ 1026000 h 2052000"/>
                  <a:gd name="connsiteX9" fmla="*/ 1026000 w 2052000"/>
                  <a:gd name="connsiteY9" fmla="*/ 0 h 205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52000" h="2052000">
                    <a:moveTo>
                      <a:pt x="1037304" y="117987"/>
                    </a:moveTo>
                    <a:cubicBezTo>
                      <a:pt x="958566" y="117987"/>
                      <a:pt x="894736" y="190621"/>
                      <a:pt x="894736" y="280219"/>
                    </a:cubicBezTo>
                    <a:cubicBezTo>
                      <a:pt x="894736" y="369817"/>
                      <a:pt x="958566" y="442451"/>
                      <a:pt x="1037304" y="442451"/>
                    </a:cubicBezTo>
                    <a:cubicBezTo>
                      <a:pt x="1116042" y="442451"/>
                      <a:pt x="1179872" y="369817"/>
                      <a:pt x="1179872" y="280219"/>
                    </a:cubicBezTo>
                    <a:cubicBezTo>
                      <a:pt x="1179872" y="190621"/>
                      <a:pt x="1116042" y="117987"/>
                      <a:pt x="1037304" y="117987"/>
                    </a:cubicBezTo>
                    <a:close/>
                    <a:moveTo>
                      <a:pt x="1026000" y="0"/>
                    </a:moveTo>
                    <a:cubicBezTo>
                      <a:pt x="1592644" y="0"/>
                      <a:pt x="2052000" y="459356"/>
                      <a:pt x="2052000" y="1026000"/>
                    </a:cubicBezTo>
                    <a:cubicBezTo>
                      <a:pt x="2052000" y="1592644"/>
                      <a:pt x="1592644" y="2052000"/>
                      <a:pt x="1026000" y="2052000"/>
                    </a:cubicBezTo>
                    <a:cubicBezTo>
                      <a:pt x="459356" y="2052000"/>
                      <a:pt x="0" y="1592644"/>
                      <a:pt x="0" y="1026000"/>
                    </a:cubicBezTo>
                    <a:cubicBezTo>
                      <a:pt x="0" y="459356"/>
                      <a:pt x="459356" y="0"/>
                      <a:pt x="1026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0066">
                      <a:alpha val="69804"/>
                    </a:srgbClr>
                  </a:gs>
                  <a:gs pos="100000">
                    <a:srgbClr val="990033"/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C7163EB-DCE0-4B5B-A720-3529B16B91F3}"/>
                  </a:ext>
                </a:extLst>
              </p:cNvPr>
              <p:cNvGrpSpPr/>
              <p:nvPr/>
            </p:nvGrpSpPr>
            <p:grpSpPr>
              <a:xfrm>
                <a:off x="10044316" y="278560"/>
                <a:ext cx="521110" cy="534255"/>
                <a:chOff x="9851605" y="270324"/>
                <a:chExt cx="521110" cy="534255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B91E881-0E90-447A-9300-DB7BDBE3AFB2}"/>
                    </a:ext>
                  </a:extLst>
                </p:cNvPr>
                <p:cNvSpPr/>
                <p:nvPr/>
              </p:nvSpPr>
              <p:spPr>
                <a:xfrm>
                  <a:off x="9851605" y="270324"/>
                  <a:ext cx="521110" cy="5342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714AD27-AE4A-466A-ADCF-C7BED6D12D53}"/>
                    </a:ext>
                  </a:extLst>
                </p:cNvPr>
                <p:cNvSpPr/>
                <p:nvPr/>
              </p:nvSpPr>
              <p:spPr>
                <a:xfrm>
                  <a:off x="9918272" y="359748"/>
                  <a:ext cx="373625" cy="35540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C0066">
                        <a:alpha val="69804"/>
                      </a:srgbClr>
                    </a:gs>
                    <a:gs pos="100000">
                      <a:srgbClr val="990033"/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7A0D42A-BC5A-4330-A52C-143DE234E4A8}"/>
                  </a:ext>
                </a:extLst>
              </p:cNvPr>
              <p:cNvCxnSpPr>
                <a:cxnSpLocks/>
                <a:stCxn id="31" idx="4"/>
                <a:endCxn id="10" idx="5"/>
              </p:cNvCxnSpPr>
              <p:nvPr/>
            </p:nvCxnSpPr>
            <p:spPr>
              <a:xfrm>
                <a:off x="10304871" y="812815"/>
                <a:ext cx="11928" cy="27741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4F98B8A-3CB9-4200-9C5C-CD43564939BE}"/>
                  </a:ext>
                </a:extLst>
              </p:cNvPr>
              <p:cNvGrpSpPr/>
              <p:nvPr/>
            </p:nvGrpSpPr>
            <p:grpSpPr>
              <a:xfrm>
                <a:off x="10239554" y="3454537"/>
                <a:ext cx="217675" cy="349442"/>
                <a:chOff x="1797381" y="3476550"/>
                <a:chExt cx="217675" cy="349442"/>
              </a:xfrm>
            </p:grpSpPr>
            <p:sp>
              <p:nvSpPr>
                <p:cNvPr id="137" name="Arc 136">
                  <a:extLst>
                    <a:ext uri="{FF2B5EF4-FFF2-40B4-BE49-F238E27FC236}">
                      <a16:creationId xmlns:a16="http://schemas.microsoft.com/office/drawing/2014/main" id="{2FEA4E6B-E939-4608-AA79-8D4DD3BA7006}"/>
                    </a:ext>
                  </a:extLst>
                </p:cNvPr>
                <p:cNvSpPr/>
                <p:nvPr/>
              </p:nvSpPr>
              <p:spPr>
                <a:xfrm>
                  <a:off x="1798148" y="3609000"/>
                  <a:ext cx="154490" cy="216992"/>
                </a:xfrm>
                <a:prstGeom prst="arc">
                  <a:avLst>
                    <a:gd name="adj1" fmla="val 16200000"/>
                    <a:gd name="adj2" fmla="val 619122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A9D12C5-C3EA-4B73-897A-17D9CB5C9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97381" y="3476550"/>
                  <a:ext cx="217675" cy="218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C831E9D-4320-45F7-875C-434663E5F256}"/>
                </a:ext>
              </a:extLst>
            </p:cNvPr>
            <p:cNvSpPr txBox="1"/>
            <p:nvPr/>
          </p:nvSpPr>
          <p:spPr>
            <a:xfrm>
              <a:off x="9258449" y="4378301"/>
              <a:ext cx="22711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5. User Friendly </a:t>
              </a:r>
            </a:p>
            <a:p>
              <a:r>
                <a:rPr lang="en-US" sz="2400" dirty="0"/>
                <a:t>             &amp; </a:t>
              </a:r>
            </a:p>
            <a:p>
              <a:r>
                <a:rPr lang="en-US" sz="2400" dirty="0"/>
                <a:t>      Easy To Use</a:t>
              </a:r>
              <a:endParaRPr lang="en-IN" sz="24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2B7738-042D-4A9F-ABFD-6A021CA9D3D5}"/>
              </a:ext>
            </a:extLst>
          </p:cNvPr>
          <p:cNvSpPr txBox="1"/>
          <p:nvPr/>
        </p:nvSpPr>
        <p:spPr>
          <a:xfrm>
            <a:off x="3624487" y="6322987"/>
            <a:ext cx="4943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Elephant" panose="02020904090505020303" pitchFamily="18" charset="0"/>
              </a:rPr>
              <a:t>BENEFITS OF IOT</a:t>
            </a:r>
          </a:p>
        </p:txBody>
      </p:sp>
    </p:spTree>
    <p:extLst>
      <p:ext uri="{BB962C8B-B14F-4D97-AF65-F5344CB8AC3E}">
        <p14:creationId xmlns:p14="http://schemas.microsoft.com/office/powerpoint/2010/main" val="2467720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4FD83EDE-9C2C-46F5-A4C9-05A36A6FF90F}"/>
              </a:ext>
            </a:extLst>
          </p:cNvPr>
          <p:cNvGrpSpPr/>
          <p:nvPr/>
        </p:nvGrpSpPr>
        <p:grpSpPr>
          <a:xfrm>
            <a:off x="3887724" y="5014156"/>
            <a:ext cx="4416552" cy="1843844"/>
            <a:chOff x="3887724" y="5014156"/>
            <a:chExt cx="4416552" cy="18438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CD7B22-BA87-4B2D-9A79-0908A80BB5A8}"/>
                </a:ext>
              </a:extLst>
            </p:cNvPr>
            <p:cNvSpPr/>
            <p:nvPr/>
          </p:nvSpPr>
          <p:spPr>
            <a:xfrm>
              <a:off x="3887724" y="6364224"/>
              <a:ext cx="4416552" cy="493776"/>
            </a:xfrm>
            <a:prstGeom prst="ellipse">
              <a:avLst/>
            </a:prstGeom>
            <a:gradFill flip="none" rotWithShape="1">
              <a:gsLst>
                <a:gs pos="19000">
                  <a:schemeClr val="tx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F79D8DCF-ADF8-44A9-B3F4-0569326A176D}"/>
                </a:ext>
              </a:extLst>
            </p:cNvPr>
            <p:cNvSpPr/>
            <p:nvPr/>
          </p:nvSpPr>
          <p:spPr>
            <a:xfrm flipV="1">
              <a:off x="5103876" y="5174176"/>
              <a:ext cx="1984248" cy="1502414"/>
            </a:xfrm>
            <a:prstGeom prst="trapezoid">
              <a:avLst/>
            </a:pr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ECBF70-5DC4-4195-9D95-0E1F667C87E1}"/>
                </a:ext>
              </a:extLst>
            </p:cNvPr>
            <p:cNvSpPr/>
            <p:nvPr/>
          </p:nvSpPr>
          <p:spPr>
            <a:xfrm>
              <a:off x="5103876" y="5014156"/>
              <a:ext cx="1984248" cy="320040"/>
            </a:xfrm>
            <a:prstGeom prst="ellips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5E06DA-F52A-48DF-85DC-574499F91009}"/>
                </a:ext>
              </a:extLst>
            </p:cNvPr>
            <p:cNvSpPr/>
            <p:nvPr/>
          </p:nvSpPr>
          <p:spPr>
            <a:xfrm>
              <a:off x="5127023" y="5215995"/>
              <a:ext cx="1937954" cy="457947"/>
            </a:xfrm>
            <a:custGeom>
              <a:avLst/>
              <a:gdLst>
                <a:gd name="connsiteX0" fmla="*/ 1935384 w 1935384"/>
                <a:gd name="connsiteY0" fmla="*/ 0 h 438766"/>
                <a:gd name="connsiteX1" fmla="*/ 1848461 w 1935384"/>
                <a:gd name="connsiteY1" fmla="*/ 346931 h 438766"/>
                <a:gd name="connsiteX2" fmla="*/ 1732951 w 1935384"/>
                <a:gd name="connsiteY2" fmla="*/ 373685 h 438766"/>
                <a:gd name="connsiteX3" fmla="*/ 973982 w 1935384"/>
                <a:gd name="connsiteY3" fmla="*/ 438766 h 438766"/>
                <a:gd name="connsiteX4" fmla="*/ 215014 w 1935384"/>
                <a:gd name="connsiteY4" fmla="*/ 373685 h 438766"/>
                <a:gd name="connsiteX5" fmla="*/ 78128 w 1935384"/>
                <a:gd name="connsiteY5" fmla="*/ 341980 h 438766"/>
                <a:gd name="connsiteX6" fmla="*/ 0 w 1935384"/>
                <a:gd name="connsiteY6" fmla="*/ 11121 h 438766"/>
                <a:gd name="connsiteX7" fmla="*/ 110566 w 1935384"/>
                <a:gd name="connsiteY7" fmla="*/ 43753 h 438766"/>
                <a:gd name="connsiteX8" fmla="*/ 948850 w 1935384"/>
                <a:gd name="connsiteY8" fmla="*/ 135347 h 438766"/>
                <a:gd name="connsiteX9" fmla="*/ 1787135 w 1935384"/>
                <a:gd name="connsiteY9" fmla="*/ 43753 h 4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5384" h="438766">
                  <a:moveTo>
                    <a:pt x="1935384" y="0"/>
                  </a:moveTo>
                  <a:lnTo>
                    <a:pt x="1848461" y="346931"/>
                  </a:lnTo>
                  <a:lnTo>
                    <a:pt x="1732951" y="373685"/>
                  </a:lnTo>
                  <a:cubicBezTo>
                    <a:pt x="1516299" y="414774"/>
                    <a:pt x="1255121" y="438766"/>
                    <a:pt x="973982" y="438766"/>
                  </a:cubicBezTo>
                  <a:cubicBezTo>
                    <a:pt x="692843" y="438766"/>
                    <a:pt x="431666" y="414774"/>
                    <a:pt x="215014" y="373685"/>
                  </a:cubicBezTo>
                  <a:lnTo>
                    <a:pt x="78128" y="341980"/>
                  </a:lnTo>
                  <a:lnTo>
                    <a:pt x="0" y="11121"/>
                  </a:lnTo>
                  <a:lnTo>
                    <a:pt x="110566" y="43753"/>
                  </a:lnTo>
                  <a:cubicBezTo>
                    <a:pt x="349859" y="101581"/>
                    <a:pt x="638331" y="135347"/>
                    <a:pt x="948850" y="135347"/>
                  </a:cubicBezTo>
                  <a:cubicBezTo>
                    <a:pt x="1259370" y="135347"/>
                    <a:pt x="1547842" y="101581"/>
                    <a:pt x="1787135" y="43753"/>
                  </a:cubicBezTo>
                  <a:close/>
                </a:path>
              </a:pathLst>
            </a:cu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226DED7-3089-43C7-8B9F-260015E353EB}"/>
              </a:ext>
            </a:extLst>
          </p:cNvPr>
          <p:cNvSpPr/>
          <p:nvPr/>
        </p:nvSpPr>
        <p:spPr>
          <a:xfrm>
            <a:off x="5531916" y="5035341"/>
            <a:ext cx="1120805" cy="305660"/>
          </a:xfrm>
          <a:prstGeom prst="ellipse">
            <a:avLst/>
          </a:prstGeom>
          <a:gradFill flip="none" rotWithShape="1">
            <a:gsLst>
              <a:gs pos="19000">
                <a:schemeClr val="tx1"/>
              </a:gs>
              <a:gs pos="100000">
                <a:srgbClr val="99663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276682-49D7-4507-89D6-AF4879151713}"/>
              </a:ext>
            </a:extLst>
          </p:cNvPr>
          <p:cNvSpPr/>
          <p:nvPr/>
        </p:nvSpPr>
        <p:spPr>
          <a:xfrm>
            <a:off x="6049109" y="499859"/>
            <a:ext cx="1105208" cy="1756433"/>
          </a:xfrm>
          <a:custGeom>
            <a:avLst/>
            <a:gdLst>
              <a:gd name="connsiteX0" fmla="*/ 544068 w 1038779"/>
              <a:gd name="connsiteY0" fmla="*/ 0 h 1387650"/>
              <a:gd name="connsiteX1" fmla="*/ 1038779 w 1038779"/>
              <a:gd name="connsiteY1" fmla="*/ 0 h 1387650"/>
              <a:gd name="connsiteX2" fmla="*/ 1038779 w 1038779"/>
              <a:gd name="connsiteY2" fmla="*/ 86964 h 1387650"/>
              <a:gd name="connsiteX3" fmla="*/ 544068 w 1038779"/>
              <a:gd name="connsiteY3" fmla="*/ 86964 h 1387650"/>
              <a:gd name="connsiteX4" fmla="*/ 86964 w 1038779"/>
              <a:gd name="connsiteY4" fmla="*/ 544068 h 1387650"/>
              <a:gd name="connsiteX5" fmla="*/ 86964 w 1038779"/>
              <a:gd name="connsiteY5" fmla="*/ 1387650 h 1387650"/>
              <a:gd name="connsiteX6" fmla="*/ 0 w 1038779"/>
              <a:gd name="connsiteY6" fmla="*/ 1387650 h 1387650"/>
              <a:gd name="connsiteX7" fmla="*/ 0 w 1038779"/>
              <a:gd name="connsiteY7" fmla="*/ 544068 h 1387650"/>
              <a:gd name="connsiteX8" fmla="*/ 544068 w 1038779"/>
              <a:gd name="connsiteY8" fmla="*/ 0 h 13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779" h="1387650">
                <a:moveTo>
                  <a:pt x="544068" y="0"/>
                </a:moveTo>
                <a:lnTo>
                  <a:pt x="1038779" y="0"/>
                </a:lnTo>
                <a:lnTo>
                  <a:pt x="1038779" y="86964"/>
                </a:lnTo>
                <a:lnTo>
                  <a:pt x="544068" y="86964"/>
                </a:lnTo>
                <a:cubicBezTo>
                  <a:pt x="291616" y="86964"/>
                  <a:pt x="86964" y="291616"/>
                  <a:pt x="86964" y="544068"/>
                </a:cubicBezTo>
                <a:lnTo>
                  <a:pt x="86964" y="1387650"/>
                </a:lnTo>
                <a:lnTo>
                  <a:pt x="0" y="1387650"/>
                </a:lnTo>
                <a:lnTo>
                  <a:pt x="0" y="544068"/>
                </a:lnTo>
                <a:cubicBezTo>
                  <a:pt x="0" y="243588"/>
                  <a:pt x="243588" y="0"/>
                  <a:pt x="54406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0B370E-19F4-450B-BB7E-E2E66279769C}"/>
              </a:ext>
            </a:extLst>
          </p:cNvPr>
          <p:cNvSpPr/>
          <p:nvPr/>
        </p:nvSpPr>
        <p:spPr>
          <a:xfrm flipH="1">
            <a:off x="5042434" y="1184058"/>
            <a:ext cx="1101929" cy="1763238"/>
          </a:xfrm>
          <a:custGeom>
            <a:avLst/>
            <a:gdLst>
              <a:gd name="connsiteX0" fmla="*/ 544068 w 1038779"/>
              <a:gd name="connsiteY0" fmla="*/ 0 h 1387650"/>
              <a:gd name="connsiteX1" fmla="*/ 1038779 w 1038779"/>
              <a:gd name="connsiteY1" fmla="*/ 0 h 1387650"/>
              <a:gd name="connsiteX2" fmla="*/ 1038779 w 1038779"/>
              <a:gd name="connsiteY2" fmla="*/ 86964 h 1387650"/>
              <a:gd name="connsiteX3" fmla="*/ 544068 w 1038779"/>
              <a:gd name="connsiteY3" fmla="*/ 86964 h 1387650"/>
              <a:gd name="connsiteX4" fmla="*/ 86964 w 1038779"/>
              <a:gd name="connsiteY4" fmla="*/ 544068 h 1387650"/>
              <a:gd name="connsiteX5" fmla="*/ 86964 w 1038779"/>
              <a:gd name="connsiteY5" fmla="*/ 1387650 h 1387650"/>
              <a:gd name="connsiteX6" fmla="*/ 0 w 1038779"/>
              <a:gd name="connsiteY6" fmla="*/ 1387650 h 1387650"/>
              <a:gd name="connsiteX7" fmla="*/ 0 w 1038779"/>
              <a:gd name="connsiteY7" fmla="*/ 544068 h 1387650"/>
              <a:gd name="connsiteX8" fmla="*/ 544068 w 1038779"/>
              <a:gd name="connsiteY8" fmla="*/ 0 h 13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779" h="1387650">
                <a:moveTo>
                  <a:pt x="544068" y="0"/>
                </a:moveTo>
                <a:lnTo>
                  <a:pt x="1038779" y="0"/>
                </a:lnTo>
                <a:lnTo>
                  <a:pt x="1038779" y="86964"/>
                </a:lnTo>
                <a:lnTo>
                  <a:pt x="544068" y="86964"/>
                </a:lnTo>
                <a:cubicBezTo>
                  <a:pt x="291616" y="86964"/>
                  <a:pt x="86964" y="291616"/>
                  <a:pt x="86964" y="544068"/>
                </a:cubicBezTo>
                <a:lnTo>
                  <a:pt x="86964" y="1387650"/>
                </a:lnTo>
                <a:lnTo>
                  <a:pt x="0" y="1387650"/>
                </a:lnTo>
                <a:lnTo>
                  <a:pt x="0" y="544068"/>
                </a:lnTo>
                <a:cubicBezTo>
                  <a:pt x="0" y="243588"/>
                  <a:pt x="243588" y="0"/>
                  <a:pt x="544068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3AFB33-20F8-49A1-B14C-92D691B39E29}"/>
              </a:ext>
            </a:extLst>
          </p:cNvPr>
          <p:cNvSpPr/>
          <p:nvPr/>
        </p:nvSpPr>
        <p:spPr>
          <a:xfrm>
            <a:off x="6049109" y="2297497"/>
            <a:ext cx="1105208" cy="1756433"/>
          </a:xfrm>
          <a:custGeom>
            <a:avLst/>
            <a:gdLst>
              <a:gd name="connsiteX0" fmla="*/ 544068 w 1038779"/>
              <a:gd name="connsiteY0" fmla="*/ 0 h 1387650"/>
              <a:gd name="connsiteX1" fmla="*/ 1038779 w 1038779"/>
              <a:gd name="connsiteY1" fmla="*/ 0 h 1387650"/>
              <a:gd name="connsiteX2" fmla="*/ 1038779 w 1038779"/>
              <a:gd name="connsiteY2" fmla="*/ 86964 h 1387650"/>
              <a:gd name="connsiteX3" fmla="*/ 544068 w 1038779"/>
              <a:gd name="connsiteY3" fmla="*/ 86964 h 1387650"/>
              <a:gd name="connsiteX4" fmla="*/ 86964 w 1038779"/>
              <a:gd name="connsiteY4" fmla="*/ 544068 h 1387650"/>
              <a:gd name="connsiteX5" fmla="*/ 86964 w 1038779"/>
              <a:gd name="connsiteY5" fmla="*/ 1387650 h 1387650"/>
              <a:gd name="connsiteX6" fmla="*/ 0 w 1038779"/>
              <a:gd name="connsiteY6" fmla="*/ 1387650 h 1387650"/>
              <a:gd name="connsiteX7" fmla="*/ 0 w 1038779"/>
              <a:gd name="connsiteY7" fmla="*/ 544068 h 1387650"/>
              <a:gd name="connsiteX8" fmla="*/ 544068 w 1038779"/>
              <a:gd name="connsiteY8" fmla="*/ 0 h 13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779" h="1387650">
                <a:moveTo>
                  <a:pt x="544068" y="0"/>
                </a:moveTo>
                <a:lnTo>
                  <a:pt x="1038779" y="0"/>
                </a:lnTo>
                <a:lnTo>
                  <a:pt x="1038779" y="86964"/>
                </a:lnTo>
                <a:lnTo>
                  <a:pt x="544068" y="86964"/>
                </a:lnTo>
                <a:cubicBezTo>
                  <a:pt x="291616" y="86964"/>
                  <a:pt x="86964" y="291616"/>
                  <a:pt x="86964" y="544068"/>
                </a:cubicBezTo>
                <a:lnTo>
                  <a:pt x="86964" y="1387650"/>
                </a:lnTo>
                <a:lnTo>
                  <a:pt x="0" y="1387650"/>
                </a:lnTo>
                <a:lnTo>
                  <a:pt x="0" y="544068"/>
                </a:lnTo>
                <a:cubicBezTo>
                  <a:pt x="0" y="243588"/>
                  <a:pt x="243588" y="0"/>
                  <a:pt x="544068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7ECA2E-3F95-4136-93F3-D2BE56AB44DF}"/>
              </a:ext>
            </a:extLst>
          </p:cNvPr>
          <p:cNvSpPr/>
          <p:nvPr/>
        </p:nvSpPr>
        <p:spPr>
          <a:xfrm flipH="1">
            <a:off x="5042436" y="3321890"/>
            <a:ext cx="1101929" cy="1444752"/>
          </a:xfrm>
          <a:custGeom>
            <a:avLst/>
            <a:gdLst>
              <a:gd name="connsiteX0" fmla="*/ 544068 w 1038779"/>
              <a:gd name="connsiteY0" fmla="*/ 0 h 1387650"/>
              <a:gd name="connsiteX1" fmla="*/ 1038779 w 1038779"/>
              <a:gd name="connsiteY1" fmla="*/ 0 h 1387650"/>
              <a:gd name="connsiteX2" fmla="*/ 1038779 w 1038779"/>
              <a:gd name="connsiteY2" fmla="*/ 86964 h 1387650"/>
              <a:gd name="connsiteX3" fmla="*/ 544068 w 1038779"/>
              <a:gd name="connsiteY3" fmla="*/ 86964 h 1387650"/>
              <a:gd name="connsiteX4" fmla="*/ 86964 w 1038779"/>
              <a:gd name="connsiteY4" fmla="*/ 544068 h 1387650"/>
              <a:gd name="connsiteX5" fmla="*/ 86964 w 1038779"/>
              <a:gd name="connsiteY5" fmla="*/ 1387650 h 1387650"/>
              <a:gd name="connsiteX6" fmla="*/ 0 w 1038779"/>
              <a:gd name="connsiteY6" fmla="*/ 1387650 h 1387650"/>
              <a:gd name="connsiteX7" fmla="*/ 0 w 1038779"/>
              <a:gd name="connsiteY7" fmla="*/ 544068 h 1387650"/>
              <a:gd name="connsiteX8" fmla="*/ 544068 w 1038779"/>
              <a:gd name="connsiteY8" fmla="*/ 0 h 13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779" h="1387650">
                <a:moveTo>
                  <a:pt x="544068" y="0"/>
                </a:moveTo>
                <a:lnTo>
                  <a:pt x="1038779" y="0"/>
                </a:lnTo>
                <a:lnTo>
                  <a:pt x="1038779" y="86964"/>
                </a:lnTo>
                <a:lnTo>
                  <a:pt x="544068" y="86964"/>
                </a:lnTo>
                <a:cubicBezTo>
                  <a:pt x="291616" y="86964"/>
                  <a:pt x="86964" y="291616"/>
                  <a:pt x="86964" y="544068"/>
                </a:cubicBezTo>
                <a:lnTo>
                  <a:pt x="86964" y="1387650"/>
                </a:lnTo>
                <a:lnTo>
                  <a:pt x="0" y="1387650"/>
                </a:lnTo>
                <a:lnTo>
                  <a:pt x="0" y="544068"/>
                </a:lnTo>
                <a:cubicBezTo>
                  <a:pt x="0" y="243588"/>
                  <a:pt x="243588" y="0"/>
                  <a:pt x="54406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DE5623-F8E7-4B15-9996-BDD94523100F}"/>
              </a:ext>
            </a:extLst>
          </p:cNvPr>
          <p:cNvSpPr/>
          <p:nvPr/>
        </p:nvSpPr>
        <p:spPr>
          <a:xfrm>
            <a:off x="6052413" y="4060736"/>
            <a:ext cx="1152144" cy="1113440"/>
          </a:xfrm>
          <a:custGeom>
            <a:avLst/>
            <a:gdLst>
              <a:gd name="connsiteX0" fmla="*/ 544068 w 1038779"/>
              <a:gd name="connsiteY0" fmla="*/ 0 h 1387650"/>
              <a:gd name="connsiteX1" fmla="*/ 1038779 w 1038779"/>
              <a:gd name="connsiteY1" fmla="*/ 0 h 1387650"/>
              <a:gd name="connsiteX2" fmla="*/ 1038779 w 1038779"/>
              <a:gd name="connsiteY2" fmla="*/ 86964 h 1387650"/>
              <a:gd name="connsiteX3" fmla="*/ 544068 w 1038779"/>
              <a:gd name="connsiteY3" fmla="*/ 86964 h 1387650"/>
              <a:gd name="connsiteX4" fmla="*/ 86964 w 1038779"/>
              <a:gd name="connsiteY4" fmla="*/ 544068 h 1387650"/>
              <a:gd name="connsiteX5" fmla="*/ 86964 w 1038779"/>
              <a:gd name="connsiteY5" fmla="*/ 1387650 h 1387650"/>
              <a:gd name="connsiteX6" fmla="*/ 0 w 1038779"/>
              <a:gd name="connsiteY6" fmla="*/ 1387650 h 1387650"/>
              <a:gd name="connsiteX7" fmla="*/ 0 w 1038779"/>
              <a:gd name="connsiteY7" fmla="*/ 544068 h 1387650"/>
              <a:gd name="connsiteX8" fmla="*/ 544068 w 1038779"/>
              <a:gd name="connsiteY8" fmla="*/ 0 h 138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779" h="1387650">
                <a:moveTo>
                  <a:pt x="544068" y="0"/>
                </a:moveTo>
                <a:lnTo>
                  <a:pt x="1038779" y="0"/>
                </a:lnTo>
                <a:lnTo>
                  <a:pt x="1038779" y="86964"/>
                </a:lnTo>
                <a:lnTo>
                  <a:pt x="544068" y="86964"/>
                </a:lnTo>
                <a:cubicBezTo>
                  <a:pt x="291616" y="86964"/>
                  <a:pt x="86964" y="291616"/>
                  <a:pt x="86964" y="544068"/>
                </a:cubicBezTo>
                <a:lnTo>
                  <a:pt x="86964" y="1387650"/>
                </a:lnTo>
                <a:lnTo>
                  <a:pt x="0" y="1387650"/>
                </a:lnTo>
                <a:lnTo>
                  <a:pt x="0" y="544068"/>
                </a:lnTo>
                <a:cubicBezTo>
                  <a:pt x="0" y="243588"/>
                  <a:pt x="243588" y="0"/>
                  <a:pt x="544068" y="0"/>
                </a:cubicBezTo>
                <a:close/>
              </a:path>
            </a:pathLst>
          </a:cu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C2582D-2D68-4DBD-B48B-B60863C5940B}"/>
              </a:ext>
            </a:extLst>
          </p:cNvPr>
          <p:cNvGrpSpPr/>
          <p:nvPr/>
        </p:nvGrpSpPr>
        <p:grpSpPr>
          <a:xfrm>
            <a:off x="6978390" y="3580344"/>
            <a:ext cx="3581443" cy="1820232"/>
            <a:chOff x="6978390" y="3580345"/>
            <a:chExt cx="3581443" cy="1661412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70CA0C57-3571-43D0-8EE5-AC40C1C712EE}"/>
                </a:ext>
              </a:extLst>
            </p:cNvPr>
            <p:cNvSpPr/>
            <p:nvPr/>
          </p:nvSpPr>
          <p:spPr>
            <a:xfrm flipH="1">
              <a:off x="6978392" y="3580345"/>
              <a:ext cx="3559703" cy="162549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5E1709A1-7137-47D1-91A3-B2568C64D1A2}"/>
                </a:ext>
              </a:extLst>
            </p:cNvPr>
            <p:cNvSpPr/>
            <p:nvPr/>
          </p:nvSpPr>
          <p:spPr>
            <a:xfrm flipH="1">
              <a:off x="6978390" y="3585122"/>
              <a:ext cx="1997965" cy="64531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C0486B-CA1B-4455-B75B-B3E07DAD1391}"/>
                </a:ext>
              </a:extLst>
            </p:cNvPr>
            <p:cNvSpPr txBox="1"/>
            <p:nvPr/>
          </p:nvSpPr>
          <p:spPr>
            <a:xfrm>
              <a:off x="7132867" y="3659392"/>
              <a:ext cx="18434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1. DOS( Denial-of-Service)</a:t>
              </a:r>
              <a:endParaRPr lang="en-IN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522B1C-F85E-498B-9FBD-C8A62EA2E13E}"/>
                </a:ext>
              </a:extLst>
            </p:cNvPr>
            <p:cNvSpPr txBox="1"/>
            <p:nvPr/>
          </p:nvSpPr>
          <p:spPr>
            <a:xfrm>
              <a:off x="7725054" y="4287650"/>
              <a:ext cx="28347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Denial-of-Service is an attack to shutdown a machine or network, making it inaccessible to its intended users…</a:t>
              </a:r>
              <a:endParaRPr lang="en-IN" sz="1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D06AA9-813C-4E46-93D6-194F0DDF68C0}"/>
              </a:ext>
            </a:extLst>
          </p:cNvPr>
          <p:cNvGrpSpPr/>
          <p:nvPr/>
        </p:nvGrpSpPr>
        <p:grpSpPr>
          <a:xfrm>
            <a:off x="1653900" y="2755629"/>
            <a:ext cx="3500170" cy="1697586"/>
            <a:chOff x="1653900" y="2755629"/>
            <a:chExt cx="3500170" cy="1697586"/>
          </a:xfrm>
        </p:grpSpPr>
        <p:sp>
          <p:nvSpPr>
            <p:cNvPr id="27" name="Rectangle: Diagonal Corners Rounded 26">
              <a:extLst>
                <a:ext uri="{FF2B5EF4-FFF2-40B4-BE49-F238E27FC236}">
                  <a16:creationId xmlns:a16="http://schemas.microsoft.com/office/drawing/2014/main" id="{D676B953-5C90-4E1C-961B-228D298F9293}"/>
                </a:ext>
              </a:extLst>
            </p:cNvPr>
            <p:cNvSpPr/>
            <p:nvPr/>
          </p:nvSpPr>
          <p:spPr>
            <a:xfrm>
              <a:off x="1653900" y="2786761"/>
              <a:ext cx="3401551" cy="166645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Diagonal Corners Rounded 27">
              <a:extLst>
                <a:ext uri="{FF2B5EF4-FFF2-40B4-BE49-F238E27FC236}">
                  <a16:creationId xmlns:a16="http://schemas.microsoft.com/office/drawing/2014/main" id="{F25FE3AF-4D98-438B-91F8-FB258D23F033}"/>
                </a:ext>
              </a:extLst>
            </p:cNvPr>
            <p:cNvSpPr/>
            <p:nvPr/>
          </p:nvSpPr>
          <p:spPr>
            <a:xfrm>
              <a:off x="2823479" y="2786760"/>
              <a:ext cx="2237128" cy="67404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50A2D3-D3E9-4220-B165-ECB1E11D3B0E}"/>
                </a:ext>
              </a:extLst>
            </p:cNvPr>
            <p:cNvSpPr txBox="1"/>
            <p:nvPr/>
          </p:nvSpPr>
          <p:spPr>
            <a:xfrm>
              <a:off x="2916942" y="2755629"/>
              <a:ext cx="2237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2. DDOS( Distributed Denial-of-Service)</a:t>
              </a:r>
              <a:endParaRPr lang="en-IN" sz="18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2ECF98-2E48-4723-B9EE-1A1B7D0E963E}"/>
                </a:ext>
              </a:extLst>
            </p:cNvPr>
            <p:cNvSpPr txBox="1"/>
            <p:nvPr/>
          </p:nvSpPr>
          <p:spPr>
            <a:xfrm>
              <a:off x="1726880" y="3602214"/>
              <a:ext cx="32816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Distributed denial-denial-of-service is an attack a target, such as a server, website or other network resource…</a:t>
              </a:r>
              <a:endParaRPr lang="en-IN" sz="14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CF6524-237C-4D11-A439-801B6606D954}"/>
              </a:ext>
            </a:extLst>
          </p:cNvPr>
          <p:cNvGrpSpPr/>
          <p:nvPr/>
        </p:nvGrpSpPr>
        <p:grpSpPr>
          <a:xfrm>
            <a:off x="6978391" y="1817108"/>
            <a:ext cx="3761364" cy="1611892"/>
            <a:chOff x="6978391" y="1817108"/>
            <a:chExt cx="3761364" cy="1611892"/>
          </a:xfrm>
        </p:grpSpPr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CD06BFE8-F91C-4FD8-82F5-98BB853D3BA9}"/>
                </a:ext>
              </a:extLst>
            </p:cNvPr>
            <p:cNvSpPr/>
            <p:nvPr/>
          </p:nvSpPr>
          <p:spPr>
            <a:xfrm flipH="1">
              <a:off x="6978394" y="1817108"/>
              <a:ext cx="3559705" cy="161189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Diagonal Corners Rounded 18">
              <a:extLst>
                <a:ext uri="{FF2B5EF4-FFF2-40B4-BE49-F238E27FC236}">
                  <a16:creationId xmlns:a16="http://schemas.microsoft.com/office/drawing/2014/main" id="{5B310FE2-CB66-4DDD-9781-72663B747D45}"/>
                </a:ext>
              </a:extLst>
            </p:cNvPr>
            <p:cNvSpPr/>
            <p:nvPr/>
          </p:nvSpPr>
          <p:spPr>
            <a:xfrm flipH="1">
              <a:off x="6978391" y="1821885"/>
              <a:ext cx="1997966" cy="679421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B5AA50-E6CF-402B-AB08-BFBA2388AF1C}"/>
                </a:ext>
              </a:extLst>
            </p:cNvPr>
            <p:cNvSpPr txBox="1"/>
            <p:nvPr/>
          </p:nvSpPr>
          <p:spPr>
            <a:xfrm>
              <a:off x="7119927" y="1846000"/>
              <a:ext cx="1808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Unauthorized Access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0CAD17-6BEC-49D5-8394-0AB88E0314F4}"/>
                </a:ext>
              </a:extLst>
            </p:cNvPr>
            <p:cNvSpPr txBox="1"/>
            <p:nvPr/>
          </p:nvSpPr>
          <p:spPr>
            <a:xfrm>
              <a:off x="7255337" y="2433256"/>
              <a:ext cx="34844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Unauthorized Access is when a person who does not have permission to connect to or use a system gains </a:t>
              </a:r>
              <a:r>
                <a:rPr lang="en-US" sz="1400" b="1" dirty="0"/>
                <a:t>entry </a:t>
              </a:r>
              <a:r>
                <a:rPr lang="en-US" sz="1400" dirty="0"/>
                <a:t>in a manner in manner unintended by the system owner…</a:t>
              </a:r>
              <a:endParaRPr lang="en-IN" sz="14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1AD57B-C168-4300-AE6F-445A7D116321}"/>
              </a:ext>
            </a:extLst>
          </p:cNvPr>
          <p:cNvGrpSpPr/>
          <p:nvPr/>
        </p:nvGrpSpPr>
        <p:grpSpPr>
          <a:xfrm>
            <a:off x="1746360" y="603380"/>
            <a:ext cx="3761699" cy="1827395"/>
            <a:chOff x="1746360" y="603380"/>
            <a:chExt cx="3761699" cy="1827395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5832FE44-746C-4A1A-8DCB-A2EE4C19E6E7}"/>
                </a:ext>
              </a:extLst>
            </p:cNvPr>
            <p:cNvSpPr/>
            <p:nvPr/>
          </p:nvSpPr>
          <p:spPr>
            <a:xfrm>
              <a:off x="1746360" y="603380"/>
              <a:ext cx="3401551" cy="180878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A56683E6-0974-4E3D-B77D-874F714BDD90}"/>
                </a:ext>
              </a:extLst>
            </p:cNvPr>
            <p:cNvSpPr/>
            <p:nvPr/>
          </p:nvSpPr>
          <p:spPr>
            <a:xfrm>
              <a:off x="3298586" y="603380"/>
              <a:ext cx="1849326" cy="65507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40DAFB-478C-435D-B3BA-0AA739842E21}"/>
                </a:ext>
              </a:extLst>
            </p:cNvPr>
            <p:cNvSpPr txBox="1"/>
            <p:nvPr/>
          </p:nvSpPr>
          <p:spPr>
            <a:xfrm>
              <a:off x="3424408" y="603380"/>
              <a:ext cx="2083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4. Information Manipulation</a:t>
              </a:r>
              <a:endParaRPr lang="en-IN" sz="18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3B2331-2693-4B36-8F85-2DAB44608089}"/>
                </a:ext>
              </a:extLst>
            </p:cNvPr>
            <p:cNvSpPr txBox="1"/>
            <p:nvPr/>
          </p:nvSpPr>
          <p:spPr>
            <a:xfrm>
              <a:off x="1874782" y="1261224"/>
              <a:ext cx="296599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sender management of given information to provide a receiver with a false perception of that same information is called information manipulation…</a:t>
              </a:r>
              <a:endParaRPr lang="en-IN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EEFCE6-EA4B-43D3-8DF9-A4B251F20A18}"/>
              </a:ext>
            </a:extLst>
          </p:cNvPr>
          <p:cNvGrpSpPr/>
          <p:nvPr/>
        </p:nvGrpSpPr>
        <p:grpSpPr>
          <a:xfrm>
            <a:off x="6978394" y="4332"/>
            <a:ext cx="3415350" cy="1662094"/>
            <a:chOff x="6978394" y="4332"/>
            <a:chExt cx="3415350" cy="1662094"/>
          </a:xfrm>
        </p:grpSpPr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8D31CB77-3007-4105-A894-5AC4D3892B51}"/>
                </a:ext>
              </a:extLst>
            </p:cNvPr>
            <p:cNvSpPr/>
            <p:nvPr/>
          </p:nvSpPr>
          <p:spPr>
            <a:xfrm flipH="1">
              <a:off x="6978394" y="19470"/>
              <a:ext cx="3331213" cy="161189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Diagonal Corners Rounded 24">
              <a:extLst>
                <a:ext uri="{FF2B5EF4-FFF2-40B4-BE49-F238E27FC236}">
                  <a16:creationId xmlns:a16="http://schemas.microsoft.com/office/drawing/2014/main" id="{0CEAB6C6-C0BC-46E3-A920-FCF4E3344B9E}"/>
                </a:ext>
              </a:extLst>
            </p:cNvPr>
            <p:cNvSpPr/>
            <p:nvPr/>
          </p:nvSpPr>
          <p:spPr>
            <a:xfrm flipH="1">
              <a:off x="6978395" y="24246"/>
              <a:ext cx="1749965" cy="679421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9088C7-3EE6-422A-BBC6-FB05F3DF5789}"/>
                </a:ext>
              </a:extLst>
            </p:cNvPr>
            <p:cNvSpPr txBox="1"/>
            <p:nvPr/>
          </p:nvSpPr>
          <p:spPr>
            <a:xfrm>
              <a:off x="7032086" y="4332"/>
              <a:ext cx="1808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 Information                 Disclosure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EF9FD9-159F-4061-B893-6F04C24D7B8B}"/>
                </a:ext>
              </a:extLst>
            </p:cNvPr>
            <p:cNvSpPr txBox="1"/>
            <p:nvPr/>
          </p:nvSpPr>
          <p:spPr>
            <a:xfrm>
              <a:off x="7558965" y="712319"/>
              <a:ext cx="283477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It’s known as information leakage, is when a website unintentionally reveals sensitive information to its user…</a:t>
              </a:r>
              <a:endParaRPr lang="en-IN" sz="1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CE5A22-3AF2-46AA-A9B6-47E510B54052}"/>
              </a:ext>
            </a:extLst>
          </p:cNvPr>
          <p:cNvGrpSpPr/>
          <p:nvPr/>
        </p:nvGrpSpPr>
        <p:grpSpPr>
          <a:xfrm>
            <a:off x="1745528" y="6231142"/>
            <a:ext cx="8833250" cy="555308"/>
            <a:chOff x="1745528" y="6231142"/>
            <a:chExt cx="8833250" cy="55530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D69012-B9ED-4E92-8B3A-2249052E596D}"/>
                </a:ext>
              </a:extLst>
            </p:cNvPr>
            <p:cNvSpPr txBox="1"/>
            <p:nvPr/>
          </p:nvSpPr>
          <p:spPr>
            <a:xfrm>
              <a:off x="1745528" y="6263230"/>
              <a:ext cx="3204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Security Problem Of</a:t>
              </a:r>
              <a:endParaRPr lang="en-IN" sz="28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F09DBD-0B42-4A7F-B2DA-CD22B361F1F7}"/>
                </a:ext>
              </a:extLst>
            </p:cNvPr>
            <p:cNvSpPr txBox="1"/>
            <p:nvPr/>
          </p:nvSpPr>
          <p:spPr>
            <a:xfrm>
              <a:off x="7373929" y="6231142"/>
              <a:ext cx="32048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Internet Of Things</a:t>
              </a:r>
              <a:endParaRPr lang="en-IN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18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0" grpId="0" animBg="1"/>
      <p:bldP spid="17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87FA27A-7231-473E-BC22-ED61EE53A709}"/>
              </a:ext>
            </a:extLst>
          </p:cNvPr>
          <p:cNvSpPr/>
          <p:nvPr/>
        </p:nvSpPr>
        <p:spPr>
          <a:xfrm flipH="1" flipV="1">
            <a:off x="5837364" y="2497199"/>
            <a:ext cx="3240000" cy="129600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C68C0FA2-BFFC-4AD4-A399-6D21ECA4C2D9}"/>
              </a:ext>
            </a:extLst>
          </p:cNvPr>
          <p:cNvSpPr/>
          <p:nvPr/>
        </p:nvSpPr>
        <p:spPr>
          <a:xfrm flipV="1">
            <a:off x="3533515" y="5602554"/>
            <a:ext cx="3379468" cy="129600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5FA2431A-562B-4321-A9AB-89DBCE4A4596}"/>
              </a:ext>
            </a:extLst>
          </p:cNvPr>
          <p:cNvSpPr/>
          <p:nvPr/>
        </p:nvSpPr>
        <p:spPr>
          <a:xfrm rot="16200000">
            <a:off x="4301866" y="3685590"/>
            <a:ext cx="1060609" cy="3153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D2D2D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CC82AF46-87B2-49BA-8B1C-7313935C02CF}"/>
              </a:ext>
            </a:extLst>
          </p:cNvPr>
          <p:cNvSpPr/>
          <p:nvPr/>
        </p:nvSpPr>
        <p:spPr>
          <a:xfrm flipH="1" flipV="1">
            <a:off x="5711630" y="4607021"/>
            <a:ext cx="3240000" cy="129600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2689C35-39AE-4B98-BFCB-D7FB7A4E3E84}"/>
              </a:ext>
            </a:extLst>
          </p:cNvPr>
          <p:cNvSpPr/>
          <p:nvPr/>
        </p:nvSpPr>
        <p:spPr>
          <a:xfrm rot="5400000" flipH="1">
            <a:off x="6927061" y="2632785"/>
            <a:ext cx="1060605" cy="3153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DBDBDB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A8C9ECE-21FC-47D5-A9AA-C2A679EDB363}"/>
              </a:ext>
            </a:extLst>
          </p:cNvPr>
          <p:cNvSpPr/>
          <p:nvPr/>
        </p:nvSpPr>
        <p:spPr>
          <a:xfrm flipV="1">
            <a:off x="3226258" y="3570060"/>
            <a:ext cx="3240000" cy="129600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C4F45407-4586-487F-A7D5-22C1AC7E6765}"/>
              </a:ext>
            </a:extLst>
          </p:cNvPr>
          <p:cNvSpPr/>
          <p:nvPr/>
        </p:nvSpPr>
        <p:spPr>
          <a:xfrm rot="16200000">
            <a:off x="4301882" y="1562694"/>
            <a:ext cx="1060607" cy="321185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E4E4E4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C96D1D65-C91A-4C50-82CF-9A0042AEF884}"/>
              </a:ext>
            </a:extLst>
          </p:cNvPr>
          <p:cNvSpPr/>
          <p:nvPr/>
        </p:nvSpPr>
        <p:spPr>
          <a:xfrm rot="5400000" flipH="1">
            <a:off x="6885793" y="493951"/>
            <a:ext cx="1060607" cy="323613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ECECE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BD0732B3-133D-4495-A7A1-13988AA4CFA8}"/>
              </a:ext>
            </a:extLst>
          </p:cNvPr>
          <p:cNvSpPr/>
          <p:nvPr/>
        </p:nvSpPr>
        <p:spPr>
          <a:xfrm flipV="1">
            <a:off x="3603249" y="1402026"/>
            <a:ext cx="3240000" cy="1296000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AACD6AF-224A-4CDB-A156-EDAE1896A09B}"/>
              </a:ext>
            </a:extLst>
          </p:cNvPr>
          <p:cNvSpPr/>
          <p:nvPr/>
        </p:nvSpPr>
        <p:spPr>
          <a:xfrm rot="16200000">
            <a:off x="4272755" y="-525387"/>
            <a:ext cx="1060606" cy="3153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33000">
                <a:schemeClr val="accent3">
                  <a:lumMod val="0"/>
                  <a:lumOff val="100000"/>
                </a:schemeClr>
              </a:gs>
              <a:gs pos="78000">
                <a:schemeClr val="bg1">
                  <a:lumMod val="85000"/>
                </a:schemeClr>
              </a:gs>
              <a:gs pos="100000">
                <a:srgbClr val="F7F7F7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B2DD55-EDAB-4F54-914E-B2A393678769}"/>
              </a:ext>
            </a:extLst>
          </p:cNvPr>
          <p:cNvSpPr/>
          <p:nvPr/>
        </p:nvSpPr>
        <p:spPr>
          <a:xfrm>
            <a:off x="3362633" y="655412"/>
            <a:ext cx="792000" cy="792000"/>
          </a:xfrm>
          <a:prstGeom prst="ellipse">
            <a:avLst/>
          </a:prstGeom>
          <a:solidFill>
            <a:srgbClr val="CC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1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CA4CB9-83EE-4F05-8AFB-9767E5D58AE2}"/>
              </a:ext>
            </a:extLst>
          </p:cNvPr>
          <p:cNvSpPr/>
          <p:nvPr/>
        </p:nvSpPr>
        <p:spPr>
          <a:xfrm>
            <a:off x="3362633" y="2754950"/>
            <a:ext cx="792000" cy="792000"/>
          </a:xfrm>
          <a:prstGeom prst="ellipse">
            <a:avLst/>
          </a:prstGeom>
          <a:solidFill>
            <a:srgbClr val="00CC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3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F48CD6-5DDD-455D-9332-12BA9B2EBA22}"/>
              </a:ext>
            </a:extLst>
          </p:cNvPr>
          <p:cNvSpPr/>
          <p:nvPr/>
        </p:nvSpPr>
        <p:spPr>
          <a:xfrm>
            <a:off x="3362633" y="4859021"/>
            <a:ext cx="792000" cy="792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5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F24A53-3242-4D13-967B-85D44064C45B}"/>
              </a:ext>
            </a:extLst>
          </p:cNvPr>
          <p:cNvSpPr/>
          <p:nvPr/>
        </p:nvSpPr>
        <p:spPr>
          <a:xfrm>
            <a:off x="8131545" y="1705199"/>
            <a:ext cx="792000" cy="79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2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587A99-84E4-43D3-9525-B16FD156CB2A}"/>
              </a:ext>
            </a:extLst>
          </p:cNvPr>
          <p:cNvSpPr/>
          <p:nvPr/>
        </p:nvSpPr>
        <p:spPr>
          <a:xfrm>
            <a:off x="8131545" y="3813585"/>
            <a:ext cx="792000" cy="792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4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44B64-088B-41ED-8195-9552ED090E64}"/>
              </a:ext>
            </a:extLst>
          </p:cNvPr>
          <p:cNvGrpSpPr/>
          <p:nvPr/>
        </p:nvGrpSpPr>
        <p:grpSpPr>
          <a:xfrm>
            <a:off x="4148444" y="578194"/>
            <a:ext cx="4161603" cy="976038"/>
            <a:chOff x="4148444" y="578194"/>
            <a:chExt cx="4161603" cy="9760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9E4F85-C836-4DD4-B70B-BD841CC7F2DC}"/>
                </a:ext>
              </a:extLst>
            </p:cNvPr>
            <p:cNvSpPr txBox="1"/>
            <p:nvPr/>
          </p:nvSpPr>
          <p:spPr>
            <a:xfrm>
              <a:off x="4148444" y="578194"/>
              <a:ext cx="2613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 </a:t>
              </a:r>
              <a:r>
                <a:rPr lang="en-US" sz="1600" b="1" dirty="0">
                  <a:solidFill>
                    <a:srgbClr val="CC0000"/>
                  </a:solidFill>
                </a:rPr>
                <a:t>DOS( Denial-of-Service)</a:t>
              </a:r>
              <a:endParaRPr lang="en-IN" sz="1600" b="1" dirty="0">
                <a:solidFill>
                  <a:srgbClr val="CC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4AEBAC-F07C-479E-8B87-07F8203B74BD}"/>
                </a:ext>
              </a:extLst>
            </p:cNvPr>
            <p:cNvSpPr txBox="1"/>
            <p:nvPr/>
          </p:nvSpPr>
          <p:spPr>
            <a:xfrm>
              <a:off x="4291008" y="815568"/>
              <a:ext cx="40190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Denial-of-Service is an attack to shutdown a machine or network, making it inaccessible to its intended users…</a:t>
              </a:r>
              <a:endParaRPr lang="en-IN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1E23BB-BA27-417C-B482-3923232F5FA3}"/>
              </a:ext>
            </a:extLst>
          </p:cNvPr>
          <p:cNvGrpSpPr/>
          <p:nvPr/>
        </p:nvGrpSpPr>
        <p:grpSpPr>
          <a:xfrm>
            <a:off x="4060456" y="1622511"/>
            <a:ext cx="4125171" cy="1017142"/>
            <a:chOff x="4291008" y="1593690"/>
            <a:chExt cx="4125171" cy="10171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55C274-C6D3-4FA4-9E8F-BFEA3D64A084}"/>
                </a:ext>
              </a:extLst>
            </p:cNvPr>
            <p:cNvSpPr txBox="1"/>
            <p:nvPr/>
          </p:nvSpPr>
          <p:spPr>
            <a:xfrm>
              <a:off x="4291008" y="1593690"/>
              <a:ext cx="4081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rgbClr val="FFC000"/>
                  </a:solidFill>
                </a:rPr>
                <a:t> DDOS( Distributed Denial-of-Service)</a:t>
              </a:r>
              <a:endParaRPr lang="en-IN" sz="1800" b="1" dirty="0">
                <a:solidFill>
                  <a:srgbClr val="FFC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943F07-7422-4BCC-B267-378A826DDBAA}"/>
                </a:ext>
              </a:extLst>
            </p:cNvPr>
            <p:cNvSpPr txBox="1"/>
            <p:nvPr/>
          </p:nvSpPr>
          <p:spPr>
            <a:xfrm>
              <a:off x="4334812" y="1872168"/>
              <a:ext cx="40813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 Distributed denial-denial-of-service is an attack a target, such as a server, website or other network resource…</a:t>
              </a:r>
              <a:endParaRPr lang="en-IN" sz="14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E41E776-96B0-477F-9596-04E89D68B3D7}"/>
              </a:ext>
            </a:extLst>
          </p:cNvPr>
          <p:cNvSpPr txBox="1"/>
          <p:nvPr/>
        </p:nvSpPr>
        <p:spPr>
          <a:xfrm>
            <a:off x="4156565" y="2650645"/>
            <a:ext cx="29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00CC00"/>
                </a:solidFill>
              </a:rPr>
              <a:t>Unauthorized Access</a:t>
            </a:r>
            <a:endParaRPr lang="en-IN" b="1" dirty="0">
              <a:solidFill>
                <a:srgbClr val="00CC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0ACF88-D3FB-446C-B3AC-968382CF8D02}"/>
              </a:ext>
            </a:extLst>
          </p:cNvPr>
          <p:cNvSpPr txBox="1"/>
          <p:nvPr/>
        </p:nvSpPr>
        <p:spPr>
          <a:xfrm>
            <a:off x="4174414" y="2915152"/>
            <a:ext cx="4859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Unauthorized Access is when a person who does not have permission to connect to or use a system gains </a:t>
            </a:r>
            <a:r>
              <a:rPr lang="en-US" sz="1400" b="1" dirty="0"/>
              <a:t>entry </a:t>
            </a:r>
            <a:r>
              <a:rPr lang="en-US" sz="1400" dirty="0"/>
              <a:t>in a manner in manner unintended by the system owner…</a:t>
            </a:r>
            <a:endParaRPr lang="en-IN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7E7A97-4E9A-4F49-A29E-EBFA5549BD16}"/>
              </a:ext>
            </a:extLst>
          </p:cNvPr>
          <p:cNvSpPr txBox="1"/>
          <p:nvPr/>
        </p:nvSpPr>
        <p:spPr>
          <a:xfrm>
            <a:off x="5292983" y="3713584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Information Manipulation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8AB5C7-C6AC-45AA-B09A-B04AF01FAB98}"/>
              </a:ext>
            </a:extLst>
          </p:cNvPr>
          <p:cNvSpPr txBox="1"/>
          <p:nvPr/>
        </p:nvSpPr>
        <p:spPr>
          <a:xfrm>
            <a:off x="4350917" y="3947124"/>
            <a:ext cx="411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sender management of given information to provide a receiver with a false perception of that same information is called information manipulation…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CA433-581E-4B73-B36D-9FBEBF892C36}"/>
              </a:ext>
            </a:extLst>
          </p:cNvPr>
          <p:cNvSpPr txBox="1"/>
          <p:nvPr/>
        </p:nvSpPr>
        <p:spPr>
          <a:xfrm>
            <a:off x="4219794" y="4765032"/>
            <a:ext cx="337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Information Disclosure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016C0-4DAD-4C1E-819F-B7C65D1E7034}"/>
              </a:ext>
            </a:extLst>
          </p:cNvPr>
          <p:cNvSpPr txBox="1"/>
          <p:nvPr/>
        </p:nvSpPr>
        <p:spPr>
          <a:xfrm>
            <a:off x="4350917" y="5086978"/>
            <a:ext cx="3153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It’s known as information leakage, is when a website unintentionally reveals sensitive information to its user…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C79460-E6F2-44A6-A9FF-D316E5B92263}"/>
              </a:ext>
            </a:extLst>
          </p:cNvPr>
          <p:cNvSpPr txBox="1"/>
          <p:nvPr/>
        </p:nvSpPr>
        <p:spPr>
          <a:xfrm>
            <a:off x="1748025" y="5987080"/>
            <a:ext cx="8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  <a:cs typeface="Arial" panose="020B0604020202020204" pitchFamily="34" charset="0"/>
              </a:rPr>
              <a:t>Security Problem Of Internet Of Things </a:t>
            </a:r>
            <a:endParaRPr lang="en-IN" sz="36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FD1A19-8AE9-4AA8-B3AA-3BE1505F7987}"/>
              </a:ext>
            </a:extLst>
          </p:cNvPr>
          <p:cNvSpPr/>
          <p:nvPr/>
        </p:nvSpPr>
        <p:spPr>
          <a:xfrm>
            <a:off x="1425677" y="609600"/>
            <a:ext cx="589936" cy="58010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7506BC-7B29-4F5C-89E3-69562CBE501D}"/>
              </a:ext>
            </a:extLst>
          </p:cNvPr>
          <p:cNvSpPr/>
          <p:nvPr/>
        </p:nvSpPr>
        <p:spPr>
          <a:xfrm>
            <a:off x="3028335" y="2010696"/>
            <a:ext cx="589936" cy="58010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</a:t>
            </a:r>
            <a:endParaRPr lang="en-IN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DFEDC-4E48-46E7-971A-ECB8B8F21935}"/>
              </a:ext>
            </a:extLst>
          </p:cNvPr>
          <p:cNvSpPr/>
          <p:nvPr/>
        </p:nvSpPr>
        <p:spPr>
          <a:xfrm>
            <a:off x="2880852" y="609600"/>
            <a:ext cx="884903" cy="5801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DF1A11-6AE7-4A54-86A8-672DA127FE92}"/>
              </a:ext>
            </a:extLst>
          </p:cNvPr>
          <p:cNvCxnSpPr>
            <a:stCxn id="2" idx="6"/>
          </p:cNvCxnSpPr>
          <p:nvPr/>
        </p:nvCxnSpPr>
        <p:spPr>
          <a:xfrm flipV="1">
            <a:off x="2015613" y="899651"/>
            <a:ext cx="15731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FAA00C-F16D-4248-9C8C-4C330F939940}"/>
              </a:ext>
            </a:extLst>
          </p:cNvPr>
          <p:cNvCxnSpPr/>
          <p:nvPr/>
        </p:nvCxnSpPr>
        <p:spPr>
          <a:xfrm flipV="1">
            <a:off x="2190346" y="899651"/>
            <a:ext cx="15731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65EB6E-FF87-48FC-B6EA-747D0A87AC79}"/>
              </a:ext>
            </a:extLst>
          </p:cNvPr>
          <p:cNvCxnSpPr/>
          <p:nvPr/>
        </p:nvCxnSpPr>
        <p:spPr>
          <a:xfrm flipV="1">
            <a:off x="2365079" y="899651"/>
            <a:ext cx="15731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8ACF03-B174-4C67-A05C-41937FDB7610}"/>
              </a:ext>
            </a:extLst>
          </p:cNvPr>
          <p:cNvCxnSpPr/>
          <p:nvPr/>
        </p:nvCxnSpPr>
        <p:spPr>
          <a:xfrm flipV="1">
            <a:off x="2539812" y="899651"/>
            <a:ext cx="15731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958655-BE5F-4E99-8FF9-201FECA81D8C}"/>
              </a:ext>
            </a:extLst>
          </p:cNvPr>
          <p:cNvCxnSpPr/>
          <p:nvPr/>
        </p:nvCxnSpPr>
        <p:spPr>
          <a:xfrm flipV="1">
            <a:off x="2714545" y="899651"/>
            <a:ext cx="157316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ED3DCD-C73F-4F36-A3DB-0745DF413D2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318990" y="1189703"/>
            <a:ext cx="4314" cy="82099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201B6-7F26-4407-A5A1-366CD7A9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0"/>
            <a:ext cx="12192000" cy="688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3F6D689-0AB0-41A0-BD7F-AD992BFD9C81}"/>
              </a:ext>
            </a:extLst>
          </p:cNvPr>
          <p:cNvGrpSpPr/>
          <p:nvPr/>
        </p:nvGrpSpPr>
        <p:grpSpPr>
          <a:xfrm>
            <a:off x="-3145973" y="4140923"/>
            <a:ext cx="2351013" cy="2324830"/>
            <a:chOff x="2660653" y="2013942"/>
            <a:chExt cx="2351013" cy="232483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A9B506-6FA7-4096-B959-4A16822DEDF4}"/>
                </a:ext>
              </a:extLst>
            </p:cNvPr>
            <p:cNvSpPr/>
            <p:nvPr/>
          </p:nvSpPr>
          <p:spPr>
            <a:xfrm>
              <a:off x="2660653" y="3899860"/>
              <a:ext cx="1275001" cy="43891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8293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74DEA97E-CDBD-4618-A29C-63DB132CA02A}"/>
                </a:ext>
              </a:extLst>
            </p:cNvPr>
            <p:cNvSpPr/>
            <p:nvPr/>
          </p:nvSpPr>
          <p:spPr>
            <a:xfrm flipV="1">
              <a:off x="3073138" y="3733014"/>
              <a:ext cx="1938528" cy="438912"/>
            </a:xfrm>
            <a:prstGeom prst="trapezoid">
              <a:avLst>
                <a:gd name="adj" fmla="val 55069"/>
              </a:avLst>
            </a:prstGeom>
            <a:solidFill>
              <a:srgbClr val="CC0000"/>
            </a:solidFill>
            <a:ln>
              <a:noFill/>
            </a:ln>
            <a:effectLst>
              <a:innerShdw blurRad="254000" dist="50800" dir="17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2C0A9349-C15A-45EE-A126-720C798315E4}"/>
                </a:ext>
              </a:extLst>
            </p:cNvPr>
            <p:cNvSpPr/>
            <p:nvPr/>
          </p:nvSpPr>
          <p:spPr>
            <a:xfrm>
              <a:off x="4165045" y="2425422"/>
              <a:ext cx="667512" cy="130759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A4AC29-A259-4BAC-AFA4-901B04A76E59}"/>
                </a:ext>
              </a:extLst>
            </p:cNvPr>
            <p:cNvSpPr/>
            <p:nvPr/>
          </p:nvSpPr>
          <p:spPr>
            <a:xfrm>
              <a:off x="4142761" y="2013942"/>
              <a:ext cx="27432" cy="171907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1BD8AB51-1ECF-4E97-A152-81386D38DD00}"/>
                </a:ext>
              </a:extLst>
            </p:cNvPr>
            <p:cNvSpPr/>
            <p:nvPr/>
          </p:nvSpPr>
          <p:spPr>
            <a:xfrm flipH="1">
              <a:off x="3486391" y="2434566"/>
              <a:ext cx="667512" cy="1051560"/>
            </a:xfrm>
            <a:custGeom>
              <a:avLst/>
              <a:gdLst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512" h="877824">
                  <a:moveTo>
                    <a:pt x="0" y="877824"/>
                  </a:moveTo>
                  <a:lnTo>
                    <a:pt x="0" y="0"/>
                  </a:lnTo>
                  <a:cubicBezTo>
                    <a:pt x="300792" y="189269"/>
                    <a:pt x="604715" y="431772"/>
                    <a:pt x="667512" y="877824"/>
                  </a:cubicBezTo>
                  <a:lnTo>
                    <a:pt x="0" y="87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Wave 9">
              <a:extLst>
                <a:ext uri="{FF2B5EF4-FFF2-40B4-BE49-F238E27FC236}">
                  <a16:creationId xmlns:a16="http://schemas.microsoft.com/office/drawing/2014/main" id="{2217FAA9-5180-4B64-AFA0-5C4EF1AA567C}"/>
                </a:ext>
              </a:extLst>
            </p:cNvPr>
            <p:cNvSpPr/>
            <p:nvPr/>
          </p:nvSpPr>
          <p:spPr>
            <a:xfrm>
              <a:off x="3941593" y="2032730"/>
              <a:ext cx="201168" cy="146304"/>
            </a:xfrm>
            <a:prstGeom prst="wav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Callout: Quad Arrow 10">
              <a:extLst>
                <a:ext uri="{FF2B5EF4-FFF2-40B4-BE49-F238E27FC236}">
                  <a16:creationId xmlns:a16="http://schemas.microsoft.com/office/drawing/2014/main" id="{F7883F37-BB6D-4930-858A-F20CC4060732}"/>
                </a:ext>
              </a:extLst>
            </p:cNvPr>
            <p:cNvSpPr/>
            <p:nvPr/>
          </p:nvSpPr>
          <p:spPr>
            <a:xfrm>
              <a:off x="3642746" y="3041373"/>
              <a:ext cx="414660" cy="387627"/>
            </a:xfrm>
            <a:prstGeom prst="quadArrowCallout">
              <a:avLst>
                <a:gd name="adj1" fmla="val 18515"/>
                <a:gd name="adj2" fmla="val 16134"/>
                <a:gd name="adj3" fmla="val 18515"/>
                <a:gd name="adj4" fmla="val 48123"/>
              </a:avLst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4AFAB5-C09A-4B44-9E30-5AB4034BD240}"/>
              </a:ext>
            </a:extLst>
          </p:cNvPr>
          <p:cNvGrpSpPr/>
          <p:nvPr/>
        </p:nvGrpSpPr>
        <p:grpSpPr>
          <a:xfrm>
            <a:off x="-3012205" y="1867581"/>
            <a:ext cx="2051452" cy="2081818"/>
            <a:chOff x="2660653" y="2013942"/>
            <a:chExt cx="2351013" cy="232483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0CF392-BAD0-45A9-8ED2-DB3C32F9BE6B}"/>
                </a:ext>
              </a:extLst>
            </p:cNvPr>
            <p:cNvSpPr/>
            <p:nvPr/>
          </p:nvSpPr>
          <p:spPr>
            <a:xfrm>
              <a:off x="2660653" y="3899860"/>
              <a:ext cx="1275001" cy="43891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8293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3285FA3-6F1C-4F6F-8473-B1A2D8BE183D}"/>
                </a:ext>
              </a:extLst>
            </p:cNvPr>
            <p:cNvSpPr/>
            <p:nvPr/>
          </p:nvSpPr>
          <p:spPr>
            <a:xfrm flipV="1">
              <a:off x="3073138" y="3733014"/>
              <a:ext cx="1938528" cy="438912"/>
            </a:xfrm>
            <a:prstGeom prst="trapezoid">
              <a:avLst>
                <a:gd name="adj" fmla="val 55069"/>
              </a:avLst>
            </a:prstGeom>
            <a:solidFill>
              <a:srgbClr val="00CC00"/>
            </a:solidFill>
            <a:ln>
              <a:noFill/>
            </a:ln>
            <a:effectLst>
              <a:innerShdw blurRad="254000" dist="50800" dir="17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1BE01AA3-2A1C-4552-A8CC-967B760E9028}"/>
                </a:ext>
              </a:extLst>
            </p:cNvPr>
            <p:cNvSpPr/>
            <p:nvPr/>
          </p:nvSpPr>
          <p:spPr>
            <a:xfrm>
              <a:off x="4165045" y="2425422"/>
              <a:ext cx="667512" cy="130759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A63DC7-9145-4DC6-BED9-EC5FFAD91330}"/>
                </a:ext>
              </a:extLst>
            </p:cNvPr>
            <p:cNvSpPr/>
            <p:nvPr/>
          </p:nvSpPr>
          <p:spPr>
            <a:xfrm>
              <a:off x="4142761" y="2013942"/>
              <a:ext cx="27432" cy="1719072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ight Triangle 8">
              <a:extLst>
                <a:ext uri="{FF2B5EF4-FFF2-40B4-BE49-F238E27FC236}">
                  <a16:creationId xmlns:a16="http://schemas.microsoft.com/office/drawing/2014/main" id="{F931DDEA-053B-47F3-9617-BFD16C15AF81}"/>
                </a:ext>
              </a:extLst>
            </p:cNvPr>
            <p:cNvSpPr/>
            <p:nvPr/>
          </p:nvSpPr>
          <p:spPr>
            <a:xfrm flipH="1">
              <a:off x="3486391" y="2434566"/>
              <a:ext cx="667512" cy="1051560"/>
            </a:xfrm>
            <a:custGeom>
              <a:avLst/>
              <a:gdLst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512" h="877824">
                  <a:moveTo>
                    <a:pt x="0" y="877824"/>
                  </a:moveTo>
                  <a:lnTo>
                    <a:pt x="0" y="0"/>
                  </a:lnTo>
                  <a:cubicBezTo>
                    <a:pt x="300792" y="189269"/>
                    <a:pt x="604715" y="431772"/>
                    <a:pt x="667512" y="877824"/>
                  </a:cubicBezTo>
                  <a:lnTo>
                    <a:pt x="0" y="87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Wave 19">
              <a:extLst>
                <a:ext uri="{FF2B5EF4-FFF2-40B4-BE49-F238E27FC236}">
                  <a16:creationId xmlns:a16="http://schemas.microsoft.com/office/drawing/2014/main" id="{DBC64552-554F-48C1-9AA5-296DECBE15AB}"/>
                </a:ext>
              </a:extLst>
            </p:cNvPr>
            <p:cNvSpPr/>
            <p:nvPr/>
          </p:nvSpPr>
          <p:spPr>
            <a:xfrm>
              <a:off x="3941593" y="2032730"/>
              <a:ext cx="201168" cy="146304"/>
            </a:xfrm>
            <a:prstGeom prst="wave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Callout: Quad Arrow 20">
              <a:extLst>
                <a:ext uri="{FF2B5EF4-FFF2-40B4-BE49-F238E27FC236}">
                  <a16:creationId xmlns:a16="http://schemas.microsoft.com/office/drawing/2014/main" id="{79E87790-2251-475A-83CD-C6935B245709}"/>
                </a:ext>
              </a:extLst>
            </p:cNvPr>
            <p:cNvSpPr/>
            <p:nvPr/>
          </p:nvSpPr>
          <p:spPr>
            <a:xfrm>
              <a:off x="3642746" y="3041373"/>
              <a:ext cx="414660" cy="387627"/>
            </a:xfrm>
            <a:prstGeom prst="quadArrowCallout">
              <a:avLst>
                <a:gd name="adj1" fmla="val 18515"/>
                <a:gd name="adj2" fmla="val 16134"/>
                <a:gd name="adj3" fmla="val 18515"/>
                <a:gd name="adj4" fmla="val 48123"/>
              </a:avLst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9CDAA43-92D5-4FF1-88D7-628C68FCE4CA}"/>
              </a:ext>
            </a:extLst>
          </p:cNvPr>
          <p:cNvSpPr txBox="1"/>
          <p:nvPr/>
        </p:nvSpPr>
        <p:spPr>
          <a:xfrm>
            <a:off x="-43971" y="1099539"/>
            <a:ext cx="278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1. AUTHENTICATION</a:t>
            </a:r>
            <a:endParaRPr lang="en-IN" sz="2400" b="1" dirty="0">
              <a:solidFill>
                <a:srgbClr val="CC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83654A-AB3A-4155-81D0-5A2AA3B2D7DC}"/>
              </a:ext>
            </a:extLst>
          </p:cNvPr>
          <p:cNvSpPr txBox="1"/>
          <p:nvPr/>
        </p:nvSpPr>
        <p:spPr>
          <a:xfrm>
            <a:off x="2441082" y="331259"/>
            <a:ext cx="278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CC00"/>
                </a:solidFill>
              </a:rPr>
              <a:t>2. ACCESS CONTROL</a:t>
            </a:r>
            <a:endParaRPr lang="en-IN" sz="2400" b="1" dirty="0">
              <a:solidFill>
                <a:srgbClr val="00CC00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7CD9E5-78AC-4AF4-AF1A-B6ECA9ABEBED}"/>
              </a:ext>
            </a:extLst>
          </p:cNvPr>
          <p:cNvGrpSpPr/>
          <p:nvPr/>
        </p:nvGrpSpPr>
        <p:grpSpPr>
          <a:xfrm>
            <a:off x="-3198517" y="3271366"/>
            <a:ext cx="2351013" cy="2324830"/>
            <a:chOff x="2660653" y="2013942"/>
            <a:chExt cx="2351013" cy="232483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1BC0A1-6A89-49D3-AEA0-A9D7C9D30A8C}"/>
                </a:ext>
              </a:extLst>
            </p:cNvPr>
            <p:cNvSpPr/>
            <p:nvPr/>
          </p:nvSpPr>
          <p:spPr>
            <a:xfrm>
              <a:off x="2660653" y="3899860"/>
              <a:ext cx="1275001" cy="43891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8293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0FFBA154-BE75-4AAC-B6AF-02C110D95FC2}"/>
                </a:ext>
              </a:extLst>
            </p:cNvPr>
            <p:cNvSpPr/>
            <p:nvPr/>
          </p:nvSpPr>
          <p:spPr>
            <a:xfrm flipV="1">
              <a:off x="3073138" y="3733014"/>
              <a:ext cx="1938528" cy="438912"/>
            </a:xfrm>
            <a:prstGeom prst="trapezoid">
              <a:avLst>
                <a:gd name="adj" fmla="val 55069"/>
              </a:avLst>
            </a:prstGeom>
            <a:solidFill>
              <a:srgbClr val="7030A0"/>
            </a:solidFill>
            <a:ln>
              <a:noFill/>
            </a:ln>
            <a:effectLst>
              <a:innerShdw blurRad="254000" dist="50800" dir="17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Right Triangle 51">
              <a:extLst>
                <a:ext uri="{FF2B5EF4-FFF2-40B4-BE49-F238E27FC236}">
                  <a16:creationId xmlns:a16="http://schemas.microsoft.com/office/drawing/2014/main" id="{C49EBB79-D8E0-41EB-85C8-FBAF7B02B184}"/>
                </a:ext>
              </a:extLst>
            </p:cNvPr>
            <p:cNvSpPr/>
            <p:nvPr/>
          </p:nvSpPr>
          <p:spPr>
            <a:xfrm>
              <a:off x="4165045" y="2425422"/>
              <a:ext cx="667512" cy="130759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0FCC4D-7822-4E66-9A82-9401E9C94F0D}"/>
                </a:ext>
              </a:extLst>
            </p:cNvPr>
            <p:cNvSpPr/>
            <p:nvPr/>
          </p:nvSpPr>
          <p:spPr>
            <a:xfrm>
              <a:off x="4142761" y="2013942"/>
              <a:ext cx="27432" cy="1719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ight Triangle 8">
              <a:extLst>
                <a:ext uri="{FF2B5EF4-FFF2-40B4-BE49-F238E27FC236}">
                  <a16:creationId xmlns:a16="http://schemas.microsoft.com/office/drawing/2014/main" id="{BEE648F6-BBD0-4257-A4CE-66589F56FCA9}"/>
                </a:ext>
              </a:extLst>
            </p:cNvPr>
            <p:cNvSpPr/>
            <p:nvPr/>
          </p:nvSpPr>
          <p:spPr>
            <a:xfrm flipH="1">
              <a:off x="3486391" y="2434566"/>
              <a:ext cx="667512" cy="1051560"/>
            </a:xfrm>
            <a:custGeom>
              <a:avLst/>
              <a:gdLst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512" h="877824">
                  <a:moveTo>
                    <a:pt x="0" y="877824"/>
                  </a:moveTo>
                  <a:lnTo>
                    <a:pt x="0" y="0"/>
                  </a:lnTo>
                  <a:cubicBezTo>
                    <a:pt x="300792" y="189269"/>
                    <a:pt x="604715" y="431772"/>
                    <a:pt x="667512" y="877824"/>
                  </a:cubicBezTo>
                  <a:lnTo>
                    <a:pt x="0" y="87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Wave 54">
              <a:extLst>
                <a:ext uri="{FF2B5EF4-FFF2-40B4-BE49-F238E27FC236}">
                  <a16:creationId xmlns:a16="http://schemas.microsoft.com/office/drawing/2014/main" id="{6D71770A-D21B-4877-ACB4-AFED7FC02D46}"/>
                </a:ext>
              </a:extLst>
            </p:cNvPr>
            <p:cNvSpPr/>
            <p:nvPr/>
          </p:nvSpPr>
          <p:spPr>
            <a:xfrm>
              <a:off x="3941593" y="2032730"/>
              <a:ext cx="201168" cy="146304"/>
            </a:xfrm>
            <a:prstGeom prst="wav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Callout: Quad Arrow 55">
              <a:extLst>
                <a:ext uri="{FF2B5EF4-FFF2-40B4-BE49-F238E27FC236}">
                  <a16:creationId xmlns:a16="http://schemas.microsoft.com/office/drawing/2014/main" id="{CBEAEE5D-2A98-48DF-915E-434A4CBAE111}"/>
                </a:ext>
              </a:extLst>
            </p:cNvPr>
            <p:cNvSpPr/>
            <p:nvPr/>
          </p:nvSpPr>
          <p:spPr>
            <a:xfrm>
              <a:off x="3642746" y="3041373"/>
              <a:ext cx="414660" cy="387627"/>
            </a:xfrm>
            <a:prstGeom prst="quadArrowCallout">
              <a:avLst>
                <a:gd name="adj1" fmla="val 18515"/>
                <a:gd name="adj2" fmla="val 16134"/>
                <a:gd name="adj3" fmla="val 18515"/>
                <a:gd name="adj4" fmla="val 48123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75864A2-0EF9-4A81-8196-4DF762D6D82A}"/>
              </a:ext>
            </a:extLst>
          </p:cNvPr>
          <p:cNvGrpSpPr/>
          <p:nvPr/>
        </p:nvGrpSpPr>
        <p:grpSpPr>
          <a:xfrm>
            <a:off x="13039504" y="1870915"/>
            <a:ext cx="2051452" cy="2081818"/>
            <a:chOff x="2660653" y="2013942"/>
            <a:chExt cx="2351013" cy="232483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CBB18C-0A44-477E-A6D7-64BF5C296118}"/>
                </a:ext>
              </a:extLst>
            </p:cNvPr>
            <p:cNvSpPr/>
            <p:nvPr/>
          </p:nvSpPr>
          <p:spPr>
            <a:xfrm>
              <a:off x="2660653" y="3899860"/>
              <a:ext cx="1275001" cy="43891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8293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6899A7F7-71AF-4AE5-AD0D-CB0757102E46}"/>
                </a:ext>
              </a:extLst>
            </p:cNvPr>
            <p:cNvSpPr/>
            <p:nvPr/>
          </p:nvSpPr>
          <p:spPr>
            <a:xfrm flipV="1">
              <a:off x="3073138" y="3733014"/>
              <a:ext cx="1938528" cy="438912"/>
            </a:xfrm>
            <a:prstGeom prst="trapezoid">
              <a:avLst>
                <a:gd name="adj" fmla="val 55069"/>
              </a:avLst>
            </a:prstGeom>
            <a:solidFill>
              <a:srgbClr val="002060"/>
            </a:solidFill>
            <a:ln>
              <a:noFill/>
            </a:ln>
            <a:effectLst>
              <a:innerShdw blurRad="254000" dist="50800" dir="17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9E495B74-479A-4C15-9243-2B9C2B1B04B3}"/>
                </a:ext>
              </a:extLst>
            </p:cNvPr>
            <p:cNvSpPr/>
            <p:nvPr/>
          </p:nvSpPr>
          <p:spPr>
            <a:xfrm>
              <a:off x="4165045" y="2425422"/>
              <a:ext cx="667512" cy="130759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77395A-B799-44D3-AA63-D9D8CA0A159D}"/>
                </a:ext>
              </a:extLst>
            </p:cNvPr>
            <p:cNvSpPr/>
            <p:nvPr/>
          </p:nvSpPr>
          <p:spPr>
            <a:xfrm>
              <a:off x="4142761" y="2013942"/>
              <a:ext cx="27432" cy="17190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ight Triangle 8">
              <a:extLst>
                <a:ext uri="{FF2B5EF4-FFF2-40B4-BE49-F238E27FC236}">
                  <a16:creationId xmlns:a16="http://schemas.microsoft.com/office/drawing/2014/main" id="{3CCA95F5-15BD-4BFA-97F0-109A5E113741}"/>
                </a:ext>
              </a:extLst>
            </p:cNvPr>
            <p:cNvSpPr/>
            <p:nvPr/>
          </p:nvSpPr>
          <p:spPr>
            <a:xfrm flipH="1">
              <a:off x="3486391" y="2434566"/>
              <a:ext cx="667512" cy="1051560"/>
            </a:xfrm>
            <a:custGeom>
              <a:avLst/>
              <a:gdLst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512" h="877824">
                  <a:moveTo>
                    <a:pt x="0" y="877824"/>
                  </a:moveTo>
                  <a:lnTo>
                    <a:pt x="0" y="0"/>
                  </a:lnTo>
                  <a:cubicBezTo>
                    <a:pt x="300792" y="189269"/>
                    <a:pt x="604715" y="431772"/>
                    <a:pt x="667512" y="877824"/>
                  </a:cubicBezTo>
                  <a:lnTo>
                    <a:pt x="0" y="87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Wave 70">
              <a:extLst>
                <a:ext uri="{FF2B5EF4-FFF2-40B4-BE49-F238E27FC236}">
                  <a16:creationId xmlns:a16="http://schemas.microsoft.com/office/drawing/2014/main" id="{A8099DFF-2F8E-48A1-B273-B3A9F242A193}"/>
                </a:ext>
              </a:extLst>
            </p:cNvPr>
            <p:cNvSpPr/>
            <p:nvPr/>
          </p:nvSpPr>
          <p:spPr>
            <a:xfrm>
              <a:off x="3941593" y="2032730"/>
              <a:ext cx="201168" cy="146304"/>
            </a:xfrm>
            <a:prstGeom prst="wav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Callout: Quad Arrow 71">
              <a:extLst>
                <a:ext uri="{FF2B5EF4-FFF2-40B4-BE49-F238E27FC236}">
                  <a16:creationId xmlns:a16="http://schemas.microsoft.com/office/drawing/2014/main" id="{459E0F51-B225-4E72-A69C-41776F0E7075}"/>
                </a:ext>
              </a:extLst>
            </p:cNvPr>
            <p:cNvSpPr/>
            <p:nvPr/>
          </p:nvSpPr>
          <p:spPr>
            <a:xfrm>
              <a:off x="3642746" y="3041373"/>
              <a:ext cx="414660" cy="387627"/>
            </a:xfrm>
            <a:prstGeom prst="quadArrowCallout">
              <a:avLst>
                <a:gd name="adj1" fmla="val 18515"/>
                <a:gd name="adj2" fmla="val 16134"/>
                <a:gd name="adj3" fmla="val 18515"/>
                <a:gd name="adj4" fmla="val 4812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DDD4123-88BA-41B0-A078-72DED8A2A080}"/>
              </a:ext>
            </a:extLst>
          </p:cNvPr>
          <p:cNvSpPr txBox="1"/>
          <p:nvPr/>
        </p:nvSpPr>
        <p:spPr>
          <a:xfrm>
            <a:off x="4883276" y="1405916"/>
            <a:ext cx="278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3. DATA SECURITY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C3B544-EB8D-4D2B-9AB3-65AB14F1B9A5}"/>
              </a:ext>
            </a:extLst>
          </p:cNvPr>
          <p:cNvSpPr txBox="1"/>
          <p:nvPr/>
        </p:nvSpPr>
        <p:spPr>
          <a:xfrm>
            <a:off x="7316540" y="450582"/>
            <a:ext cx="316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4. NON-REPUDIATION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B242F3C-2A0D-48CE-ADFF-A683620B1F7E}"/>
              </a:ext>
            </a:extLst>
          </p:cNvPr>
          <p:cNvGrpSpPr/>
          <p:nvPr/>
        </p:nvGrpSpPr>
        <p:grpSpPr>
          <a:xfrm>
            <a:off x="13126321" y="4280614"/>
            <a:ext cx="2051452" cy="2081818"/>
            <a:chOff x="2660653" y="2013942"/>
            <a:chExt cx="2351013" cy="232483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7E6003-7A79-437D-9B9C-8C4552AA2B97}"/>
                </a:ext>
              </a:extLst>
            </p:cNvPr>
            <p:cNvSpPr/>
            <p:nvPr/>
          </p:nvSpPr>
          <p:spPr>
            <a:xfrm>
              <a:off x="2660653" y="3899860"/>
              <a:ext cx="1275001" cy="438912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82939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C0471B04-E446-489E-AA52-AEC16AC366AF}"/>
                </a:ext>
              </a:extLst>
            </p:cNvPr>
            <p:cNvSpPr/>
            <p:nvPr/>
          </p:nvSpPr>
          <p:spPr>
            <a:xfrm flipV="1">
              <a:off x="3073138" y="3733014"/>
              <a:ext cx="1938528" cy="438912"/>
            </a:xfrm>
            <a:prstGeom prst="trapezoid">
              <a:avLst>
                <a:gd name="adj" fmla="val 55069"/>
              </a:avLst>
            </a:prstGeom>
            <a:solidFill>
              <a:srgbClr val="FF0066"/>
            </a:solidFill>
            <a:ln>
              <a:noFill/>
            </a:ln>
            <a:effectLst>
              <a:innerShdw blurRad="254000" dist="50800" dir="17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Right Triangle 77">
              <a:extLst>
                <a:ext uri="{FF2B5EF4-FFF2-40B4-BE49-F238E27FC236}">
                  <a16:creationId xmlns:a16="http://schemas.microsoft.com/office/drawing/2014/main" id="{04D603FD-261F-45E0-9E19-774DE171AB0A}"/>
                </a:ext>
              </a:extLst>
            </p:cNvPr>
            <p:cNvSpPr/>
            <p:nvPr/>
          </p:nvSpPr>
          <p:spPr>
            <a:xfrm>
              <a:off x="4165045" y="2425422"/>
              <a:ext cx="667512" cy="130759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F31279-BA22-4F6D-9548-55ADF793EAC2}"/>
                </a:ext>
              </a:extLst>
            </p:cNvPr>
            <p:cNvSpPr/>
            <p:nvPr/>
          </p:nvSpPr>
          <p:spPr>
            <a:xfrm>
              <a:off x="4142761" y="2013942"/>
              <a:ext cx="27432" cy="171907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ight Triangle 8">
              <a:extLst>
                <a:ext uri="{FF2B5EF4-FFF2-40B4-BE49-F238E27FC236}">
                  <a16:creationId xmlns:a16="http://schemas.microsoft.com/office/drawing/2014/main" id="{BC3EDF8C-51D0-42E3-B358-0019A79EA499}"/>
                </a:ext>
              </a:extLst>
            </p:cNvPr>
            <p:cNvSpPr/>
            <p:nvPr/>
          </p:nvSpPr>
          <p:spPr>
            <a:xfrm flipH="1">
              <a:off x="3486391" y="2434566"/>
              <a:ext cx="667512" cy="1051560"/>
            </a:xfrm>
            <a:custGeom>
              <a:avLst/>
              <a:gdLst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  <a:gd name="connsiteX0" fmla="*/ 0 w 667512"/>
                <a:gd name="connsiteY0" fmla="*/ 877824 h 877824"/>
                <a:gd name="connsiteX1" fmla="*/ 0 w 667512"/>
                <a:gd name="connsiteY1" fmla="*/ 0 h 877824"/>
                <a:gd name="connsiteX2" fmla="*/ 667512 w 667512"/>
                <a:gd name="connsiteY2" fmla="*/ 877824 h 877824"/>
                <a:gd name="connsiteX3" fmla="*/ 0 w 667512"/>
                <a:gd name="connsiteY3" fmla="*/ 877824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512" h="877824">
                  <a:moveTo>
                    <a:pt x="0" y="877824"/>
                  </a:moveTo>
                  <a:lnTo>
                    <a:pt x="0" y="0"/>
                  </a:lnTo>
                  <a:cubicBezTo>
                    <a:pt x="300792" y="189269"/>
                    <a:pt x="604715" y="431772"/>
                    <a:pt x="667512" y="877824"/>
                  </a:cubicBezTo>
                  <a:lnTo>
                    <a:pt x="0" y="87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Wave 80">
              <a:extLst>
                <a:ext uri="{FF2B5EF4-FFF2-40B4-BE49-F238E27FC236}">
                  <a16:creationId xmlns:a16="http://schemas.microsoft.com/office/drawing/2014/main" id="{3E9CF0EA-328C-429E-8861-E4FA1D154DA9}"/>
                </a:ext>
              </a:extLst>
            </p:cNvPr>
            <p:cNvSpPr/>
            <p:nvPr/>
          </p:nvSpPr>
          <p:spPr>
            <a:xfrm>
              <a:off x="3941593" y="2032730"/>
              <a:ext cx="201168" cy="146304"/>
            </a:xfrm>
            <a:prstGeom prst="wave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Callout: Quad Arrow 81">
              <a:extLst>
                <a:ext uri="{FF2B5EF4-FFF2-40B4-BE49-F238E27FC236}">
                  <a16:creationId xmlns:a16="http://schemas.microsoft.com/office/drawing/2014/main" id="{501CD1B0-8CC2-4EF5-88C8-5F99F72E6338}"/>
                </a:ext>
              </a:extLst>
            </p:cNvPr>
            <p:cNvSpPr/>
            <p:nvPr/>
          </p:nvSpPr>
          <p:spPr>
            <a:xfrm>
              <a:off x="3642746" y="3041373"/>
              <a:ext cx="414660" cy="387627"/>
            </a:xfrm>
            <a:prstGeom prst="quadArrowCallout">
              <a:avLst>
                <a:gd name="adj1" fmla="val 18515"/>
                <a:gd name="adj2" fmla="val 16134"/>
                <a:gd name="adj3" fmla="val 18515"/>
                <a:gd name="adj4" fmla="val 48123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88D543E-7C5D-4657-8B32-9A729C081F0A}"/>
              </a:ext>
            </a:extLst>
          </p:cNvPr>
          <p:cNvSpPr txBox="1"/>
          <p:nvPr/>
        </p:nvSpPr>
        <p:spPr>
          <a:xfrm>
            <a:off x="9817961" y="1150908"/>
            <a:ext cx="24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5. AVAILABILITY</a:t>
            </a:r>
            <a:endParaRPr lang="en-IN" sz="2400" b="1" dirty="0">
              <a:solidFill>
                <a:srgbClr val="FF0066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22339E-9597-4FFD-B064-8398621AF8B8}"/>
              </a:ext>
            </a:extLst>
          </p:cNvPr>
          <p:cNvSpPr txBox="1"/>
          <p:nvPr/>
        </p:nvSpPr>
        <p:spPr>
          <a:xfrm>
            <a:off x="4254722" y="5534561"/>
            <a:ext cx="3682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Key Element Of IOT Security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95063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44883 -4.07407E-6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64089 0.00254 " pathEditMode="relative" rAng="0" ptsTypes="AA">
                                      <p:cBhvr>
                                        <p:cTn id="4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2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43177 0.00254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9" y="11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25 0.00301 L -0.26862 0.0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-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73" grpId="0"/>
      <p:bldP spid="74" grpId="0"/>
      <p:bldP spid="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624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Arial</vt:lpstr>
      <vt:lpstr>Arial Black</vt:lpstr>
      <vt:lpstr>Arial Rounded MT Bold</vt:lpstr>
      <vt:lpstr>Bell MT</vt:lpstr>
      <vt:lpstr>Bernard MT Condensed</vt:lpstr>
      <vt:lpstr>Calibri</vt:lpstr>
      <vt:lpstr>Calibri Light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prangya priyadarsini</dc:creator>
  <cp:lastModifiedBy>prangya priyadarsini</cp:lastModifiedBy>
  <cp:revision>90</cp:revision>
  <dcterms:created xsi:type="dcterms:W3CDTF">2020-11-25T18:19:01Z</dcterms:created>
  <dcterms:modified xsi:type="dcterms:W3CDTF">2021-12-29T05:04:17Z</dcterms:modified>
</cp:coreProperties>
</file>