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7" r:id="rId4"/>
    <p:sldId id="279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00FFFF"/>
    <a:srgbClr val="1D1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2B11-B6A2-4FD6-B62D-860DD2C8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6AC40-21D5-4FE3-9A30-1A23241B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44F4-515A-4E26-8004-22ABD4BC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2138-2737-459A-B4DA-4D895A85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ED94-683D-4498-8F8B-569430DE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5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7BA5-3A07-4B90-BF10-F040089B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7A806-5CE7-4FE0-A5B0-9F2CF2A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9845-824C-4A32-82AA-667942A5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1595-B8B1-4042-AB13-FDAC7E68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3FC2-EA75-4667-837D-38872C38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DBF9F-5F63-4056-83DF-4221B003C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0AA5-3B77-44E9-A6E8-63ABB229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A981-00C1-44BE-B580-5DA71151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8489-A335-46D0-9EE7-FB1B67B0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9A99-736E-4C3F-B96C-7F8CC6C0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3A51-A2BD-4030-BEA2-75AC8D0C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1EB-B44F-4784-A94A-6F13A288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0780-8570-401F-9E78-5C97D2B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AC44-C76E-49AD-8760-7DFE85D0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46C2-CD23-4701-B7F6-D55A090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F994-902B-41D3-804D-2E8FDB0F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D004-4318-489A-B0D7-F9391EE7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6164-1AC6-43E7-87EC-0B7F5811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7AA0-4D54-484C-A709-A1FACD0D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8A2C-1AAF-4BDF-AFE3-77F4B1E3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4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776D-A70B-4B9F-943E-7B8E0A63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4A97-DB59-44DF-95DC-8A7750C8C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F412-335E-442C-90CA-7309C1CC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1998-3C91-4D9C-97C4-0FA2801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6470-E252-4C30-BCDE-01FCEA15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ED31-F0B8-482D-BAB2-ABEB4F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C589-B606-4D23-8261-86F4DA04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8D67-4495-4071-9B55-26FCC3E1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B467-312A-4900-9EA3-3FE156FF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729A2-C705-4A13-B5D8-39637E7E6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2C9C3-2C58-435B-85FE-544400084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8BD45-15A3-4599-8327-AB730C68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6B437-97BE-4C12-8798-5CADFAA7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915A-D58C-4883-9B0B-601625D3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0C05-59A8-41A8-9119-B1E76BA0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965CD-BD5F-4452-83C9-038E7F4B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C54C1-4358-4425-932F-9ADD618D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BE0D-5C52-45D6-B302-3F069FBF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BD911-8155-4D57-BA0D-C474C844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7574-B02B-4CF6-8A93-99A2ACA6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E6C9B-EBBF-4FC5-AB30-87E43481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7946-9087-4F83-AA79-75A6AE4F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72A8-394F-4927-A5BF-C2BA06DF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AC624-75C9-4962-B1F6-0A9B4BD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D0EE-756D-4BB9-9653-47CF8C6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33A8-866C-4443-97EC-0D8F1A66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D1D4-8342-4B7D-84B3-9895C1D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A94D-DD69-4366-A7F7-9532ECCC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6921B-63E5-492F-8B1C-7CBA50470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BFA6C-A146-472E-914D-C869A5309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B8CE-3331-406B-9982-2B5266E5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02D37-71F4-4952-BE30-087C4721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726E5-811C-44E1-B318-918FD385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6F957-0BB5-4BB2-B818-70F8763C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19F9-EB41-44C3-A570-ED87280C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E145-CA18-494E-B65E-3312C5F6D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54CA-8CC6-4254-9121-19E0E18C2376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798E-5D3B-4241-8F83-51F04D582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274B-2C05-4951-88F2-B3F60D36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187-2281-4DFF-8231-4B5280D88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0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3.wdp"/><Relationship Id="rId2" Type="http://schemas.openxmlformats.org/officeDocument/2006/relationships/image" Target="../media/image2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6096000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B4410-6136-4235-A4EB-8DF86B4A4E30}"/>
              </a:ext>
            </a:extLst>
          </p:cNvPr>
          <p:cNvSpPr/>
          <p:nvPr/>
        </p:nvSpPr>
        <p:spPr>
          <a:xfrm>
            <a:off x="6172200" y="178904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4A2B0B2-DE68-4BC7-9B23-A619BA689EF7}"/>
              </a:ext>
            </a:extLst>
          </p:cNvPr>
          <p:cNvSpPr/>
          <p:nvPr/>
        </p:nvSpPr>
        <p:spPr>
          <a:xfrm>
            <a:off x="5781262" y="94421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186130-611C-4444-95AF-D3A75C1C8995}"/>
              </a:ext>
            </a:extLst>
          </p:cNvPr>
          <p:cNvSpPr/>
          <p:nvPr/>
        </p:nvSpPr>
        <p:spPr>
          <a:xfrm>
            <a:off x="6172200" y="64604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3106008-00B5-47F6-B9F8-768C3DBE45D5}"/>
              </a:ext>
            </a:extLst>
          </p:cNvPr>
          <p:cNvSpPr/>
          <p:nvPr/>
        </p:nvSpPr>
        <p:spPr>
          <a:xfrm>
            <a:off x="5781262" y="56156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FE858A-97A9-4670-9F8F-83B8C6220956}"/>
              </a:ext>
            </a:extLst>
          </p:cNvPr>
          <p:cNvSpPr/>
          <p:nvPr/>
        </p:nvSpPr>
        <p:spPr>
          <a:xfrm>
            <a:off x="6172200" y="111318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CF958C26-56CC-4338-AA54-9B5B200C6B91}"/>
              </a:ext>
            </a:extLst>
          </p:cNvPr>
          <p:cNvSpPr/>
          <p:nvPr/>
        </p:nvSpPr>
        <p:spPr>
          <a:xfrm>
            <a:off x="5781262" y="102869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649877-8318-49CC-9FE7-786C397486C7}"/>
              </a:ext>
            </a:extLst>
          </p:cNvPr>
          <p:cNvSpPr/>
          <p:nvPr/>
        </p:nvSpPr>
        <p:spPr>
          <a:xfrm>
            <a:off x="6172200" y="1580320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6C6E136-FD98-49D1-8121-236E616F6580}"/>
              </a:ext>
            </a:extLst>
          </p:cNvPr>
          <p:cNvSpPr/>
          <p:nvPr/>
        </p:nvSpPr>
        <p:spPr>
          <a:xfrm>
            <a:off x="5781262" y="1495837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4541D3-D16D-4C09-B49C-2BCA6456B3B6}"/>
              </a:ext>
            </a:extLst>
          </p:cNvPr>
          <p:cNvSpPr/>
          <p:nvPr/>
        </p:nvSpPr>
        <p:spPr>
          <a:xfrm>
            <a:off x="6172200" y="2047459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13F41206-7B88-4FE2-B066-63F9C5ACC072}"/>
              </a:ext>
            </a:extLst>
          </p:cNvPr>
          <p:cNvSpPr/>
          <p:nvPr/>
        </p:nvSpPr>
        <p:spPr>
          <a:xfrm>
            <a:off x="5781262" y="1962976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5D6FF-D970-4FDD-B1F3-50B0AEC8B0D3}"/>
              </a:ext>
            </a:extLst>
          </p:cNvPr>
          <p:cNvSpPr/>
          <p:nvPr/>
        </p:nvSpPr>
        <p:spPr>
          <a:xfrm>
            <a:off x="6172200" y="248975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5975B3B-6348-40A7-AC28-CC75C2C0A6C5}"/>
              </a:ext>
            </a:extLst>
          </p:cNvPr>
          <p:cNvSpPr/>
          <p:nvPr/>
        </p:nvSpPr>
        <p:spPr>
          <a:xfrm>
            <a:off x="5781262" y="240526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ABE251-89C3-44B8-86F1-22BAEA0E5200}"/>
              </a:ext>
            </a:extLst>
          </p:cNvPr>
          <p:cNvSpPr/>
          <p:nvPr/>
        </p:nvSpPr>
        <p:spPr>
          <a:xfrm>
            <a:off x="6172200" y="2959375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E9ECA7AB-1C9D-4555-9366-E0A45BB45EAA}"/>
              </a:ext>
            </a:extLst>
          </p:cNvPr>
          <p:cNvSpPr/>
          <p:nvPr/>
        </p:nvSpPr>
        <p:spPr>
          <a:xfrm>
            <a:off x="5781262" y="2874892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2A4D3D-CD33-4488-A2ED-0C3EBD16BDDE}"/>
              </a:ext>
            </a:extLst>
          </p:cNvPr>
          <p:cNvSpPr/>
          <p:nvPr/>
        </p:nvSpPr>
        <p:spPr>
          <a:xfrm>
            <a:off x="6172200" y="340912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93416AC-2626-4FA0-8DF4-23C798E0CE6F}"/>
              </a:ext>
            </a:extLst>
          </p:cNvPr>
          <p:cNvSpPr/>
          <p:nvPr/>
        </p:nvSpPr>
        <p:spPr>
          <a:xfrm>
            <a:off x="5781262" y="332464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6FFE8-67BB-4A74-ACE0-5EB1CD07A858}"/>
              </a:ext>
            </a:extLst>
          </p:cNvPr>
          <p:cNvSpPr/>
          <p:nvPr/>
        </p:nvSpPr>
        <p:spPr>
          <a:xfrm>
            <a:off x="6172200" y="387626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F793837-520F-4511-A853-CF98F3381998}"/>
              </a:ext>
            </a:extLst>
          </p:cNvPr>
          <p:cNvSpPr/>
          <p:nvPr/>
        </p:nvSpPr>
        <p:spPr>
          <a:xfrm>
            <a:off x="5781262" y="379177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354448-9733-4D0A-9000-C5211F3E45CE}"/>
              </a:ext>
            </a:extLst>
          </p:cNvPr>
          <p:cNvSpPr/>
          <p:nvPr/>
        </p:nvSpPr>
        <p:spPr>
          <a:xfrm>
            <a:off x="6172200" y="435582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3045A7C-5018-48AD-8722-94ADEC36807A}"/>
              </a:ext>
            </a:extLst>
          </p:cNvPr>
          <p:cNvSpPr/>
          <p:nvPr/>
        </p:nvSpPr>
        <p:spPr>
          <a:xfrm>
            <a:off x="5781262" y="427133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3139DD-E13B-4849-8FAD-A6729CA7363A}"/>
              </a:ext>
            </a:extLst>
          </p:cNvPr>
          <p:cNvSpPr/>
          <p:nvPr/>
        </p:nvSpPr>
        <p:spPr>
          <a:xfrm>
            <a:off x="6172200" y="4845328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D695888-8DD0-4754-A8C5-24131C4B4E2B}"/>
              </a:ext>
            </a:extLst>
          </p:cNvPr>
          <p:cNvSpPr/>
          <p:nvPr/>
        </p:nvSpPr>
        <p:spPr>
          <a:xfrm>
            <a:off x="5781262" y="4760845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D9DCB7-DD83-4FCA-9836-76693948B9AC}"/>
              </a:ext>
            </a:extLst>
          </p:cNvPr>
          <p:cNvSpPr/>
          <p:nvPr/>
        </p:nvSpPr>
        <p:spPr>
          <a:xfrm>
            <a:off x="6172200" y="5305016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A7B8D6D1-0E28-46D6-874A-5F4542AADE93}"/>
              </a:ext>
            </a:extLst>
          </p:cNvPr>
          <p:cNvSpPr/>
          <p:nvPr/>
        </p:nvSpPr>
        <p:spPr>
          <a:xfrm>
            <a:off x="5781262" y="5220533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728C8D-B5B4-4DEB-9E71-F2B4F57977F2}"/>
              </a:ext>
            </a:extLst>
          </p:cNvPr>
          <p:cNvSpPr/>
          <p:nvPr/>
        </p:nvSpPr>
        <p:spPr>
          <a:xfrm>
            <a:off x="6172200" y="576470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4368B1D7-31BE-43B5-8161-C6F6C7B3BB8D}"/>
              </a:ext>
            </a:extLst>
          </p:cNvPr>
          <p:cNvSpPr/>
          <p:nvPr/>
        </p:nvSpPr>
        <p:spPr>
          <a:xfrm>
            <a:off x="5781262" y="568022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EDE06-DE59-4A18-B84C-06D883AB3DF0}"/>
              </a:ext>
            </a:extLst>
          </p:cNvPr>
          <p:cNvSpPr/>
          <p:nvPr/>
        </p:nvSpPr>
        <p:spPr>
          <a:xfrm>
            <a:off x="6172200" y="6241775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413AECDB-4F03-4CB7-9CBD-BB75242A77EC}"/>
              </a:ext>
            </a:extLst>
          </p:cNvPr>
          <p:cNvSpPr/>
          <p:nvPr/>
        </p:nvSpPr>
        <p:spPr>
          <a:xfrm>
            <a:off x="5781262" y="6157292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983222-DB3F-4F8C-AB77-44A5764702D6}"/>
              </a:ext>
            </a:extLst>
          </p:cNvPr>
          <p:cNvSpPr txBox="1"/>
          <p:nvPr/>
        </p:nvSpPr>
        <p:spPr>
          <a:xfrm>
            <a:off x="6927573" y="1735617"/>
            <a:ext cx="3816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 </a:t>
            </a:r>
            <a:r>
              <a:rPr lang="en-IN" sz="4400" noProof="0" dirty="0">
                <a:solidFill>
                  <a:prstClr val="white"/>
                </a:solidFill>
                <a:effectLst>
                  <a:innerShdw blurRad="114300">
                    <a:prstClr val="black"/>
                  </a:innerShdw>
                </a:effectLst>
                <a:latin typeface="Bernard MT Condensed" panose="02050806060905020404" pitchFamily="18" charset="0"/>
              </a:rPr>
              <a:t>LEARN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>
                <a:solidFill>
                  <a:prstClr val="white"/>
                </a:solidFill>
                <a:effectLst>
                  <a:innerShdw blurRad="114300">
                    <a:prstClr val="black"/>
                  </a:innerShdw>
                </a:effectLst>
                <a:latin typeface="Bernard MT Condensed" panose="02050806060905020404" pitchFamily="18" charset="0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>
                <a:solidFill>
                  <a:prstClr val="white"/>
                </a:solidFill>
                <a:effectLst>
                  <a:innerShdw blurRad="114300">
                    <a:prstClr val="black"/>
                  </a:innerShdw>
                </a:effectLst>
                <a:latin typeface="Bernard MT Condensed" panose="02050806060905020404" pitchFamily="18" charset="0"/>
              </a:rPr>
              <a:t>GROW</a:t>
            </a:r>
          </a:p>
        </p:txBody>
      </p:sp>
    </p:spTree>
    <p:extLst>
      <p:ext uri="{BB962C8B-B14F-4D97-AF65-F5344CB8AC3E}">
        <p14:creationId xmlns:p14="http://schemas.microsoft.com/office/powerpoint/2010/main" val="35129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69231AF-8EFD-47A3-84F2-8209C9BB4249}"/>
              </a:ext>
            </a:extLst>
          </p:cNvPr>
          <p:cNvGrpSpPr/>
          <p:nvPr/>
        </p:nvGrpSpPr>
        <p:grpSpPr>
          <a:xfrm>
            <a:off x="2050924" y="-120972"/>
            <a:ext cx="8652396" cy="1095295"/>
            <a:chOff x="2050924" y="-120972"/>
            <a:chExt cx="8652396" cy="1095295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715FC9F3-77A4-405A-9F4B-6364FA3CC4A2}"/>
                </a:ext>
              </a:extLst>
            </p:cNvPr>
            <p:cNvSpPr/>
            <p:nvPr/>
          </p:nvSpPr>
          <p:spPr>
            <a:xfrm rot="19674166">
              <a:off x="2050924" y="-120972"/>
              <a:ext cx="1086660" cy="1042221"/>
            </a:xfrm>
            <a:prstGeom prst="star5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7CCEEE2A-98CA-4912-BC88-A1D452B78C4F}"/>
                </a:ext>
              </a:extLst>
            </p:cNvPr>
            <p:cNvSpPr/>
            <p:nvPr/>
          </p:nvSpPr>
          <p:spPr>
            <a:xfrm rot="1355867">
              <a:off x="9616660" y="-67898"/>
              <a:ext cx="1086660" cy="1042221"/>
            </a:xfrm>
            <a:prstGeom prst="star5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0662CCA4-0477-4C8E-9006-ACA410A80D3B}"/>
                </a:ext>
              </a:extLst>
            </p:cNvPr>
            <p:cNvSpPr/>
            <p:nvPr/>
          </p:nvSpPr>
          <p:spPr>
            <a:xfrm>
              <a:off x="3070746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27F228B-63AB-41AC-A66A-8BFD69AC1428}"/>
                </a:ext>
              </a:extLst>
            </p:cNvPr>
            <p:cNvSpPr/>
            <p:nvPr/>
          </p:nvSpPr>
          <p:spPr>
            <a:xfrm>
              <a:off x="3289171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BCDDFB9A-4507-47C0-84BE-EBD2E87058B4}"/>
                </a:ext>
              </a:extLst>
            </p:cNvPr>
            <p:cNvSpPr/>
            <p:nvPr/>
          </p:nvSpPr>
          <p:spPr>
            <a:xfrm>
              <a:off x="3534411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57E87485-3D6E-4BE5-A50D-06937241D1C3}"/>
                </a:ext>
              </a:extLst>
            </p:cNvPr>
            <p:cNvSpPr/>
            <p:nvPr/>
          </p:nvSpPr>
          <p:spPr>
            <a:xfrm>
              <a:off x="3752836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BA397BEB-23D1-490D-95E1-17E7FB7E492B}"/>
                </a:ext>
              </a:extLst>
            </p:cNvPr>
            <p:cNvSpPr/>
            <p:nvPr/>
          </p:nvSpPr>
          <p:spPr>
            <a:xfrm>
              <a:off x="3998076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192851F3-E1BB-4F5E-AA22-08ADCBBC05DE}"/>
                </a:ext>
              </a:extLst>
            </p:cNvPr>
            <p:cNvSpPr/>
            <p:nvPr/>
          </p:nvSpPr>
          <p:spPr>
            <a:xfrm>
              <a:off x="4216501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F9E169E-6FE5-475C-B8F0-9C87CD67E3C7}"/>
                </a:ext>
              </a:extLst>
            </p:cNvPr>
            <p:cNvSpPr/>
            <p:nvPr/>
          </p:nvSpPr>
          <p:spPr>
            <a:xfrm>
              <a:off x="4461741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E8B14584-284C-4B8C-8B6B-7565BD229B5C}"/>
                </a:ext>
              </a:extLst>
            </p:cNvPr>
            <p:cNvSpPr/>
            <p:nvPr/>
          </p:nvSpPr>
          <p:spPr>
            <a:xfrm>
              <a:off x="4680166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E8C59A9E-91F4-464D-A030-159B062EE89D}"/>
                </a:ext>
              </a:extLst>
            </p:cNvPr>
            <p:cNvSpPr/>
            <p:nvPr/>
          </p:nvSpPr>
          <p:spPr>
            <a:xfrm>
              <a:off x="4925406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0BBDCAD5-542F-42AA-9308-B8BB1C5C2F10}"/>
                </a:ext>
              </a:extLst>
            </p:cNvPr>
            <p:cNvSpPr/>
            <p:nvPr/>
          </p:nvSpPr>
          <p:spPr>
            <a:xfrm>
              <a:off x="5143831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7B7D139E-2905-4AD0-B74F-E5A675A2881B}"/>
                </a:ext>
              </a:extLst>
            </p:cNvPr>
            <p:cNvSpPr/>
            <p:nvPr/>
          </p:nvSpPr>
          <p:spPr>
            <a:xfrm>
              <a:off x="5389071" y="645338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D8E6B27C-8447-41E5-95DF-F3C8C1157495}"/>
                </a:ext>
              </a:extLst>
            </p:cNvPr>
            <p:cNvSpPr/>
            <p:nvPr/>
          </p:nvSpPr>
          <p:spPr>
            <a:xfrm>
              <a:off x="5607496" y="645338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29859783-919B-46FB-91BE-E646B0C273E6}"/>
                </a:ext>
              </a:extLst>
            </p:cNvPr>
            <p:cNvSpPr/>
            <p:nvPr/>
          </p:nvSpPr>
          <p:spPr>
            <a:xfrm>
              <a:off x="5827257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5CF52E97-7CBA-4D8B-99D3-81FFF0722101}"/>
                </a:ext>
              </a:extLst>
            </p:cNvPr>
            <p:cNvSpPr/>
            <p:nvPr/>
          </p:nvSpPr>
          <p:spPr>
            <a:xfrm>
              <a:off x="6045682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FD9EE70F-840D-47A3-8790-CE415452B8C8}"/>
                </a:ext>
              </a:extLst>
            </p:cNvPr>
            <p:cNvSpPr/>
            <p:nvPr/>
          </p:nvSpPr>
          <p:spPr>
            <a:xfrm>
              <a:off x="6290922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D9BF3F11-87C3-4CA3-97E8-B474C42CDDD1}"/>
                </a:ext>
              </a:extLst>
            </p:cNvPr>
            <p:cNvSpPr/>
            <p:nvPr/>
          </p:nvSpPr>
          <p:spPr>
            <a:xfrm>
              <a:off x="6509347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3F234C25-0A69-4B54-A7AD-5D7221F63527}"/>
                </a:ext>
              </a:extLst>
            </p:cNvPr>
            <p:cNvSpPr/>
            <p:nvPr/>
          </p:nvSpPr>
          <p:spPr>
            <a:xfrm>
              <a:off x="6754587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9F88728F-1EDC-490E-BA8E-683CD964DCA2}"/>
                </a:ext>
              </a:extLst>
            </p:cNvPr>
            <p:cNvSpPr/>
            <p:nvPr/>
          </p:nvSpPr>
          <p:spPr>
            <a:xfrm>
              <a:off x="6973012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AED0AD26-E6F1-4CE7-BF57-BC467CCE2BE7}"/>
                </a:ext>
              </a:extLst>
            </p:cNvPr>
            <p:cNvSpPr/>
            <p:nvPr/>
          </p:nvSpPr>
          <p:spPr>
            <a:xfrm>
              <a:off x="7218252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FE46AD1D-10B9-48D6-970B-3CAE88FD41A2}"/>
                </a:ext>
              </a:extLst>
            </p:cNvPr>
            <p:cNvSpPr/>
            <p:nvPr/>
          </p:nvSpPr>
          <p:spPr>
            <a:xfrm>
              <a:off x="7436677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B2216D1F-895D-454C-9C61-F82AB236DAAB}"/>
                </a:ext>
              </a:extLst>
            </p:cNvPr>
            <p:cNvSpPr/>
            <p:nvPr/>
          </p:nvSpPr>
          <p:spPr>
            <a:xfrm>
              <a:off x="7681917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DA9EB8B4-C136-4ABE-B2AE-A1B00A7A4DA7}"/>
                </a:ext>
              </a:extLst>
            </p:cNvPr>
            <p:cNvSpPr/>
            <p:nvPr/>
          </p:nvSpPr>
          <p:spPr>
            <a:xfrm>
              <a:off x="7900342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E7F28420-E0CC-4083-94BD-BB1E6C177A24}"/>
                </a:ext>
              </a:extLst>
            </p:cNvPr>
            <p:cNvSpPr/>
            <p:nvPr/>
          </p:nvSpPr>
          <p:spPr>
            <a:xfrm>
              <a:off x="8145582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F4DD3168-55BA-4BFA-8EBD-1FDAF386102D}"/>
                </a:ext>
              </a:extLst>
            </p:cNvPr>
            <p:cNvSpPr/>
            <p:nvPr/>
          </p:nvSpPr>
          <p:spPr>
            <a:xfrm>
              <a:off x="8364007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DC6CBDC7-5B98-4FFA-BE1B-999AAA0643ED}"/>
                </a:ext>
              </a:extLst>
            </p:cNvPr>
            <p:cNvSpPr/>
            <p:nvPr/>
          </p:nvSpPr>
          <p:spPr>
            <a:xfrm>
              <a:off x="8609247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85A3D710-0277-46DA-A4AC-43185BBE05DC}"/>
                </a:ext>
              </a:extLst>
            </p:cNvPr>
            <p:cNvSpPr/>
            <p:nvPr/>
          </p:nvSpPr>
          <p:spPr>
            <a:xfrm>
              <a:off x="8827672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9C735D5B-A949-4E27-B2AD-A774F60775F1}"/>
                </a:ext>
              </a:extLst>
            </p:cNvPr>
            <p:cNvSpPr/>
            <p:nvPr/>
          </p:nvSpPr>
          <p:spPr>
            <a:xfrm>
              <a:off x="9072912" y="658133"/>
              <a:ext cx="180000" cy="180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33838748-6A6E-4A66-BCBE-0F0BD2A8A901}"/>
                </a:ext>
              </a:extLst>
            </p:cNvPr>
            <p:cNvSpPr/>
            <p:nvPr/>
          </p:nvSpPr>
          <p:spPr>
            <a:xfrm>
              <a:off x="9291337" y="658133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005B3D-5255-4C26-A3B5-A2531F32FC61}"/>
              </a:ext>
            </a:extLst>
          </p:cNvPr>
          <p:cNvSpPr txBox="1"/>
          <p:nvPr/>
        </p:nvSpPr>
        <p:spPr>
          <a:xfrm>
            <a:off x="2078402" y="130247"/>
            <a:ext cx="844591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IN" sz="40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Elephant" panose="02020904090505020303" pitchFamily="18" charset="0"/>
              </a:rPr>
              <a:t>Welcome To Beginners R Star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8040096-79BA-4DF1-A43A-F13328D0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" y="1056521"/>
            <a:ext cx="859177" cy="85917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55860ED-B431-42D2-B379-549BF136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28" r="89552">
                        <a14:foregroundMark x1="42537" y1="50532" x2="41418" y2="51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942" y="1965400"/>
            <a:ext cx="1365903" cy="9581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AD460-175F-4457-ACC4-7B9461932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97942" y="5860014"/>
            <a:ext cx="1557814" cy="11027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075617B-0D39-4559-83F3-73B20F0C3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4992823"/>
            <a:ext cx="882100" cy="882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BF46AD-865F-412D-B448-73BA6C83CB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r="23615"/>
          <a:stretch/>
        </p:blipFill>
        <p:spPr>
          <a:xfrm>
            <a:off x="39328" y="5979168"/>
            <a:ext cx="897365" cy="861610"/>
          </a:xfrm>
          <a:prstGeom prst="flowChartProcess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60ECD9-C1C6-464C-AEDA-B84719546A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30" y="2061400"/>
            <a:ext cx="908337" cy="89627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E5C09A2-2B0E-4917-B3D9-821E1B3D7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76" y="1057063"/>
            <a:ext cx="908337" cy="9083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65FF28C-17AA-4E9F-B9AE-28FBDA3E80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57" y="4053345"/>
            <a:ext cx="883609" cy="88360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50B0212-C4B7-4F89-BC91-D1F662B4C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4012087"/>
            <a:ext cx="882100" cy="8821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15528A3-875E-424B-A417-8F43C51397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62" y="3053679"/>
            <a:ext cx="891305" cy="89130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DFBC62E-E808-468C-B482-201B194BED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8734" y="4867735"/>
            <a:ext cx="1010203" cy="101020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ACABE1B-FE93-430F-8BA5-49DE55942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2961649"/>
            <a:ext cx="882100" cy="9347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0EDEBE2-4637-42E3-AA51-5C2EA6BAF6F6}"/>
              </a:ext>
            </a:extLst>
          </p:cNvPr>
          <p:cNvSpPr txBox="1"/>
          <p:nvPr/>
        </p:nvSpPr>
        <p:spPr>
          <a:xfrm>
            <a:off x="8073419" y="1182422"/>
            <a:ext cx="316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A20F14-6376-431A-9A32-EAF753A5955A}"/>
              </a:ext>
            </a:extLst>
          </p:cNvPr>
          <p:cNvSpPr txBox="1"/>
          <p:nvPr/>
        </p:nvSpPr>
        <p:spPr>
          <a:xfrm>
            <a:off x="1539886" y="1243662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latin typeface="Arial Rounded MT Bold" panose="020F0704030504030204" pitchFamily="34" charset="0"/>
              </a:rPr>
              <a:t>Javascript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CA27AA-802A-4EE0-B9F1-9F3B3257118B}"/>
              </a:ext>
            </a:extLst>
          </p:cNvPr>
          <p:cNvSpPr txBox="1"/>
          <p:nvPr/>
        </p:nvSpPr>
        <p:spPr>
          <a:xfrm>
            <a:off x="1535527" y="2213651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Node </a:t>
            </a:r>
            <a:r>
              <a:rPr lang="en-IN" sz="2400" b="1" dirty="0" err="1">
                <a:latin typeface="Arial Rounded MT Bold" panose="020F0704030504030204" pitchFamily="34" charset="0"/>
              </a:rPr>
              <a:t>js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6CB4F0-8A9F-4A02-A7D7-8E748ECDD46C}"/>
              </a:ext>
            </a:extLst>
          </p:cNvPr>
          <p:cNvSpPr txBox="1"/>
          <p:nvPr/>
        </p:nvSpPr>
        <p:spPr>
          <a:xfrm>
            <a:off x="1563048" y="3176226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Angular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79AB9E-5127-41D4-8C16-97DF1FE9139B}"/>
              </a:ext>
            </a:extLst>
          </p:cNvPr>
          <p:cNvSpPr txBox="1"/>
          <p:nvPr/>
        </p:nvSpPr>
        <p:spPr>
          <a:xfrm>
            <a:off x="1539886" y="4222304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Express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4CA624-B664-4C86-9D6C-E59813330DD5}"/>
              </a:ext>
            </a:extLst>
          </p:cNvPr>
          <p:cNvSpPr txBox="1"/>
          <p:nvPr/>
        </p:nvSpPr>
        <p:spPr>
          <a:xfrm>
            <a:off x="1535527" y="5186312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Spring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9CE8BF-CC6A-49EA-8A6F-C3E7B8F6F088}"/>
              </a:ext>
            </a:extLst>
          </p:cNvPr>
          <p:cNvSpPr txBox="1"/>
          <p:nvPr/>
        </p:nvSpPr>
        <p:spPr>
          <a:xfrm>
            <a:off x="1491338" y="6126801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Spring boot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025CE5-D218-464E-9C2E-F2DECAABD6EA}"/>
              </a:ext>
            </a:extLst>
          </p:cNvPr>
          <p:cNvSpPr txBox="1"/>
          <p:nvPr/>
        </p:nvSpPr>
        <p:spPr>
          <a:xfrm>
            <a:off x="7653172" y="1243159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C programming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461317-6152-4C39-B8BC-54B3394F65EC}"/>
              </a:ext>
            </a:extLst>
          </p:cNvPr>
          <p:cNvSpPr txBox="1"/>
          <p:nvPr/>
        </p:nvSpPr>
        <p:spPr>
          <a:xfrm>
            <a:off x="7653172" y="2213652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C++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A05C00-B9AD-4F83-90E0-C1F4450836E5}"/>
              </a:ext>
            </a:extLst>
          </p:cNvPr>
          <p:cNvSpPr txBox="1"/>
          <p:nvPr/>
        </p:nvSpPr>
        <p:spPr>
          <a:xfrm>
            <a:off x="7567327" y="6162288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React </a:t>
            </a:r>
            <a:r>
              <a:rPr lang="en-IN" sz="2400" b="1" dirty="0" err="1">
                <a:latin typeface="Arial Rounded MT Bold" panose="020F0704030504030204" pitchFamily="34" charset="0"/>
              </a:rPr>
              <a:t>js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2054D0-C185-4F89-B9CB-2C04A539E0F4}"/>
              </a:ext>
            </a:extLst>
          </p:cNvPr>
          <p:cNvSpPr txBox="1"/>
          <p:nvPr/>
        </p:nvSpPr>
        <p:spPr>
          <a:xfrm>
            <a:off x="7557768" y="5217746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Java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19752D-6554-4047-A4F4-98FDA3FA53F9}"/>
              </a:ext>
            </a:extLst>
          </p:cNvPr>
          <p:cNvSpPr txBox="1"/>
          <p:nvPr/>
        </p:nvSpPr>
        <p:spPr>
          <a:xfrm>
            <a:off x="7563172" y="4182684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latin typeface="Arial Rounded MT Bold" panose="020F0704030504030204" pitchFamily="34" charset="0"/>
              </a:rPr>
              <a:t>Css</a:t>
            </a:r>
            <a:r>
              <a:rPr lang="en-IN" sz="2400" b="1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7AFBE4-BF83-4B6D-A3AA-4E4D66FAD7EF}"/>
              </a:ext>
            </a:extLst>
          </p:cNvPr>
          <p:cNvSpPr txBox="1"/>
          <p:nvPr/>
        </p:nvSpPr>
        <p:spPr>
          <a:xfrm>
            <a:off x="7555756" y="3180059"/>
            <a:ext cx="379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Html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69A21F4-1850-4711-A7AB-78EA3C3F3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1000" y1="95238" x2="2500" y2="87302"/>
                        <a14:foregroundMark x1="2500" y1="87302" x2="1500" y2="76587"/>
                        <a14:foregroundMark x1="1500" y1="76587" x2="14000" y2="65079"/>
                        <a14:foregroundMark x1="14500" y1="65079" x2="47500" y2="67063"/>
                        <a14:foregroundMark x1="48000" y1="67063" x2="90000" y2="75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9556">
            <a:off x="4035971" y="617479"/>
            <a:ext cx="1543379" cy="19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23 -0.18264 L -0.09023 -0.1824 C -0.08984 -0.18009 -0.08945 -0.17731 -0.08906 -0.17453 C -0.08815 -0.16898 -0.08841 -0.17176 -0.08737 -0.16666 C -0.08698 -0.16458 -0.08659 -0.16227 -0.0862 -0.16018 C -0.08607 -0.15926 -0.08607 -0.15856 -0.08581 -0.15787 C -0.08529 -0.15648 -0.0845 -0.15509 -0.08411 -0.15347 C -0.08359 -0.15046 -0.08398 -0.15208 -0.08294 -0.14907 C -0.08281 -0.14838 -0.08268 -0.14768 -0.08255 -0.14699 C -0.08177 -0.14213 -0.08177 -0.14166 -0.08125 -0.1375 C -0.07982 -0.14166 -0.08021 -0.14051 -0.0793 -0.1449 C -0.07904 -0.1456 -0.07891 -0.14629 -0.07878 -0.14699 C -0.07864 -0.14791 -0.07864 -0.14907 -0.07838 -0.15 C -0.07825 -0.15069 -0.07786 -0.15139 -0.0776 -0.15208 C -0.07747 -0.15578 -0.07734 -0.15949 -0.07721 -0.16296 C -0.07708 -0.16504 -0.07617 -0.16875 -0.07591 -0.17037 C -0.07578 -0.17129 -0.07565 -0.17222 -0.07552 -0.17315 C -0.07526 -0.17477 -0.075 -0.17615 -0.07474 -0.17754 C -0.07461 -0.17824 -0.07448 -0.17893 -0.07435 -0.17963 L -0.07396 -0.18264 C -0.07187 -0.17569 -0.07409 -0.18264 -0.07226 -0.17824 C -0.07161 -0.17685 -0.07096 -0.17569 -0.07057 -0.17384 C -0.07044 -0.17315 -0.07044 -0.17245 -0.07018 -0.17176 C -0.07005 -0.17106 -0.06966 -0.17083 -0.0694 -0.17037 C -0.06901 -0.16944 -0.06862 -0.16828 -0.06823 -0.16736 C -0.06732 -0.16111 -0.06836 -0.16782 -0.06693 -0.16157 C -0.06549 -0.15509 -0.06693 -0.15926 -0.06523 -0.15509 C -0.06406 -0.14583 -0.06562 -0.15717 -0.06445 -0.15 C -0.06432 -0.14884 -0.06419 -0.14791 -0.06406 -0.14699 C -0.0638 -0.1456 -0.06341 -0.14421 -0.06328 -0.14259 C -0.06276 -0.13819 -0.06302 -0.14004 -0.06237 -0.1368 C -0.06211 -0.1375 -0.06185 -0.13819 -0.06159 -0.13889 C -0.0612 -0.14051 -0.06094 -0.1449 -0.06081 -0.14629 C -0.05989 -0.15324 -0.06081 -0.14259 -0.06003 -0.15139 C -0.05976 -0.15301 -0.05976 -0.15486 -0.0595 -0.15648 C -0.05937 -0.15787 -0.05898 -0.15926 -0.05872 -0.16088 C -0.05859 -0.16157 -0.0582 -0.16504 -0.05794 -0.16597 C -0.05742 -0.16736 -0.05664 -0.16852 -0.05625 -0.17037 C -0.05612 -0.17106 -0.05612 -0.17176 -0.05586 -0.17245 C -0.05534 -0.17407 -0.05456 -0.17523 -0.05417 -0.17685 C -0.05404 -0.17754 -0.05404 -0.17847 -0.05378 -0.17893 C -0.05351 -0.17986 -0.05299 -0.18032 -0.0526 -0.18125 C -0.05221 -0.18194 -0.05208 -0.18264 -0.05182 -0.18333 C -0.05156 -0.17384 -0.05195 -0.16944 -0.05052 -0.16157 C -0.05039 -0.16088 -0.05026 -0.15995 -0.05013 -0.15926 C -0.04987 -0.15856 -0.04961 -0.15787 -0.04935 -0.15717 C -0.04922 -0.15671 -0.0487 -0.15277 -0.04844 -0.15208 C -0.04831 -0.15139 -0.04792 -0.15115 -0.04766 -0.15069 C -0.04753 -0.15 -0.04766 -0.14884 -0.04726 -0.14838 C -0.04661 -0.14745 -0.04479 -0.14699 -0.04479 -0.14676 C -0.04245 -0.14722 -0.0401 -0.14722 -0.03789 -0.14768 C -0.03489 -0.14815 -0.03737 -0.14838 -0.03503 -0.15 C -0.03437 -0.15023 -0.03359 -0.15023 -0.03294 -0.15069 C -0.03255 -0.15092 -0.03216 -0.15115 -0.03164 -0.15139 C -0.03177 -0.15301 -0.03164 -0.15486 -0.03216 -0.15648 C -0.03229 -0.15717 -0.03281 -0.15764 -0.03333 -0.15787 C -0.03463 -0.15902 -0.03607 -0.15949 -0.03737 -0.16018 C -0.0401 -0.15995 -0.04401 -0.16342 -0.04557 -0.15926 C -0.04766 -0.15416 -0.0457 -0.14676 -0.04518 -0.14051 C -0.04479 -0.13634 -0.04349 -0.13611 -0.04193 -0.13472 C -0.03971 -0.1324 -0.0418 -0.13356 -0.03906 -0.1324 C -0.03659 -0.13264 -0.03411 -0.13264 -0.03164 -0.1331 C -0.0306 -0.13333 -0.03021 -0.13565 -0.02969 -0.1368 C -0.02943 -0.13727 -0.02904 -0.13773 -0.02878 -0.13819 C -0.02786 -0.14328 -0.02864 -0.14143 -0.02721 -0.14398 C -0.0263 -0.14884 -0.02708 -0.14375 -0.0263 -0.15208 C -0.0263 -0.15301 -0.02604 -0.15393 -0.02591 -0.15509 C -0.02539 -0.16805 -0.02578 -0.15926 -0.02513 -0.16875 C -0.025 -0.17037 -0.02474 -0.17615 -0.02435 -0.17824 C -0.02409 -0.1794 -0.02383 -0.18032 -0.02344 -0.18125 C -0.02331 -0.18055 -0.02318 -0.17986 -0.02305 -0.17893 C -0.02239 -0.17245 -0.02253 -0.16504 -0.02226 -0.15856 C -0.022 -0.15092 -0.02187 -0.15393 -0.02148 -0.14699 C -0.02122 -0.14398 -0.02122 -0.1412 -0.02109 -0.13819 C -0.02096 -0.1375 -0.02096 -0.13657 -0.02057 -0.13611 C -0.02031 -0.13541 -0.01979 -0.13565 -0.0194 -0.13541 C -0.01836 -0.13611 -0.01719 -0.13657 -0.01614 -0.1375 C -0.01575 -0.13773 -0.01549 -0.13842 -0.01523 -0.13889 C -0.01458 -0.14074 -0.01432 -0.1412 -0.01406 -0.14328 C -0.01393 -0.14421 -0.01289 -0.15231 -0.01237 -0.15347 C -0.01211 -0.15416 -0.01185 -0.15486 -0.01159 -0.15578 C -0.01146 -0.15648 -0.01146 -0.15717 -0.0112 -0.15787 C -0.01094 -0.15856 -0.01068 -0.15902 -0.01042 -0.15926 C -0.00807 -0.1618 -0.00781 -0.1618 -0.00586 -0.16296 C -0.00443 -0.16273 -0.00286 -0.16296 -0.0013 -0.16227 C -0.00104 -0.16203 -0.00091 -0.16111 -0.00052 -0.16088 C 0.00039 -0.15995 0.00313 -0.15949 0.00352 -0.15926 C 0.00404 -0.15902 0.00443 -0.15926 0.00482 -0.15856 C 0.00508 -0.1581 0.00547 -0.15694 0.00521 -0.15648 C 0.00495 -0.15602 0.00469 -0.1574 0.00443 -0.15787 C 0.00404 -0.15856 0.00391 -0.15949 0.00352 -0.16018 C 0.00274 -0.1618 0.00274 -0.16157 0.00156 -0.16227 C -0.00234 -0.16203 -0.00612 -0.1625 -0.01003 -0.16157 C -0.01042 -0.16134 -0.01042 -0.16018 -0.01042 -0.15926 C -0.01042 -0.14907 -0.01211 -0.14259 -0.00911 -0.13611 C -0.00885 -0.13565 -0.00872 -0.13495 -0.00833 -0.13472 C -0.00755 -0.13402 -0.00664 -0.13356 -0.00586 -0.1331 L -0.00469 -0.1324 L -0.00338 -0.13171 L -0.00221 -0.13102 C 0.00091 -0.13125 0.00417 -0.13102 0.00729 -0.13171 C 0.00768 -0.13171 0.00794 -0.13264 0.00807 -0.1331 C 0.00846 -0.13449 0.00886 -0.1375 0.00886 -0.13727 C 0.00899 -0.13958 0.00755 -0.15254 0.01016 -0.15717 C 0.01172 -0.15995 0.01133 -0.15879 0.01302 -0.16018 C 0.01354 -0.16041 0.01406 -0.16111 0.01458 -0.16157 C 0.0155 -0.16203 0.01628 -0.1625 0.01706 -0.16296 L 0.01836 -0.16365 C 0.02162 -0.16342 0.025 -0.16458 0.02813 -0.16296 C 0.02904 -0.1625 0.02904 -0.15856 0.02904 -0.15833 C 0.02878 -0.15393 0.02878 -0.1493 0.02852 -0.1449 C 0.02852 -0.14375 0.02839 -0.14282 0.02813 -0.1419 C 0.02761 -0.14004 0.02656 -0.13958 0.02565 -0.13819 C 0.02539 -0.13773 0.02526 -0.13727 0.02487 -0.1368 C 0.02448 -0.13634 0.02409 -0.13634 0.0237 -0.13611 C 0.02044 -0.13333 0.02422 -0.13565 0.02122 -0.13379 C 0.01875 -0.13402 0.01615 -0.13356 0.0138 -0.13472 C 0.01302 -0.13495 0.01211 -0.1375 0.01211 -0.13727 C 0.01198 -0.13819 0.01198 -0.13912 0.01172 -0.13981 C 0.01016 -0.14537 0.01159 -0.13865 0.01055 -0.14398 C 0.01081 -0.14977 0.01081 -0.15532 0.01133 -0.16088 C 0.01146 -0.16157 0.01172 -0.1625 0.01211 -0.16296 C 0.01289 -0.16365 0.01537 -0.16481 0.01628 -0.16527 C 0.01901 -0.16504 0.02175 -0.16504 0.02448 -0.16435 C 0.02487 -0.16435 0.025 -0.16342 0.02526 -0.16296 C 0.02787 -0.15926 0.02539 -0.16365 0.02734 -0.16018 C 0.02891 -0.16088 0.02943 -0.16088 0.03099 -0.16227 C 0.03177 -0.16296 0.03242 -0.16365 0.03307 -0.16435 C 0.03438 -0.16412 0.03633 -0.16574 0.03711 -0.16365 C 0.03828 -0.16134 0.03646 -0.15671 0.03763 -0.15416 C 0.03815 -0.15301 0.03867 -0.15717 0.03958 -0.15787 C 0.04037 -0.15833 0.04102 -0.15879 0.04167 -0.15926 C 0.04206 -0.15972 0.04245 -0.16041 0.04297 -0.16088 C 0.04466 -0.16227 0.04531 -0.16227 0.04701 -0.16296 C 0.0474 -0.16319 0.04779 -0.16342 0.04818 -0.16365 C 0.04909 -0.16319 0.05 -0.16319 0.05065 -0.16227 C 0.05117 -0.1618 0.05117 -0.16088 0.05156 -0.16018 C 0.05182 -0.15949 0.05208 -0.15902 0.05234 -0.15856 C 0.05247 -0.15764 0.05274 -0.15671 0.05274 -0.15578 C 0.053 -0.15 0.05274 -0.14398 0.05313 -0.13819 C 0.05326 -0.1368 0.05339 -0.1412 0.05352 -0.14259 C 0.05365 -0.14375 0.05378 -0.14514 0.05404 -0.14629 C 0.05417 -0.14791 0.05456 -0.14977 0.05482 -0.15139 C 0.05521 -0.15393 0.05521 -0.15555 0.05599 -0.15787 C 0.05625 -0.15856 0.05651 -0.15879 0.0569 -0.15926 C 0.05755 -0.16319 0.05677 -0.16018 0.05807 -0.16296 C 0.05833 -0.16365 0.05846 -0.16481 0.05886 -0.16527 C 0.05964 -0.16597 0.06133 -0.16666 0.06133 -0.16643 C 0.06237 -0.16643 0.06341 -0.16666 0.06419 -0.16597 C 0.06511 -0.16504 0.06628 -0.16227 0.06628 -0.16203 C 0.06615 -0.15555 0.06602 -0.14861 0.06589 -0.1419 C 0.06576 -0.13889 0.0655 -0.13032 0.0655 -0.1331 C 0.0655 -0.14444 0.0638 -0.14652 0.06706 -0.15139 C 0.06745 -0.15185 0.06784 -0.15231 0.06836 -0.15277 C 0.06875 -0.15324 0.06914 -0.15324 0.06953 -0.15347 C 0.07539 -0.15277 0.08659 -0.15115 0.0905 -0.15347 C 0.09206 -0.15463 0.0905 -0.15949 0.09011 -0.16227 C 0.08984 -0.16365 0.08893 -0.16412 0.08841 -0.16527 L 0.08633 -0.16875 C 0.08594 -0.16921 0.08555 -0.1699 0.08516 -0.17037 C 0.08451 -0.1706 0.08372 -0.17083 0.08307 -0.17106 C 0.08138 -0.17083 0.07969 -0.17106 0.07813 -0.17037 C 0.07747 -0.1699 0.07695 -0.16852 0.07656 -0.16736 C 0.07591 -0.16597 0.07487 -0.16296 0.07487 -0.16273 C 0.075 -0.15648 0.07474 -0.14977 0.07526 -0.14328 C 0.07539 -0.14259 0.07617 -0.14259 0.07656 -0.1419 C 0.07682 -0.1412 0.07695 -0.14027 0.07734 -0.13981 C 0.07761 -0.13935 0.08008 -0.13819 0.08021 -0.13819 C 0.0806 -0.13773 0.08099 -0.13703 0.08138 -0.1368 C 0.08659 -0.13426 0.0832 -0.13796 0.08594 -0.13472 L 0.0905 -0.13541 C 0.09102 -0.13588 0.09063 -0.13796 0.09089 -0.13889 C 0.09102 -0.13958 0.09141 -0.13981 0.09167 -0.14051 C 0.09219 -0.14166 0.09245 -0.14282 0.09297 -0.14398 C 0.09323 -0.14514 0.09375 -0.14606 0.09414 -0.14699 C 0.09453 -0.14768 0.09505 -0.14838 0.09531 -0.14907 C 0.0957 -0.15 0.09583 -0.15115 0.09622 -0.15208 C 0.09636 -0.15254 0.09675 -0.15301 0.09701 -0.15347 C 0.09935 -0.15856 0.09609 -0.15277 0.09909 -0.15787 C 0.09935 -0.15902 0.09961 -0.16018 0.09987 -0.16157 C 0.10065 -0.16643 0.09961 -0.16389 0.10117 -0.16666 C 0.10208 -0.17152 0.10091 -0.16551 0.10274 -0.17315 C 0.10287 -0.17384 0.10287 -0.17477 0.10313 -0.17546 C 0.10352 -0.17592 0.10404 -0.17592 0.10443 -0.17615 C 0.10469 -0.17662 0.10495 -0.17708 0.10521 -0.17754 C 0.10586 -0.1794 0.10521 -0.18009 0.10638 -0.18125 C 0.10716 -0.18194 0.10886 -0.18264 0.10886 -0.1824 C 0.11289 -0.1824 0.11797 -0.1868 0.12083 -0.18194 C 0.12331 -0.17754 0.12031 -0.16921 0.12031 -0.16296 C 0.12031 -0.15393 0.1207 -0.14514 0.12083 -0.13611 C 0.12422 -0.13634 0.12761 -0.13634 0.13099 -0.1368 C 0.13203 -0.13703 0.13255 -0.13773 0.13307 -0.13889 C 0.13333 -0.13958 0.13372 -0.14027 0.13386 -0.1412 C 0.13425 -0.14259 0.13438 -0.14421 0.13477 -0.1456 C 0.13503 -0.14652 0.13529 -0.14745 0.13555 -0.14838 C 0.13568 -0.14907 0.13581 -0.15 0.13594 -0.15069 C 0.1362 -0.15139 0.13659 -0.15208 0.13672 -0.15277 C 0.13711 -0.15416 0.13737 -0.15578 0.13763 -0.15717 C 0.13776 -0.15787 0.13776 -0.15879 0.13802 -0.15926 L 0.1388 -0.16157 C 0.14271 -0.16134 0.14649 -0.16088 0.15026 -0.16088 C 0.15182 -0.16088 0.14727 -0.16157 0.14583 -0.16157 C 0.14466 -0.16157 0.14362 -0.16111 0.14245 -0.16088 C 0.14154 -0.15833 0.14102 -0.15694 0.1405 -0.15347 C 0.14024 -0.15162 0.14024 -0.14953 0.14011 -0.14768 C 0.13997 -0.14699 0.13971 -0.14629 0.13958 -0.1456 C 0.13997 -0.1375 0.13867 -0.13703 0.14167 -0.13379 C 0.14206 -0.13356 0.14245 -0.13333 0.14297 -0.1331 C 0.14492 -0.13333 0.14974 -0.13148 0.15195 -0.13541 C 0.15234 -0.13588 0.15247 -0.1368 0.15274 -0.1375 C 0.153 -0.13819 0.153 -0.13889 0.15313 -0.13981 C 0.15287 -0.14467 0.153 -0.14583 0.15234 -0.15 C 0.15208 -0.15139 0.15195 -0.15301 0.15156 -0.15416 L 0.15065 -0.15648 C 0.15052 -0.1574 0.15052 -0.15856 0.15026 -0.15926 C 0.14935 -0.1625 0.14805 -0.16088 0.15026 -0.16227 C 0.15065 -0.1618 0.15104 -0.16111 0.15156 -0.16088 C 0.15195 -0.16041 0.15234 -0.16041 0.15274 -0.16018 C 0.15313 -0.15972 0.15326 -0.15902 0.15352 -0.15856 C 0.15469 -0.15694 0.15469 -0.15717 0.15599 -0.15648 C 0.15755 -0.1537 0.15651 -0.15532 0.15938 -0.15208 L 0.16055 -0.15069 C 0.16094 -0.15023 0.16133 -0.14953 0.16172 -0.14907 L 0.16419 -0.14768 C 0.1655 -0.14699 0.16628 -0.14652 0.16745 -0.1456 C 0.16862 -0.14467 0.16979 -0.14375 0.17083 -0.14259 C 0.17162 -0.14166 0.17227 -0.14027 0.17331 -0.13981 C 0.1737 -0.13958 0.17409 -0.13935 0.17448 -0.13889 C 0.17487 -0.13865 0.17526 -0.13796 0.17565 -0.1375 C 0.17604 -0.13703 0.17617 -0.13634 0.17656 -0.13611 C 0.17695 -0.13565 0.17734 -0.13565 0.17774 -0.13541 C 0.178 -0.13495 0.17826 -0.13402 0.17852 -0.13379 C 0.17904 -0.13379 0.17969 -0.13379 0.17982 -0.13472 C 0.17995 -0.13611 0.17904 -0.13889 0.17904 -0.13865 C 0.17891 -0.14421 0.17852 -0.14977 0.17852 -0.15509 C 0.17852 -0.16319 0.17813 -0.17129 0.17943 -0.17893 C 0.18164 -0.19213 0.17904 -0.17662 0.18099 -0.18634 C 0.18125 -0.18727 0.18112 -0.18842 0.18151 -0.18912 C 0.18177 -0.18981 0.18229 -0.18958 0.18268 -0.18981 C 0.18333 -0.18935 0.18399 -0.18889 0.18477 -0.18842 C 0.18555 -0.18796 0.18646 -0.18773 0.18724 -0.18703 C 0.18776 -0.18657 0.18828 -0.18588 0.1888 -0.18565 C 0.18958 -0.18518 0.1905 -0.18518 0.19128 -0.18472 C 0.19206 -0.18426 0.1931 -0.18449 0.19375 -0.18333 C 0.19401 -0.18287 0.19427 -0.18217 0.19453 -0.18194 C 0.19492 -0.18148 0.19544 -0.18148 0.19583 -0.18125 C 0.19636 -0.18078 0.19688 -0.18032 0.1974 -0.17963 C 0.19792 -0.1787 0.19883 -0.17824 0.19909 -0.17685 L 0.19987 -0.17245 C 0.19974 -0.16898 0.2 -0.16551 0.19948 -0.16227 C 0.19935 -0.16157 0.1987 -0.16157 0.19831 -0.16157 C 0.19714 -0.16111 0.19609 -0.16088 0.19492 -0.16088 C 0.18386 -0.15902 0.19297 -0.16111 0.18555 -0.15926 L 0.18919 -0.15717 C 0.18958 -0.15694 0.19011 -0.15671 0.1905 -0.15648 C 0.19102 -0.15625 0.19154 -0.15602 0.19206 -0.15578 C 0.19258 -0.15555 0.19297 -0.15509 0.19336 -0.15509 C 0.19401 -0.15463 0.19466 -0.1544 0.19544 -0.15416 C 0.19583 -0.1537 0.19622 -0.15324 0.19662 -0.15277 C 0.19701 -0.15254 0.19753 -0.15254 0.19779 -0.15208 C 0.19857 -0.15092 0.19948 -0.14768 0.19948 -0.14745 C 0.19961 -0.14699 0.19987 -0.14629 0.19987 -0.1456 C 0.19987 -0.14166 0.19987 -0.14027 0.19831 -0.13819 C 0.19779 -0.13773 0.19714 -0.1375 0.19662 -0.1368 C 0.19636 -0.13634 0.19609 -0.13565 0.19583 -0.13541 C 0.19518 -0.13495 0.1944 -0.13495 0.19375 -0.13472 C 0.18984 -0.13287 0.19701 -0.13426 0.18763 -0.1331 C 0.18477 -0.13287 0.17617 -0.1324 0.17904 -0.1324 C 0.18346 -0.1324 0.18802 -0.13287 0.19258 -0.1331 C 0.19544 -0.13426 0.19388 -0.13356 0.19701 -0.13541 L 0.19701 -0.13518 C 0.19753 -0.13565 0.19818 -0.13588 0.1987 -0.13611 C 0.19948 -0.13657 0.20039 -0.13657 0.20117 -0.1375 C 0.20391 -0.14097 0.20261 -0.13981 0.20482 -0.1412 C 0.20521 -0.14166 0.20573 -0.14213 0.20599 -0.14259 C 0.20664 -0.14352 0.2069 -0.14514 0.20768 -0.1456 L 0.20886 -0.14629 C 0.21172 -0.15115 0.20742 -0.14352 0.21055 -0.15 C 0.21419 -0.1574 0.21445 -0.15301 0.22331 -0.15347 C 0.22292 -0.15602 0.22279 -0.15764 0.2224 -0.16018 C 0.22227 -0.16088 0.22227 -0.1618 0.22201 -0.16227 C 0.22175 -0.16273 0.22122 -0.16273 0.22083 -0.16296 C 0.21524 -0.1625 0.21315 -0.16597 0.21055 -0.16018 C 0.2099 -0.15879 0.20938 -0.15717 0.20886 -0.15578 C 0.20859 -0.15486 0.20833 -0.1537 0.20807 -0.15277 C 0.20833 -0.14884 0.20794 -0.14583 0.20938 -0.14259 C 0.20977 -0.14143 0.21042 -0.14074 0.21094 -0.13981 C 0.21133 -0.13889 0.21172 -0.13819 0.21224 -0.1375 L 0.21458 -0.13472 C 0.2181 -0.13495 0.22162 -0.13379 0.22487 -0.13541 C 0.22565 -0.13565 0.22513 -0.13819 0.22526 -0.13981 C 0.22539 -0.14074 0.22552 -0.14166 0.22565 -0.14259 C 0.22591 -0.14398 0.22591 -0.14583 0.22656 -0.14699 C 0.22682 -0.14745 0.22708 -0.14791 0.22734 -0.14838 C 0.228 -0.14977 0.22826 -0.15162 0.22904 -0.15277 L 0.23021 -0.15509 C 0.23034 -0.15578 0.23034 -0.15671 0.2306 -0.15717 C 0.23099 -0.15764 0.23151 -0.1574 0.2319 -0.15787 C 0.23464 -0.16088 0.23047 -0.1581 0.23386 -0.16018 C 0.23438 -0.16065 0.2349 -0.16088 0.23516 -0.16157 C 0.23542 -0.16203 0.23516 -0.16365 0.23555 -0.16365 C 0.23685 -0.16412 0.23828 -0.16319 0.23971 -0.16296 L 0.24128 -0.16018 C 0.24154 -0.15949 0.24193 -0.15926 0.24206 -0.15856 C 0.2431 -0.15578 0.24258 -0.15717 0.24375 -0.15509 C 0.24336 -0.14652 0.24479 -0.14583 0.24167 -0.14259 C 0.24128 -0.14213 0.24089 -0.14213 0.2405 -0.1419 C 0.23906 -0.14213 0.23776 -0.14213 0.23633 -0.14259 C 0.23477 -0.14328 0.23529 -0.14444 0.23477 -0.14629 C 0.23438 -0.14722 0.23294 -0.15069 0.23268 -0.15139 C 0.23255 -0.15277 0.23242 -0.1544 0.23229 -0.15578 C 0.23216 -0.15648 0.23229 -0.15833 0.2319 -0.15787 C 0.23138 -0.1574 0.23164 -0.15602 0.23151 -0.15509 C 0.23125 -0.14861 0.2319 -0.14514 0.23021 -0.14051 C 0.22995 -0.13981 0.22969 -0.13958 0.22943 -0.13889 C 0.22956 -0.13727 0.22943 -0.13541 0.22982 -0.13379 C 0.23047 -0.13148 0.23281 -0.13102 0.23386 -0.13102 C 0.23724 -0.13055 0.2405 -0.13055 0.24375 -0.13032 C 0.24414 -0.13009 0.24453 -0.12986 0.24492 -0.12963 C 0.24596 -0.1287 0.24622 -0.12801 0.24701 -0.12662 C 0.24688 -0.12384 0.2474 -0.12083 0.24662 -0.11852 C 0.24609 -0.11736 0.24466 -0.11782 0.24375 -0.11782 C 0.23893 -0.11782 0.23425 -0.11828 0.22943 -0.11852 C 0.2293 -0.11944 0.22904 -0.12014 0.22904 -0.12083 C 0.22904 -0.12384 0.2293 -0.12523 0.23021 -0.12731 C 0.2306 -0.12824 0.23099 -0.12893 0.23151 -0.12963 C 0.23177 -0.12986 0.23229 -0.13009 0.23268 -0.13032 C 0.2349 -0.13611 0.23268 -0.13125 0.2405 -0.1331 C 0.24128 -0.13333 0.24206 -0.13426 0.24297 -0.13472 C 0.24375 -0.13495 0.24453 -0.13495 0.24544 -0.13541 C 0.24622 -0.13565 0.24701 -0.13634 0.24779 -0.1368 L 0.25065 -0.13819 C 0.25156 -0.13981 0.25261 -0.14074 0.25313 -0.14259 C 0.25586 -0.15231 0.25261 -0.14027 0.25443 -0.14768 C 0.25469 -0.14861 0.25495 -0.14977 0.25521 -0.15069 C 0.25547 -0.15277 0.25586 -0.15486 0.25599 -0.15717 C 0.25625 -0.16065 0.25599 -0.16412 0.25651 -0.16736 C 0.25664 -0.16852 0.25664 -0.16481 0.2569 -0.16365 C 0.25703 -0.16296 0.25716 -0.16227 0.25729 -0.16157 C 0.25742 -0.15764 0.25742 -0.1537 0.25768 -0.15 C 0.25781 -0.14791 0.25846 -0.14398 0.25846 -0.14375 C 0.25833 -0.14977 0.25833 -0.15532 0.25807 -0.16088 C 0.25794 -0.16389 0.25794 -0.16713 0.25768 -0.17037 C 0.25729 -0.17546 0.25716 -0.17615 0.25651 -0.17963 C 0.25664 -0.16759 0.25664 -0.15555 0.2569 -0.14328 C 0.25703 -0.13102 0.25521 -0.13287 0.25846 -0.13102 C 0.25964 -0.13171 0.26003 -0.13171 0.26094 -0.1331 C 0.26198 -0.13472 0.26393 -0.13773 0.26471 -0.14051 C 0.26524 -0.14236 0.26524 -0.14514 0.2655 -0.14699 C 0.26563 -0.14791 0.26576 -0.14884 0.26589 -0.15 C 0.26602 -0.15532 0.26589 -0.16065 0.26628 -0.16597 C 0.26628 -0.16666 0.2668 -0.16713 0.26706 -0.16736 C 0.26758 -0.16759 0.26797 -0.1669 0.26836 -0.16666 C 0.26849 -0.16574 0.26862 -0.16458 0.26875 -0.16365 C 0.26888 -0.16296 0.26914 -0.16227 0.26914 -0.16157 C 0.2694 -0.15463 0.2694 -0.14745 0.26953 -0.14051 C 0.26966 -0.14166 0.26992 -0.14282 0.26992 -0.14398 C 0.27018 -0.14791 0.27018 -0.15185 0.27044 -0.15578 C 0.27057 -0.1581 0.27083 -0.15949 0.27122 -0.16157 C 0.27122 -0.16203 0.27149 -0.16921 0.27201 -0.17106 C 0.27227 -0.17152 0.27266 -0.17199 0.27279 -0.17245 C 0.275 -0.17824 0.27227 -0.17268 0.27487 -0.17754 C 0.27513 -0.17708 0.27565 -0.17685 0.27578 -0.17615 C 0.27578 -0.17477 0.27552 -0.17361 0.27526 -0.17245 C 0.27526 -0.17176 0.275 -0.17106 0.27487 -0.17037 C 0.27461 -0.16828 0.27448 -0.16643 0.27409 -0.16435 L 0.27331 -0.16018 C 0.27318 -0.15926 0.2724 -0.15787 0.27279 -0.15787 L 0.27487 -0.15856 L 0.27656 -0.16157 C 0.27682 -0.16203 0.27695 -0.16273 0.27734 -0.16296 C 0.27774 -0.16319 0.27826 -0.16342 0.27865 -0.16365 C 0.27917 -0.16412 0.27969 -0.16481 0.28021 -0.16527 C 0.28086 -0.16551 0.28164 -0.16574 0.28229 -0.16597 C 0.2832 -0.16551 0.28425 -0.16551 0.28516 -0.16435 C 0.28555 -0.16412 0.28555 -0.16296 0.28555 -0.16227 C 0.28581 -0.15162 0.28581 -0.14097 0.28594 -0.13032 C 0.28646 -0.13055 0.28711 -0.13032 0.28763 -0.13102 C 0.28802 -0.13148 0.28802 -0.13264 0.28841 -0.1331 C 0.2888 -0.13379 0.28919 -0.13402 0.28971 -0.13472 C 0.28997 -0.13565 0.29024 -0.13657 0.2905 -0.1375 C 0.29102 -0.13912 0.29206 -0.14143 0.29258 -0.14259 C 0.29271 -0.14467 0.29271 -0.14652 0.29297 -0.14838 C 0.2931 -0.14953 0.29349 -0.15046 0.29375 -0.15139 C 0.29414 -0.15301 0.29427 -0.15463 0.29453 -0.15648 C 0.29466 -0.15717 0.29479 -0.15787 0.29492 -0.15856 C 0.29518 -0.16041 0.29518 -0.16203 0.29544 -0.16365 C 0.29557 -0.16574 0.29622 -0.16944 0.29622 -0.16921 C 0.29636 -0.16875 0.29662 -0.16805 0.29662 -0.16736 C 0.29688 -0.15671 0.29583 -0.14583 0.29701 -0.13541 C 0.29727 -0.13333 0.29922 -0.13588 0.30026 -0.13611 C 0.30039 -0.1419 0.30039 -0.14768 0.30078 -0.15347 C 0.30078 -0.1544 0.30117 -0.15509 0.30156 -0.15578 C 0.30208 -0.15671 0.30247 -0.1581 0.30313 -0.15856 C 0.30612 -0.16041 0.30247 -0.15833 0.30599 -0.16018 C 0.30651 -0.16041 0.3069 -0.16065 0.30729 -0.16088 C 0.3082 -0.16065 0.30925 -0.16065 0.31016 -0.16018 C 0.31133 -0.15949 0.31094 -0.15717 0.31133 -0.15578 C 0.31159 -0.15509 0.31198 -0.15486 0.31224 -0.15416 C 0.31237 -0.15277 0.31302 -0.14907 0.31302 -0.14768 C 0.31328 -0.1419 0.31328 -0.13611 0.31341 -0.13032 C 0.3138 -0.1419 0.31159 -0.14166 0.31511 -0.14328 C 0.31563 -0.14352 0.31615 -0.14375 0.31667 -0.14398 C 0.31693 -0.14467 0.31732 -0.1449 0.31758 -0.1456 C 0.31823 -0.14768 0.31797 -0.1493 0.31914 -0.15069 C 0.31953 -0.15092 0.31992 -0.15115 0.32044 -0.15139 C 0.32122 -0.15115 0.32201 -0.15069 0.32292 -0.15069 C 0.32695 -0.15069 0.33203 -0.15023 0.33633 -0.15208 C 0.33685 -0.15231 0.33724 -0.15254 0.33763 -0.15277 C 0.33789 -0.15463 0.33841 -0.15602 0.33763 -0.15787 C 0.33724 -0.15879 0.33659 -0.15902 0.33594 -0.15926 C 0.33516 -0.15995 0.33438 -0.16041 0.33346 -0.16088 C 0.33307 -0.16111 0.33268 -0.16134 0.33229 -0.16157 L 0.32982 -0.16227 C 0.32813 -0.16203 0.32656 -0.16227 0.32487 -0.16157 C 0.32448 -0.16134 0.32422 -0.16065 0.32409 -0.16018 C 0.32383 -0.15926 0.32331 -0.15555 0.32331 -0.15509 C 0.32344 -0.15092 0.32344 -0.14676 0.3237 -0.14259 C 0.3237 -0.1419 0.32383 -0.1412 0.32409 -0.14051 C 0.32422 -0.13981 0.32461 -0.13958 0.32487 -0.13889 C 0.325 -0.13819 0.325 -0.13727 0.32526 -0.1368 C 0.32552 -0.13634 0.32813 -0.13541 0.32813 -0.13518 C 0.32865 -0.13495 0.32891 -0.13426 0.32943 -0.13379 C 0.33047 -0.1331 0.33216 -0.13264 0.33307 -0.1324 C 0.33451 -0.13264 0.33581 -0.13264 0.33724 -0.1331 C 0.33841 -0.13356 0.33854 -0.13541 0.33919 -0.1368 C 0.33945 -0.13727 0.33984 -0.13773 0.34011 -0.13819 C 0.34219 -0.14282 0.33971 -0.13842 0.34167 -0.1419 C 0.34414 -0.15509 0.34115 -0.13865 0.34297 -0.15 C 0.34323 -0.15139 0.34362 -0.15277 0.34375 -0.15416 C 0.34388 -0.15578 0.34401 -0.15717 0.34414 -0.15856 C 0.34427 -0.16041 0.3444 -0.16203 0.34453 -0.16365 C 0.34466 -0.16458 0.34479 -0.16527 0.34505 -0.16597 C 0.34557 -0.16435 0.34649 -0.16203 0.34662 -0.16018 C 0.34766 -0.14676 0.34649 -0.15625 0.3474 -0.14907 C 0.34753 -0.14629 0.34792 -0.14328 0.34792 -0.14051 C 0.34792 -0.13657 0.3474 -0.125 0.3474 -0.1287 C 0.3474 -0.13796 0.34701 -0.14745 0.34792 -0.15648 C 0.34805 -0.1581 0.34948 -0.15833 0.35026 -0.15926 C 0.35078 -0.15995 0.35117 -0.16018 0.35156 -0.16088 C 0.35182 -0.16134 0.35208 -0.16203 0.35234 -0.16227 C 0.35313 -0.16296 0.35482 -0.16365 0.35482 -0.16342 C 0.35573 -0.16342 0.35677 -0.16365 0.35768 -0.16296 C 0.35833 -0.1625 0.35872 -0.15949 0.35899 -0.15856 C 0.36172 -0.16365 0.35925 -0.15995 0.36224 -0.16296 C 0.36302 -0.16389 0.36393 -0.16458 0.36471 -0.16597 C 0.36497 -0.16643 0.36511 -0.16713 0.3655 -0.16736 C 0.36589 -0.16782 0.36628 -0.16782 0.36667 -0.16805 C 0.36693 -0.16852 0.36719 -0.16921 0.36758 -0.16944 C 0.36901 -0.17106 0.37096 -0.1699 0.3724 -0.16944 C 0.37565 -0.16759 0.37435 -0.16921 0.37656 -0.16527 L 0.37734 -0.16365 L 0.37813 -0.16227 C 0.37839 -0.16157 0.37891 -0.16065 0.37865 -0.16018 C 0.378 -0.15902 0.37682 -0.16203 0.37656 -0.16227 C 0.37578 -0.16296 0.37487 -0.16319 0.37409 -0.16365 L 0.37292 -0.16435 C 0.37175 -0.16435 0.36901 -0.16435 0.36758 -0.16296 C 0.36706 -0.1625 0.36667 -0.16203 0.36628 -0.16157 C 0.3655 -0.15694 0.36537 -0.15787 0.36628 -0.15 C 0.36654 -0.14838 0.36784 -0.14815 0.36836 -0.14768 C 0.36875 -0.14722 0.36914 -0.14652 0.36953 -0.14629 C 0.37031 -0.1456 0.37201 -0.1449 0.37201 -0.14467 C 0.37279 -0.14352 0.37305 -0.14282 0.37409 -0.1419 C 0.37448 -0.14166 0.37487 -0.14143 0.37526 -0.1412 C 0.37539 -0.14051 0.37578 -0.13981 0.37578 -0.13889 C 0.37578 -0.13703 0.37578 -0.13495 0.37526 -0.1331 C 0.37513 -0.1324 0.37448 -0.13217 0.37409 -0.13171 C 0.3724 -0.13032 0.37136 -0.13009 0.36953 -0.12963 C 0.36732 -0.12986 0.36537 -0.12893 0.3638 -0.13171 C 0.36354 -0.1324 0.36328 -0.1331 0.36302 -0.13379 C 0.36289 -0.13472 0.36237 -0.13541 0.36263 -0.13611 C 0.36328 -0.13727 0.36445 -0.13402 0.36471 -0.13379 C 0.36576 -0.13333 0.3668 -0.13333 0.36797 -0.1331 C 0.37083 -0.13333 0.3737 -0.13333 0.37656 -0.13379 C 0.37695 -0.13402 0.37708 -0.13495 0.37734 -0.13541 C 0.37774 -0.13588 0.37826 -0.13611 0.37865 -0.1368 C 0.38346 -0.14421 0.37891 -0.13727 0.38151 -0.14259 C 0.38216 -0.14398 0.38281 -0.14514 0.38346 -0.14629 L 0.38438 -0.14768 C 0.38503 -0.15162 0.38438 -0.1493 0.38685 -0.15347 L 0.38841 -0.15648 C 0.38867 -0.15717 0.38893 -0.15787 0.38919 -0.15856 C 0.38997 -0.16018 0.39102 -0.16134 0.39167 -0.16296 C 0.39219 -0.16389 0.39258 -0.16481 0.39297 -0.16597 C 0.39349 -0.16736 0.39453 -0.17037 0.39453 -0.17014 C 0.39479 -0.17176 0.39492 -0.17338 0.39544 -0.17453 C 0.39779 -0.18078 0.39388 -0.17129 0.3987 -0.17963 C 0.39987 -0.18171 0.39909 -0.18102 0.40078 -0.18194 C 0.4013 -0.18171 0.40221 -0.18217 0.40234 -0.18125 C 0.403 -0.1787 0.40274 -0.17592 0.40274 -0.17315 C 0.403 -0.16898 0.403 -0.16504 0.40313 -0.16088 C 0.403 -0.15856 0.40391 -0.15486 0.40274 -0.15416 C 0.40261 -0.15416 0.40169 -0.1625 0.40156 -0.16365 C 0.40169 -0.16944 0.40104 -0.17546 0.40195 -0.18125 C 0.40221 -0.18264 0.40352 -0.1824 0.40443 -0.18264 L 0.40768 -0.18333 C 0.41094 -0.1831 0.41432 -0.18333 0.41758 -0.18264 C 0.41797 -0.18264 0.41836 -0.18171 0.41875 -0.18125 C 0.4194 -0.18032 0.42044 -0.17824 0.42044 -0.17801 C 0.42057 -0.17754 0.42083 -0.17685 0.42083 -0.17615 C 0.42083 -0.17338 0.42057 -0.17083 0.42044 -0.16805 C 0.42031 -0.16736 0.42018 -0.16643 0.42005 -0.16597 C 0.41953 -0.16481 0.41914 -0.16342 0.41836 -0.16296 L 0.41719 -0.16227 C 0.4168 -0.1618 0.41667 -0.16111 0.41628 -0.16088 C 0.41328 -0.1581 0.40964 -0.15902 0.40651 -0.15856 C 0.40716 -0.15833 0.40781 -0.1581 0.40846 -0.15787 C 0.4112 -0.1574 0.41406 -0.15787 0.41667 -0.15717 C 0.41732 -0.15694 0.41836 -0.15509 0.41875 -0.15416 C 0.41992 -0.14815 0.41836 -0.15555 0.42005 -0.15069 C 0.42018 -0.15 0.42018 -0.14907 0.42044 -0.14838 C 0.42057 -0.14791 0.42096 -0.14745 0.42122 -0.14699 C 0.42149 -0.14629 0.42175 -0.14537 0.42201 -0.1449 C 0.42253 -0.14375 0.42318 -0.14282 0.4237 -0.1419 C 0.42396 -0.14143 0.42409 -0.14074 0.42448 -0.14051 C 0.42617 -0.13935 0.42539 -0.14004 0.42695 -0.13819 C 0.42761 -0.13842 0.42839 -0.13865 0.42904 -0.13889 C 0.42982 -0.13935 0.43151 -0.14051 0.43151 -0.14027 C 0.43216 -0.14444 0.43138 -0.14097 0.43268 -0.1449 C 0.43294 -0.14583 0.43333 -0.14676 0.43346 -0.14768 C 0.43372 -0.14838 0.43372 -0.1493 0.43399 -0.15 C 0.43412 -0.15069 0.43451 -0.15139 0.43477 -0.15208 C 0.43594 -0.16041 0.43425 -0.15023 0.43594 -0.15717 C 0.43763 -0.16365 0.43516 -0.15671 0.43724 -0.16227 C 0.43737 -0.16296 0.43737 -0.16389 0.43763 -0.16435 C 0.43789 -0.16527 0.43854 -0.16574 0.4388 -0.16666 C 0.43919 -0.16736 0.43945 -0.16805 0.43971 -0.16875 C 0.44037 -0.17338 0.43971 -0.17106 0.44219 -0.17546 C 0.44245 -0.17592 0.44258 -0.17662 0.44297 -0.17685 L 0.44544 -0.17824 C 0.4474 -0.18171 0.44492 -0.17754 0.4474 -0.18125 C 0.44779 -0.18171 0.44792 -0.1824 0.44831 -0.18264 C 0.44883 -0.1831 0.44935 -0.1831 0.44987 -0.18333 C 0.45352 -0.1831 0.45703 -0.18333 0.46055 -0.18264 C 0.46146 -0.1824 0.46302 -0.18125 0.46302 -0.18102 C 0.46354 -0.18032 0.46445 -0.17963 0.46471 -0.17824 C 0.46484 -0.17754 0.4655 -0.17639 0.46511 -0.17615 C 0.46445 -0.17546 0.46367 -0.17662 0.46302 -0.17685 L 0.46055 -0.17963 C 0.46016 -0.18032 0.45977 -0.18102 0.45938 -0.18125 L 0.4569 -0.18264 C 0.45469 -0.1824 0.45247 -0.1824 0.45026 -0.18194 C 0.44974 -0.18171 0.44909 -0.18194 0.4487 -0.18125 C 0.44818 -0.18009 0.44818 -0.17824 0.44792 -0.17685 L 0.4474 -0.17453 L 0.44701 -0.17245 C 0.44727 -0.16921 0.44727 -0.16597 0.44792 -0.16296 C 0.44805 -0.16227 0.4487 -0.1625 0.44909 -0.16227 C 0.44961 -0.16203 0.45013 -0.16157 0.45078 -0.16157 C 0.45261 -0.16111 0.45456 -0.16111 0.45651 -0.16088 C 0.45703 -0.16065 0.45755 -0.16041 0.45807 -0.16018 C 0.45859 -0.15972 0.45886 -0.15902 0.45938 -0.15856 C 0.46302 -0.15486 0.45925 -0.15926 0.46224 -0.15578 C 0.46432 -0.15023 0.46315 -0.15254 0.4655 -0.14838 C 0.46576 -0.14699 0.46641 -0.1456 0.46628 -0.14398 C 0.46615 -0.14143 0.46628 -0.13865 0.46589 -0.13611 C 0.46563 -0.13356 0.46406 -0.12986 0.46302 -0.12801 C 0.4625 -0.12731 0.46198 -0.12662 0.46133 -0.12592 C 0.45899 -0.12615 0.45638 -0.12569 0.45404 -0.12662 C 0.45365 -0.12685 0.45378 -0.12824 0.45365 -0.1287 C 0.45339 -0.1294 0.453 -0.12963 0.45274 -0.13032 C 0.45221 -0.13148 0.45195 -0.1331 0.45117 -0.13379 C 0.45078 -0.13426 0.45026 -0.13449 0.44987 -0.13472 C 0.44922 -0.13634 0.44805 -0.13981 0.44701 -0.14051 L 0.44583 -0.1412 C 0.44557 -0.1419 0.44544 -0.14282 0.44505 -0.14328 C 0.44466 -0.14375 0.44375 -0.1449 0.44375 -0.14398 C 0.44375 -0.14328 0.44453 -0.14305 0.44505 -0.14259 C 0.4457 -0.14213 0.44636 -0.14166 0.44701 -0.1412 C 0.44909 -0.13773 0.44649 -0.1419 0.44909 -0.13819 C 0.44935 -0.13773 0.44961 -0.13727 0.44987 -0.1368 C 0.45065 -0.13588 0.45143 -0.13495 0.45234 -0.13472 C 0.45378 -0.13426 0.45508 -0.13402 0.45651 -0.13379 C 0.45899 -0.13402 0.46159 -0.1331 0.4638 -0.13472 C 0.46471 -0.13518 0.46445 -0.1375 0.46471 -0.13889 L 0.46511 -0.1412 C 0.46524 -0.14421 0.46524 -0.14745 0.4655 -0.15069 C 0.46563 -0.15231 0.46641 -0.15509 0.46719 -0.15648 C 0.46745 -0.15717 0.46797 -0.15787 0.46836 -0.15856 C 0.46888 -0.15972 0.46914 -0.16134 0.47005 -0.16227 C 0.47031 -0.16273 0.47083 -0.16273 0.47122 -0.16296 L 0.47292 -0.16597 L 0.47409 -0.16805 C 0.47526 -0.1743 0.4737 -0.16666 0.47539 -0.17176 C 0.47604 -0.17384 0.47539 -0.1743 0.47656 -0.17615 C 0.47695 -0.17662 0.47734 -0.17662 0.47774 -0.17685 C 0.48359 -0.16666 0.47695 -0.17893 0.47904 -0.13889 C 0.47904 -0.13773 0.47995 -0.13657 0.4806 -0.13611 L 0.48307 -0.13472 C 0.48412 -0.13495 0.48516 -0.13449 0.48594 -0.13541 C 0.48633 -0.13565 0.48516 -0.13611 0.48477 -0.13611 C 0.48229 -0.13657 0.47982 -0.13657 0.47734 -0.1368 C 0.47669 -0.13796 0.47617 -0.13889 0.47578 -0.14051 C 0.47552 -0.14143 0.47552 -0.14236 0.47539 -0.14328 C 0.47513 -0.14652 0.47513 -0.14977 0.47487 -0.15277 C 0.47487 -0.15393 0.47461 -0.15532 0.47448 -0.15648 C 0.47435 -0.16018 0.47422 -0.16365 0.47409 -0.16736 L 0.47122 -0.16666 C 0.47044 -0.16643 0.4694 -0.1669 0.46875 -0.16597 C 0.46836 -0.16527 0.46992 -0.16551 0.47044 -0.16527 C 0.47109 -0.16481 0.47175 -0.16481 0.4724 -0.16435 C 0.47708 -0.16481 0.48177 -0.16527 0.48646 -0.16527 C 0.48698 -0.16527 0.48529 -0.16458 0.48477 -0.16435 C 0.4832 -0.16412 0.48177 -0.16389 0.48021 -0.16365 C 0.47969 -0.16342 0.47917 -0.16319 0.47865 -0.16296 C 0.47774 -0.16273 0.4763 -0.16365 0.47617 -0.16227 C 0.47552 -0.15463 0.47617 -0.14676 0.47656 -0.13889 C 0.47656 -0.13819 0.47747 -0.13333 0.47826 -0.1324 C 0.47865 -0.13194 0.4793 -0.13194 0.47982 -0.13171 C 0.48164 -0.13194 0.48346 -0.13171 0.48516 -0.1324 C 0.48581 -0.13287 0.4862 -0.13588 0.48646 -0.1368 C 0.48659 -0.1375 0.48698 -0.13819 0.48724 -0.13889 C 0.4875 -0.14027 0.4875 -0.14213 0.48802 -0.14328 C 0.48828 -0.14398 0.48867 -0.14467 0.4888 -0.1456 C 0.48919 -0.14699 0.48919 -0.14884 0.49011 -0.15 C 0.49011 -0.14977 0.4931 -0.15162 0.49375 -0.15208 C 0.49414 -0.15231 0.49453 -0.15277 0.49505 -0.15277 C 0.50169 -0.15393 0.50052 -0.1537 0.49128 -0.15277 C 0.49102 -0.15208 0.49076 -0.15139 0.4905 -0.15069 C 0.49024 -0.15 0.49011 -0.1493 0.49011 -0.14838 C 0.49011 -0.14583 0.48906 -0.13842 0.49128 -0.13611 C 0.49219 -0.13518 0.49492 -0.13472 0.49544 -0.13472 C 0.49688 -0.13495 0.49844 -0.13472 0.49987 -0.13541 C 0.50026 -0.13541 0.50052 -0.13611 0.50078 -0.1368 C 0.50117 -0.13819 0.50156 -0.1412 0.50156 -0.14097 C 0.50169 -0.14305 0.50182 -0.14514 0.50195 -0.14699 C 0.50208 -0.14815 0.50182 -0.15162 0.50234 -0.15069 C 0.50313 -0.1493 0.50261 -0.14722 0.50274 -0.1456 C 0.50313 -0.14213 0.50313 -0.14259 0.50365 -0.13981 C 0.50365 -0.13889 0.50391 -0.13449 0.50443 -0.1331 C 0.50482 -0.13194 0.50586 -0.13102 0.50651 -0.13032 C 0.50729 -0.13055 0.50833 -0.13009 0.50899 -0.13102 C 0.50964 -0.13194 0.50938 -0.13402 0.50977 -0.13541 C 0.51003 -0.13657 0.51029 -0.13773 0.51055 -0.13889 C 0.51081 -0.14004 0.51068 -0.14097 0.51094 -0.1419 C 0.5112 -0.14259 0.51159 -0.14282 0.51185 -0.14328 C 0.51211 -0.14398 0.51237 -0.1449 0.51263 -0.1456 C 0.51302 -0.14629 0.51354 -0.14699 0.5138 -0.14768 C 0.51432 -0.14884 0.51654 -0.1544 0.51667 -0.15509 L 0.51719 -0.15717 C 0.51732 -0.15046 0.51719 -0.14352 0.51758 -0.1368 C 0.51771 -0.13472 0.51784 -0.1412 0.51797 -0.14328 C 0.5181 -0.14467 0.5181 -0.14583 0.51836 -0.14699 C 0.51862 -0.14815 0.51888 -0.1493 0.51914 -0.15069 C 0.51953 -0.15208 0.51953 -0.1537 0.52005 -0.15509 C 0.52031 -0.15578 0.52057 -0.15648 0.52083 -0.15717 C 0.52136 -0.15902 0.52109 -0.16018 0.52201 -0.16157 C 0.52253 -0.16227 0.52578 -0.16296 0.52578 -0.16273 C 0.52695 -0.16273 0.52826 -0.16319 0.52943 -0.16227 C 0.52982 -0.16203 0.52982 -0.16088 0.52982 -0.16018 C 0.52995 -0.15833 0.52982 -0.15671 0.52982 -0.15509 L 0.52982 -0.15486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1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2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2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7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2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2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2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7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25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375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847F5-73CF-4AD5-BA28-E0E78FB55A54}"/>
              </a:ext>
            </a:extLst>
          </p:cNvPr>
          <p:cNvGrpSpPr/>
          <p:nvPr/>
        </p:nvGrpSpPr>
        <p:grpSpPr>
          <a:xfrm>
            <a:off x="0" y="0"/>
            <a:ext cx="12192000" cy="7098890"/>
            <a:chOff x="0" y="0"/>
            <a:chExt cx="12192000" cy="70988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8FF86F0-10AD-4217-8BB1-AA72EDF49225}"/>
                </a:ext>
              </a:extLst>
            </p:cNvPr>
            <p:cNvSpPr/>
            <p:nvPr/>
          </p:nvSpPr>
          <p:spPr>
            <a:xfrm>
              <a:off x="0" y="0"/>
              <a:ext cx="12192000" cy="7098890"/>
            </a:xfrm>
            <a:prstGeom prst="roundRect">
              <a:avLst>
                <a:gd name="adj" fmla="val 2663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B257C2-C89C-4E9D-AF80-31FBBB9414DD}"/>
                </a:ext>
              </a:extLst>
            </p:cNvPr>
            <p:cNvSpPr/>
            <p:nvPr/>
          </p:nvSpPr>
          <p:spPr>
            <a:xfrm rot="17572226">
              <a:off x="5828331" y="-104204"/>
              <a:ext cx="1635507" cy="4191145"/>
            </a:xfrm>
            <a:custGeom>
              <a:avLst/>
              <a:gdLst>
                <a:gd name="connsiteX0" fmla="*/ 1553376 w 1553376"/>
                <a:gd name="connsiteY0" fmla="*/ 0 h 4162353"/>
                <a:gd name="connsiteX1" fmla="*/ 1457924 w 1553376"/>
                <a:gd name="connsiteY1" fmla="*/ 4160295 h 4162353"/>
                <a:gd name="connsiteX2" fmla="*/ 1406246 w 1553376"/>
                <a:gd name="connsiteY2" fmla="*/ 4129598 h 4162353"/>
                <a:gd name="connsiteX3" fmla="*/ 1453042 w 1553376"/>
                <a:gd name="connsiteY3" fmla="*/ 4162353 h 4162353"/>
                <a:gd name="connsiteX4" fmla="*/ 0 w 1553376"/>
                <a:gd name="connsiteY4" fmla="*/ 4162353 h 4162353"/>
                <a:gd name="connsiteX5" fmla="*/ 0 w 1553376"/>
                <a:gd name="connsiteY5" fmla="*/ 3145270 h 4162353"/>
                <a:gd name="connsiteX6" fmla="*/ 3522 w 1553376"/>
                <a:gd name="connsiteY6" fmla="*/ 3147735 h 4162353"/>
                <a:gd name="connsiteX7" fmla="*/ 57429 w 1553376"/>
                <a:gd name="connsiteY7" fmla="*/ 798174 h 41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376" h="4162353">
                  <a:moveTo>
                    <a:pt x="1553376" y="0"/>
                  </a:moveTo>
                  <a:lnTo>
                    <a:pt x="1457924" y="4160295"/>
                  </a:lnTo>
                  <a:lnTo>
                    <a:pt x="1406246" y="4129598"/>
                  </a:lnTo>
                  <a:lnTo>
                    <a:pt x="1453042" y="4162353"/>
                  </a:lnTo>
                  <a:lnTo>
                    <a:pt x="0" y="4162353"/>
                  </a:lnTo>
                  <a:lnTo>
                    <a:pt x="0" y="3145270"/>
                  </a:lnTo>
                  <a:lnTo>
                    <a:pt x="3522" y="3147735"/>
                  </a:lnTo>
                  <a:lnTo>
                    <a:pt x="57429" y="798174"/>
                  </a:lnTo>
                  <a:close/>
                </a:path>
              </a:pathLst>
            </a:custGeom>
            <a:solidFill>
              <a:srgbClr val="1D10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491DAD-5030-4E2A-AD39-D18F89E8DA25}"/>
              </a:ext>
            </a:extLst>
          </p:cNvPr>
          <p:cNvSpPr txBox="1"/>
          <p:nvPr/>
        </p:nvSpPr>
        <p:spPr>
          <a:xfrm>
            <a:off x="4952248" y="990625"/>
            <a:ext cx="372741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LeftDown"/>
              <a:lightRig rig="threePt" dir="t"/>
            </a:scene3d>
          </a:bodyPr>
          <a:lstStyle/>
          <a:p>
            <a:r>
              <a:rPr lang="en-US" sz="3600" b="1" dirty="0">
                <a:solidFill>
                  <a:srgbClr val="00FFFF"/>
                </a:solidFill>
              </a:rPr>
              <a:t>BEGINNERS</a:t>
            </a:r>
            <a:endParaRPr lang="en-IN" sz="3600" b="1" dirty="0">
              <a:solidFill>
                <a:srgbClr val="00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D63C7-EA5C-472F-9333-4F8C5464A86B}"/>
              </a:ext>
            </a:extLst>
          </p:cNvPr>
          <p:cNvSpPr txBox="1"/>
          <p:nvPr/>
        </p:nvSpPr>
        <p:spPr>
          <a:xfrm>
            <a:off x="6484844" y="1835257"/>
            <a:ext cx="372741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LeftDown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FF33CC"/>
                </a:solidFill>
                <a:latin typeface="Algerian" panose="04020705040A02060702" pitchFamily="82" charset="0"/>
              </a:rPr>
              <a:t>R</a:t>
            </a:r>
            <a:endParaRPr lang="en-IN" sz="5400" b="1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EE448-F3C2-4675-B064-333A88BD10D0}"/>
              </a:ext>
            </a:extLst>
          </p:cNvPr>
          <p:cNvSpPr txBox="1"/>
          <p:nvPr/>
        </p:nvSpPr>
        <p:spPr>
          <a:xfrm>
            <a:off x="6845450" y="2718427"/>
            <a:ext cx="372741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LeftDown"/>
              <a:lightRig rig="threePt" dir="t"/>
            </a:scene3d>
          </a:bodyPr>
          <a:lstStyle/>
          <a:p>
            <a:r>
              <a:rPr lang="en-US" sz="3600" b="1" dirty="0">
                <a:solidFill>
                  <a:srgbClr val="00FFFF"/>
                </a:solidFill>
              </a:rPr>
              <a:t>STAR</a:t>
            </a:r>
            <a:endParaRPr lang="en-IN" sz="3600" b="1" dirty="0">
              <a:solidFill>
                <a:srgbClr val="00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53175-23E0-4B4E-87A5-9AFAE2AF75FC}"/>
              </a:ext>
            </a:extLst>
          </p:cNvPr>
          <p:cNvSpPr txBox="1"/>
          <p:nvPr/>
        </p:nvSpPr>
        <p:spPr>
          <a:xfrm>
            <a:off x="0" y="1146356"/>
            <a:ext cx="352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We provide complete course series.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9C2E6-8EA4-4D00-9A32-B9C133548D79}"/>
              </a:ext>
            </a:extLst>
          </p:cNvPr>
          <p:cNvSpPr txBox="1"/>
          <p:nvPr/>
        </p:nvSpPr>
        <p:spPr>
          <a:xfrm>
            <a:off x="-1" y="2315772"/>
            <a:ext cx="352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All courses are designed for beginners level to professional level.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BB663-62B9-4126-A473-6F13FEB416F6}"/>
              </a:ext>
            </a:extLst>
          </p:cNvPr>
          <p:cNvSpPr txBox="1"/>
          <p:nvPr/>
        </p:nvSpPr>
        <p:spPr>
          <a:xfrm>
            <a:off x="-20708" y="3708483"/>
            <a:ext cx="352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Well explanation of each topic.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CEF90-5A44-482D-BA18-2C8B23C58FD3}"/>
              </a:ext>
            </a:extLst>
          </p:cNvPr>
          <p:cNvSpPr txBox="1"/>
          <p:nvPr/>
        </p:nvSpPr>
        <p:spPr>
          <a:xfrm>
            <a:off x="0" y="5069440"/>
            <a:ext cx="352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Clarify all your doubt.</a:t>
            </a:r>
          </a:p>
        </p:txBody>
      </p:sp>
    </p:spTree>
    <p:extLst>
      <p:ext uri="{BB962C8B-B14F-4D97-AF65-F5344CB8AC3E}">
        <p14:creationId xmlns:p14="http://schemas.microsoft.com/office/powerpoint/2010/main" val="2228550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E30999-2FE6-4C28-9BDF-8A2B97F5D46F}"/>
              </a:ext>
            </a:extLst>
          </p:cNvPr>
          <p:cNvGrpSpPr/>
          <p:nvPr/>
        </p:nvGrpSpPr>
        <p:grpSpPr>
          <a:xfrm>
            <a:off x="289839" y="1664837"/>
            <a:ext cx="11612322" cy="3102039"/>
            <a:chOff x="168116" y="1702544"/>
            <a:chExt cx="11612322" cy="3102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A226EA-910D-449E-A3FF-12C822411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928" y="2780055"/>
              <a:ext cx="3636601" cy="12978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BA00C6-3197-4BBF-A11B-00F2C6C7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4" b="100000" l="4235" r="100000">
                          <a14:foregroundMark x1="55059" y1="33660" x2="54941" y2="33660"/>
                          <a14:foregroundMark x1="54941" y1="39542" x2="54706" y2="39542"/>
                          <a14:foregroundMark x1="71412" y1="33660" x2="71412" y2="33660"/>
                          <a14:foregroundMark x1="80118" y1="34641" x2="80118" y2="34641"/>
                          <a14:foregroundMark x1="80353" y1="39869" x2="80353" y2="39869"/>
                          <a14:foregroundMark x1="21412" y1="36438" x2="21412" y2="364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927" y="2454136"/>
              <a:ext cx="3264511" cy="235044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96C1F8-4710-4EFB-BDCC-EE7EF371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048" y1="54301" x2="23452" y2="552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16" y="1702544"/>
              <a:ext cx="2261047" cy="250330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8D76B5-070B-4448-BD5F-37A2DB56B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5644" y1="67871" x2="35644" y2="67871"/>
                        <a14:foregroundMark x1="28713" y1="64257" x2="28713" y2="64257"/>
                        <a14:foregroundMark x1="30693" y1="59839" x2="30693" y2="59839"/>
                        <a14:foregroundMark x1="43564" y1="62651" x2="43564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12" y="2916488"/>
            <a:ext cx="2728249" cy="33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8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336 -0.2213 L -0.79336 -0.22106 C -0.78398 -0.23773 -0.78841 -0.23426 -0.78229 -0.23796 C -0.78112 -0.24005 -0.77994 -0.24213 -0.77877 -0.24398 C -0.77773 -0.24583 -0.7763 -0.24676 -0.77539 -0.24861 C -0.76744 -0.26296 -0.77838 -0.24722 -0.7694 -0.25926 C -0.76888 -0.26088 -0.76849 -0.26296 -0.76771 -0.26412 C -0.76705 -0.26505 -0.76601 -0.26481 -0.76523 -0.26551 C -0.76432 -0.26643 -0.76354 -0.26759 -0.76263 -0.26852 C -0.75625 -0.28356 -0.76458 -0.26551 -0.75586 -0.27917 C -0.75468 -0.28079 -0.75429 -0.28356 -0.75325 -0.28518 C -0.75221 -0.28681 -0.74869 -0.29097 -0.74726 -0.29259 C -0.74544 -0.29699 -0.74453 -0.29977 -0.74218 -0.30324 C -0.7414 -0.3044 -0.74036 -0.30509 -0.73958 -0.30625 C -0.73008 -0.32153 -0.73698 -0.31273 -0.73112 -0.31991 C -0.72617 -0.33287 -0.73268 -0.31759 -0.72682 -0.32593 C -0.72604 -0.32708 -0.72578 -0.32917 -0.72513 -0.33056 C -0.72435 -0.33218 -0.72356 -0.33356 -0.72252 -0.33495 C -0.72174 -0.33611 -0.72083 -0.33681 -0.72005 -0.33796 C -0.71159 -0.35046 -0.72252 -0.33518 -0.71575 -0.34722 C -0.71497 -0.34838 -0.71393 -0.34907 -0.71315 -0.35023 C -0.70664 -0.35995 -0.71445 -0.35023 -0.70807 -0.35787 C -0.70755 -0.35926 -0.70703 -0.36088 -0.70638 -0.36227 C -0.70455 -0.36597 -0.70273 -0.36852 -0.70039 -0.3713 C -0.69869 -0.37338 -0.69531 -0.37755 -0.69531 -0.37731 C -0.69479 -0.37893 -0.69427 -0.38079 -0.69362 -0.38194 C -0.69192 -0.38495 -0.69062 -0.38542 -0.68854 -0.38657 C -0.68593 -0.38958 -0.68515 -0.39028 -0.68255 -0.39421 C -0.68073 -0.39653 -0.67916 -0.39931 -0.67734 -0.40162 C -0.67383 -0.40648 -0.67031 -0.41181 -0.66627 -0.41528 C -0.66458 -0.4169 -0.66276 -0.41806 -0.66119 -0.41991 C -0.65937 -0.42199 -0.65781 -0.425 -0.65612 -0.42755 C -0.65534 -0.4287 -0.65442 -0.4294 -0.65351 -0.43056 C -0.64609 -0.43981 -0.65364 -0.43102 -0.64752 -0.43796 C -0.64817 -0.43657 -0.64856 -0.43472 -0.64922 -0.43356 C -0.65 -0.43218 -0.65117 -0.43194 -0.65182 -0.43056 C -0.6526 -0.4287 -0.65286 -0.42639 -0.65351 -0.42454 C -0.65429 -0.42268 -0.65534 -0.42153 -0.65612 -0.41991 C -0.65703 -0.41806 -0.65768 -0.41551 -0.65859 -0.41389 C -0.65937 -0.4125 -0.66054 -0.41204 -0.66119 -0.41088 C -0.66224 -0.40903 -0.66289 -0.40671 -0.6638 -0.40463 C -0.66458 -0.40301 -0.66549 -0.40185 -0.66627 -0.40023 C -0.66862 -0.39514 -0.67057 -0.38958 -0.67317 -0.38495 C -0.67422 -0.3831 -0.67552 -0.38125 -0.67656 -0.37893 C -0.67721 -0.37755 -0.67747 -0.37569 -0.67825 -0.37454 C -0.67929 -0.37268 -0.6806 -0.37153 -0.68164 -0.36991 C -0.68398 -0.36643 -0.68502 -0.36366 -0.68672 -0.35926 C -0.68737 -0.35787 -0.68763 -0.35579 -0.68854 -0.35463 C -0.68919 -0.3537 -0.69023 -0.3537 -0.69101 -0.35324 C -0.69166 -0.35162 -0.69205 -0.35 -0.69271 -0.34861 C -0.6944 -0.34537 -0.69609 -0.34259 -0.69791 -0.33958 C -0.69869 -0.33796 -0.69961 -0.33681 -0.70039 -0.33495 C -0.70442 -0.32616 -0.70208 -0.32847 -0.70638 -0.32593 C -0.70859 -0.3206 -0.71093 -0.31435 -0.71406 -0.31088 C -0.71484 -0.30972 -0.71588 -0.3088 -0.71666 -0.30764 C -0.71758 -0.30648 -0.71823 -0.30463 -0.71914 -0.30324 C -0.72135 -0.3 -0.72422 -0.29815 -0.72604 -0.29421 C -0.73112 -0.28218 -0.72565 -0.29352 -0.7319 -0.2838 C -0.73398 -0.28032 -0.73593 -0.27662 -0.73789 -0.27315 L -0.74049 -0.26852 C -0.74127 -0.26713 -0.74205 -0.26528 -0.74297 -0.26412 C -0.74388 -0.26296 -0.74479 -0.26227 -0.74557 -0.26088 C -0.74648 -0.25949 -0.74726 -0.25764 -0.74817 -0.25625 C -0.74896 -0.25509 -0.74987 -0.2544 -0.75065 -0.25324 C -0.75169 -0.25185 -0.75234 -0.25 -0.75325 -0.24861 C -0.75508 -0.24583 -0.75716 -0.24352 -0.75924 -0.24097 C -0.76237 -0.23264 -0.75924 -0.23981 -0.76354 -0.23356 C -0.76445 -0.23218 -0.7651 -0.23032 -0.76601 -0.22893 C -0.76771 -0.22662 -0.76966 -0.22546 -0.77109 -0.22292 C -0.772 -0.2213 -0.77291 -0.21991 -0.77369 -0.21829 C -0.77617 -0.21319 -0.77487 -0.21319 -0.77786 -0.20764 C -0.77851 -0.20648 -0.77968 -0.20579 -0.78047 -0.20463 C -0.7845 -0.19398 -0.78229 -0.19768 -0.78633 -0.19259 L -0.79166 -0.17893 C -0.79218 -0.17731 -0.79284 -0.17593 -0.79336 -0.17431 L -0.79674 -0.16227 C -0.79726 -0.16018 -0.79804 -0.15833 -0.79843 -0.15625 L -0.79922 -0.15162 C -0.79843 -0.15116 -0.79752 -0.14954 -0.79674 -0.15023 C -0.79544 -0.15093 -0.79218 -0.15949 -0.79166 -0.16065 C -0.79088 -0.16227 -0.78984 -0.16366 -0.78906 -0.16528 C -0.78802 -0.16713 -0.78737 -0.16944 -0.78633 -0.1713 C -0.78528 -0.17338 -0.78398 -0.17523 -0.78307 -0.17731 C -0.78242 -0.1787 -0.78203 -0.18056 -0.78125 -0.18194 C -0.77994 -0.18426 -0.77838 -0.18565 -0.77695 -0.18796 C -0.77109 -0.19861 -0.77239 -0.19907 -0.76692 -0.20764 C -0.76054 -0.21759 -0.76914 -0.20069 -0.76002 -0.2169 C -0.75937 -0.21806 -0.75911 -0.22014 -0.75833 -0.2213 C -0.75768 -0.22268 -0.75664 -0.22338 -0.75586 -0.22431 C -0.75468 -0.22593 -0.75351 -0.22731 -0.75234 -0.22893 C -0.7444 -0.24097 -0.75481 -0.22685 -0.74726 -0.23657 C -0.73841 -0.24792 -0.74869 -0.23449 -0.74127 -0.2456 C -0.74049 -0.24676 -0.73958 -0.24745 -0.7388 -0.24861 C -0.7345 -0.25486 -0.73815 -0.25208 -0.73359 -0.25463 C -0.73086 -0.25972 -0.72851 -0.2662 -0.72513 -0.27014 C -0.72343 -0.27199 -0.72148 -0.27361 -0.72005 -0.27616 C -0.71914 -0.27778 -0.71849 -0.2794 -0.71744 -0.28079 C -0.7164 -0.28194 -0.7151 -0.28241 -0.71406 -0.2838 C -0.7125 -0.28542 -0.71119 -0.2875 -0.70976 -0.28958 C -0.70885 -0.29097 -0.7082 -0.29282 -0.70729 -0.29421 C -0.70625 -0.29537 -0.70494 -0.29606 -0.70377 -0.29722 C -0.70325 -0.29861 -0.70286 -0.30046 -0.70208 -0.30162 C -0.70052 -0.30417 -0.69869 -0.30579 -0.697 -0.30764 C -0.69101 -0.31481 -0.69843 -0.30602 -0.69101 -0.31528 C -0.69023 -0.31643 -0.68932 -0.31736 -0.68854 -0.31829 C -0.68593 -0.32176 -0.68385 -0.32708 -0.68086 -0.32893 C -0.67864 -0.33032 -0.67604 -0.33171 -0.67396 -0.33356 C -0.67304 -0.33426 -0.67226 -0.33565 -0.67148 -0.33657 C -0.66575 -0.34236 -0.67031 -0.3375 -0.66549 -0.34097 C -0.65807 -0.34676 -0.66549 -0.34213 -0.6595 -0.3456 C -0.65859 -0.34653 -0.65781 -0.34768 -0.6569 -0.34861 C -0.65586 -0.35023 -0.65481 -0.35208 -0.65351 -0.35324 C -0.65247 -0.35417 -0.6513 -0.35417 -0.65013 -0.35463 C -0.647 -0.35625 -0.64778 -0.35602 -0.64505 -0.35926 C -0.64127 -0.34907 -0.64284 -0.35602 -0.64674 -0.33495 C -0.6483 -0.32639 -0.64739 -0.3287 -0.65104 -0.32431 C -0.65521 -0.31319 -0.64974 -0.32708 -0.65521 -0.31528 C -0.65859 -0.30833 -0.65521 -0.31296 -0.6595 -0.30625 C -0.66054 -0.30463 -0.66185 -0.30347 -0.66289 -0.30162 C -0.66393 -0.3 -0.66445 -0.29745 -0.66549 -0.2956 C -0.66614 -0.29444 -0.66718 -0.29375 -0.66797 -0.29259 C -0.66914 -0.2912 -0.67031 -0.28958 -0.67148 -0.28796 C -0.67461 -0.27986 -0.67148 -0.28681 -0.67565 -0.28079 C -0.67656 -0.2794 -0.67747 -0.27778 -0.67825 -0.27616 C -0.67916 -0.27431 -0.67968 -0.27176 -0.68086 -0.27014 C -0.68203 -0.26806 -0.68359 -0.26713 -0.68502 -0.26551 C -0.68724 -0.2588 -0.68867 -0.25393 -0.69192 -0.24861 C -0.69336 -0.2463 -0.69531 -0.24468 -0.697 -0.24259 C -0.69791 -0.24005 -0.69856 -0.23727 -0.69961 -0.23495 C -0.70143 -0.23032 -0.70468 -0.22384 -0.70729 -0.21991 C -0.70885 -0.21713 -0.7108 -0.21505 -0.71237 -0.21227 C -0.71393 -0.20949 -0.7151 -0.20602 -0.71666 -0.20324 C -0.71966 -0.19745 -0.72291 -0.19213 -0.72604 -0.18657 C -0.72773 -0.18356 -0.72929 -0.18009 -0.73112 -0.17731 C -0.73281 -0.17477 -0.73463 -0.17245 -0.73619 -0.16991 C -0.7513 -0.14514 -0.73203 -0.17569 -0.74557 -0.15162 C -0.74661 -0.14977 -0.74804 -0.14884 -0.74896 -0.14699 C -0.75 -0.14537 -0.75065 -0.14282 -0.75156 -0.14097 C -0.75742 -0.12986 -0.75625 -0.13171 -0.76093 -0.12616 C -0.76146 -0.12454 -0.76185 -0.12292 -0.76263 -0.12153 C -0.76836 -0.11134 -0.7638 -0.12176 -0.76862 -0.11389 C -0.7707 -0.11065 -0.77226 -0.10625 -0.77461 -0.10347 C -0.77773 -0.09977 -0.7776 -0.10023 -0.78047 -0.09421 C -0.78138 -0.09236 -0.78203 -0.09005 -0.78307 -0.08819 C -0.78463 -0.08495 -0.78672 -0.08241 -0.78802 -0.07893 C -0.78932 -0.07593 -0.79362 -0.06944 -0.79166 -0.06991 L -0.77109 -0.07292 C -0.76393 -0.07708 -0.77578 -0.06991 -0.76263 -0.08032 C -0.76159 -0.08125 -0.76041 -0.08148 -0.75924 -0.08194 C -0.75833 -0.0831 -0.75742 -0.08403 -0.75664 -0.08518 C -0.74948 -0.0963 -0.75651 -0.08727 -0.75065 -0.09421 C -0.75013 -0.09583 -0.74974 -0.09768 -0.74896 -0.09884 C -0.74205 -0.1088 -0.75104 -0.09051 -0.74388 -0.10347 C -0.73242 -0.12361 -0.75039 -0.09722 -0.7345 -0.11713 C -0.73346 -0.11829 -0.73294 -0.12014 -0.7319 -0.12153 C -0.72942 -0.12523 -0.72656 -0.12801 -0.72422 -0.13218 C -0.72226 -0.13542 -0.7207 -0.13981 -0.71836 -0.14259 L -0.71315 -0.14861 C -0.71237 -0.14954 -0.71133 -0.15023 -0.71067 -0.15162 C -0.70664 -0.16065 -0.70872 -0.15741 -0.70468 -0.16227 C -0.70078 -0.17245 -0.70586 -0.16018 -0.69869 -0.17292 C -0.69765 -0.17454 -0.697 -0.17685 -0.69609 -0.17893 C -0.69557 -0.18032 -0.69518 -0.18218 -0.6944 -0.18356 C -0.69375 -0.18472 -0.69271 -0.18542 -0.69192 -0.18657 C -0.68633 -0.20116 -0.69674 -0.17407 -0.68502 -0.20023 C -0.68125 -0.2088 -0.67942 -0.21343 -0.67396 -0.2213 C -0.67226 -0.22384 -0.67057 -0.22639 -0.66888 -0.22893 C -0.66771 -0.23079 -0.66653 -0.23287 -0.66549 -0.23495 C -0.66315 -0.23935 -0.66119 -0.24444 -0.65859 -0.24861 C -0.65794 -0.24977 -0.6569 -0.24954 -0.65612 -0.25023 C -0.65351 -0.2537 -0.65143 -0.25648 -0.64922 -0.26088 C -0.6483 -0.26296 -0.64778 -0.26528 -0.64674 -0.26713 C -0.64596 -0.26829 -0.64505 -0.26921 -0.64414 -0.27014 C -0.64218 -0.27222 -0.6401 -0.27384 -0.63815 -0.27616 C -0.63021 -0.28565 -0.63711 -0.27917 -0.63138 -0.28518 C -0.62942 -0.28704 -0.62747 -0.28935 -0.62539 -0.29097 C -0.62148 -0.29444 -0.62031 -0.29514 -0.61692 -0.29722 C -0.61328 -0.30208 -0.61146 -0.30486 -0.60664 -0.30764 C -0.60052 -0.31134 -0.6082 -0.30694 -0.60065 -0.31088 C -0.59987 -0.31111 -0.59896 -0.31181 -0.59817 -0.31227 C -0.59609 -0.31181 -0.59362 -0.31319 -0.59218 -0.31088 C -0.59114 -0.30903 -0.59231 -0.30556 -0.59297 -0.30324 C -0.5944 -0.29838 -0.59635 -0.29398 -0.59817 -0.28958 C -0.59896 -0.2875 -0.59974 -0.28542 -0.60065 -0.2838 C -0.60143 -0.28241 -0.60234 -0.28171 -0.60325 -0.28079 C -0.60625 -0.27268 -0.60429 -0.27755 -0.61002 -0.26713 C -0.61093 -0.26551 -0.61198 -0.26435 -0.61263 -0.2625 C -0.61315 -0.26088 -0.61367 -0.25903 -0.61432 -0.25764 C -0.6151 -0.25648 -0.61601 -0.25579 -0.61692 -0.25463 C -0.61836 -0.25278 -0.61992 -0.25093 -0.62109 -0.24861 C -0.62278 -0.24583 -0.62383 -0.24236 -0.62539 -0.23958 C -0.62643 -0.23773 -0.62786 -0.23681 -0.62877 -0.23495 C -0.62955 -0.2338 -0.62994 -0.23194 -0.63047 -0.23056 C -0.63164 -0.22778 -0.63268 -0.22523 -0.63398 -0.22292 C -0.64192 -0.2088 -0.63476 -0.22454 -0.64166 -0.21065 C -0.64258 -0.2088 -0.64323 -0.20648 -0.64414 -0.20463 C -0.64609 -0.20093 -0.64817 -0.19768 -0.65013 -0.19398 C -0.65104 -0.19259 -0.65195 -0.1912 -0.65273 -0.18958 C -0.65625 -0.18125 -0.65429 -0.18518 -0.65859 -0.17731 C -0.6595 -0.17431 -0.66015 -0.17106 -0.66119 -0.16829 C -0.66185 -0.16643 -0.66302 -0.16551 -0.6638 -0.16366 C -0.66471 -0.16134 -0.66536 -0.15856 -0.66627 -0.15625 C -0.66758 -0.15301 -0.66927 -0.15023 -0.67057 -0.14699 C -0.67135 -0.14514 -0.67161 -0.14306 -0.67226 -0.14097 C -0.6733 -0.13796 -0.67461 -0.13518 -0.67565 -0.13218 C -0.68034 -0.11829 -0.67409 -0.13403 -0.67994 -0.12014 C -0.68008 -0.11968 -0.68216 -0.11134 -0.67994 -0.11088 C -0.67786 -0.11042 -0.67604 -0.11296 -0.67396 -0.11389 C -0.66797 -0.12106 -0.67539 -0.11227 -0.66797 -0.12153 C -0.66575 -0.12454 -0.66367 -0.12639 -0.66119 -0.12917 C -0.65534 -0.14468 -0.66471 -0.1213 -0.65612 -0.13657 C -0.65547 -0.1375 -0.65573 -0.13958 -0.65521 -0.14097 C -0.65429 -0.14421 -0.65351 -0.14815 -0.65182 -0.15023 C -0.65104 -0.15116 -0.65013 -0.15208 -0.64922 -0.15324 C -0.64505 -0.15949 -0.64804 -0.1581 -0.64166 -0.16366 C -0.63932 -0.16574 -0.63685 -0.16713 -0.63476 -0.16991 C -0.62513 -0.18264 -0.63737 -0.1669 -0.62799 -0.17731 C -0.62734 -0.17801 -0.62317 -0.18403 -0.622 -0.18495 C -0.62096 -0.18588 -0.61979 -0.18588 -0.61862 -0.18657 C -0.61497 -0.19074 -0.6138 -0.19282 -0.61002 -0.1956 C -0.60924 -0.1963 -0.60833 -0.19653 -0.60755 -0.19722 L -0.57174 -0.1956 C -0.5694 -0.19537 -0.56718 -0.19398 -0.56484 -0.19398 C -0.5444 -0.19398 -0.52396 -0.19514 -0.50351 -0.1956 C -0.50104 -0.19653 -0.49843 -0.19792 -0.49583 -0.19861 C -0.48932 -0.20069 -0.4806 -0.20093 -0.47461 -0.20162 C -0.46849 -0.2088 -0.47578 -0.19954 -0.4694 -0.21065 C -0.46849 -0.2125 -0.46718 -0.21389 -0.46601 -0.21528 C -0.46536 -0.21898 -0.4651 -0.22153 -0.46354 -0.22431 C -0.46276 -0.22569 -0.46172 -0.22639 -0.46093 -0.22731 C -0.45755 -0.23542 -0.45442 -0.24398 -0.44987 -0.25023 C -0.44869 -0.25162 -0.44739 -0.25301 -0.44648 -0.25463 C -0.44179 -0.26319 -0.44622 -0.25949 -0.44127 -0.2625 L -0.43541 -0.27315 C -0.43424 -0.27523 -0.4332 -0.27755 -0.4319 -0.27917 C -0.43086 -0.28079 -0.42955 -0.28218 -0.42851 -0.2838 C -0.42734 -0.28565 -0.42643 -0.28773 -0.42513 -0.28958 C -0.42383 -0.29143 -0.42226 -0.29236 -0.42083 -0.29421 C -0.41966 -0.2956 -0.41862 -0.29722 -0.41744 -0.29861 C -0.41666 -0.29977 -0.41575 -0.30069 -0.41484 -0.30162 C -0.41432 -0.30324 -0.41406 -0.30532 -0.41315 -0.30625 C -0.41067 -0.30926 -0.40716 -0.30694 -0.40468 -0.30625 C -0.40494 -0.30208 -0.40494 -0.29792 -0.40547 -0.29421 C -0.40573 -0.29236 -0.40664 -0.2912 -0.40729 -0.28958 C -0.41497 -0.2669 -0.40573 -0.29143 -0.41575 -0.26852 C -0.42526 -0.24653 -0.42291 -0.24884 -0.4319 -0.23194 C -0.4358 -0.22477 -0.44075 -0.21898 -0.44388 -0.21065 C -0.44505 -0.20764 -0.44596 -0.2044 -0.44726 -0.20162 C -0.44856 -0.19931 -0.45026 -0.19768 -0.45156 -0.1956 C -0.45442 -0.19074 -0.45742 -0.18588 -0.46002 -0.18032 C -0.46406 -0.17245 -0.4681 -0.16435 -0.472 -0.15625 C -0.47656 -0.14653 -0.47474 -0.14931 -0.47968 -0.13796 C -0.4819 -0.1331 -0.48437 -0.12824 -0.48646 -0.12315 C -0.48789 -0.11944 -0.48932 -0.11597 -0.49075 -0.1125 C -0.49205 -0.10926 -0.49362 -0.10648 -0.49505 -0.10347 C -0.49531 -0.10278 -0.50599 -0.07639 -0.50442 -0.07731 C -0.5013 -0.0794 -0.49791 -0.08079 -0.49505 -0.08356 C -0.49036 -0.08796 -0.48086 -0.10255 -0.47708 -0.10787 C -0.46601 -0.12407 -0.47695 -0.10787 -0.46862 -0.12153 C -0.46601 -0.12569 -0.46341 -0.1294 -0.46093 -0.1338 C -0.45768 -0.13889 -0.45494 -0.14514 -0.45156 -0.15023 C -0.44804 -0.15509 -0.44674 -0.15648 -0.44388 -0.16227 C -0.44271 -0.16458 -0.44179 -0.16759 -0.44049 -0.16991 C -0.42474 -0.1956 -0.44427 -0.15532 -0.42343 -0.19861 C -0.41758 -0.21065 -0.4194 -0.21042 -0.41315 -0.2213 C -0.41106 -0.22523 -0.40846 -0.22801 -0.40638 -0.23194 C -0.40521 -0.23403 -0.40494 -0.23727 -0.40377 -0.23958 C -0.39974 -0.24768 -0.39987 -0.24653 -0.39531 -0.24861 C -0.3888 -0.26018 -0.39453 -0.25069 -0.38333 -0.26551 C -0.38073 -0.26898 -0.37812 -0.27245 -0.37565 -0.27616 C -0.37448 -0.27801 -0.37356 -0.28056 -0.37226 -0.28218 C -0.36979 -0.28565 -0.36718 -0.28796 -0.36458 -0.29097 C -0.35625 -0.30093 -0.36927 -0.28565 -0.35859 -0.29861 C -0.35703 -0.30069 -0.35351 -0.30463 -0.35351 -0.3044 C -0.35299 -0.30324 -0.35195 -0.30208 -0.35182 -0.30023 C -0.35169 -0.29815 -0.35273 -0.28935 -0.35351 -0.28681 C -0.35403 -0.28518 -0.35468 -0.2838 -0.35521 -0.28218 C -0.3582 -0.27315 -0.35612 -0.27454 -0.36289 -0.26551 L -0.36979 -0.25625 C -0.37031 -0.25417 -0.37057 -0.25185 -0.37148 -0.25023 C -0.37213 -0.24884 -0.37317 -0.24838 -0.37396 -0.24722 C -0.37526 -0.24537 -0.3763 -0.24329 -0.37734 -0.24097 C -0.38789 -0.22037 -0.375 -0.24375 -0.38672 -0.22292 C -0.38763 -0.2213 -0.38854 -0.21991 -0.38932 -0.21829 C -0.39075 -0.21528 -0.39192 -0.21181 -0.39362 -0.20926 C -0.39427 -0.2081 -0.39531 -0.20833 -0.39609 -0.20764 C -0.39961 -0.19838 -0.39583 -0.20787 -0.40039 -0.19861 C -0.40156 -0.1963 -0.40247 -0.19329 -0.40377 -0.19097 C -0.40455 -0.18981 -0.4056 -0.18912 -0.40638 -0.18796 C -0.40755 -0.18611 -0.40859 -0.1838 -0.40976 -0.18194 C -0.4181 -0.16921 -0.40599 -0.19005 -0.41484 -0.17431 C -0.41549 -0.17245 -0.41575 -0.17014 -0.41666 -0.16829 C -0.41836 -0.16435 -0.42252 -0.15764 -0.42252 -0.15741 C -0.42409 -0.14977 -0.42291 -0.1544 -0.42682 -0.14398 L -0.42851 -0.13958 C -0.42877 -0.13796 -0.4289 -0.13634 -0.42942 -0.13518 C -0.43424 -0.11968 -0.43177 -0.13194 -0.43359 -0.12153 C -0.42643 -0.11736 -0.42903 -0.11806 -0.41484 -0.12454 C -0.41354 -0.12523 -0.41276 -0.12778 -0.41146 -0.12917 C -0.40898 -0.13194 -0.40638 -0.13426 -0.40377 -0.13657 C -0.39804 -0.15023 -0.40534 -0.13403 -0.3944 -0.15324 C -0.3931 -0.15556 -0.39231 -0.15833 -0.39101 -0.16065 C -0.39036 -0.16204 -0.38919 -0.1625 -0.38854 -0.16366 C -0.38724 -0.16574 -0.38633 -0.16806 -0.38502 -0.16991 C -0.38424 -0.17106 -0.38333 -0.17176 -0.38255 -0.17292 C -0.38125 -0.17477 -0.38034 -0.17708 -0.37916 -0.17893 C -0.37383 -0.18657 -0.37487 -0.18542 -0.37057 -0.18796 C -0.36549 -0.20023 -0.37096 -0.18912 -0.36458 -0.19722 C -0.36367 -0.19838 -0.36289 -0.20023 -0.36211 -0.20162 C -0.35729 -0.20926 -0.35182 -0.21574 -0.34752 -0.22431 C -0.34648 -0.22662 -0.34205 -0.23634 -0.33984 -0.23958 C -0.33815 -0.24213 -0.33606 -0.24375 -0.33398 -0.2456 C -0.33008 -0.25602 -0.33242 -0.25347 -0.32799 -0.25625 C -0.32643 -0.26481 -0.32812 -0.25764 -0.32369 -0.26713 C -0.31992 -0.275 -0.32435 -0.26875 -0.3194 -0.27454 C -0.31797 -0.2787 -0.31744 -0.28056 -0.31523 -0.2838 C -0.30599 -0.2963 -0.31328 -0.28403 -0.30755 -0.29421 C -0.30716 -0.29259 -0.30651 -0.2912 -0.30664 -0.28958 C -0.30807 -0.27384 -0.30846 -0.27731 -0.31263 -0.26713 C -0.3138 -0.26412 -0.31484 -0.26088 -0.31601 -0.25764 C -0.31679 -0.25556 -0.31784 -0.2537 -0.31862 -0.25162 C -0.32239 -0.24213 -0.32161 -0.24236 -0.3263 -0.23356 C -0.32838 -0.2294 -0.33047 -0.22454 -0.33307 -0.2213 C -0.33398 -0.22037 -0.33489 -0.21944 -0.33567 -0.21829 C -0.33711 -0.21597 -0.33841 -0.21319 -0.33984 -0.21065 C -0.34062 -0.20949 -0.34166 -0.2088 -0.34244 -0.20764 C -0.34661 -0.20139 -0.34544 -0.20162 -0.34922 -0.19398 C -0.35065 -0.19143 -0.35208 -0.18889 -0.35351 -0.18657 C -0.35494 -0.18426 -0.35651 -0.18264 -0.35781 -0.18032 C -0.36705 -0.16551 -0.35963 -0.17708 -0.36549 -0.16528 C -0.36653 -0.16319 -0.36784 -0.16134 -0.36888 -0.15926 C -0.37265 -0.15162 -0.37239 -0.15208 -0.37487 -0.1456 C -0.37461 -0.13704 -0.37539 -0.12824 -0.37396 -0.12014 C -0.37356 -0.11736 -0.37122 -0.11713 -0.36979 -0.11713 C -0.36523 -0.11667 -0.36067 -0.11806 -0.35612 -0.11852 C -0.35182 -0.12245 -0.3526 -0.12106 -0.34843 -0.12755 C -0.34752 -0.12893 -0.34661 -0.13032 -0.34583 -0.13218 C -0.34192 -0.14167 -0.34661 -0.13518 -0.34166 -0.14097 C -0.34101 -0.14259 -0.34049 -0.14421 -0.33984 -0.1456 C -0.33789 -0.15023 -0.33554 -0.15417 -0.33398 -0.15926 C -0.33307 -0.16181 -0.33229 -0.16435 -0.33138 -0.1669 C -0.3306 -0.16898 -0.32955 -0.1706 -0.32877 -0.17292 C -0.32786 -0.17569 -0.32734 -0.17917 -0.3263 -0.18194 C -0.32565 -0.18333 -0.32435 -0.18356 -0.32369 -0.18495 C -0.32096 -0.19028 -0.31862 -0.19606 -0.31601 -0.20162 C -0.31406 -0.20579 -0.31185 -0.20949 -0.31002 -0.21389 C -0.3069 -0.2213 -0.30403 -0.2294 -0.30065 -0.23657 C -0.29948 -0.23889 -0.29752 -0.24005 -0.29648 -0.24259 C -0.28515 -0.26736 -0.29349 -0.25995 -0.27773 -0.28796 C -0.27539 -0.29213 -0.27304 -0.29745 -0.27005 -0.30023 C -0.26927 -0.30093 -0.26836 -0.30116 -0.26744 -0.30162 C -0.26315 -0.30093 -0.26015 -0.30231 -0.25716 -0.29722 C -0.25651 -0.29583 -0.25612 -0.29421 -0.25547 -0.29259 C -0.25638 -0.2875 -0.25703 -0.28264 -0.25807 -0.27778 C -0.25872 -0.275 -0.25963 -0.27245 -0.26067 -0.27014 C -0.26953 -0.24931 -0.27278 -0.24583 -0.28359 -0.22431 C -0.28659 -0.21852 -0.2888 -0.21134 -0.29218 -0.20625 C -0.29466 -0.20208 -0.29752 -0.19838 -0.29987 -0.19398 C -0.30039 -0.19306 -0.31354 -0.16643 -0.31692 -0.15926 C -0.31953 -0.1537 -0.32174 -0.14768 -0.32461 -0.14259 C -0.32734 -0.1375 -0.33034 -0.13287 -0.33307 -0.12755 C -0.33372 -0.12639 -0.33411 -0.12431 -0.33476 -0.12315 C -0.34153 -0.11111 -0.33515 -0.12546 -0.34075 -0.11389 C -0.34726 -0.10046 -0.33958 -0.11458 -0.34583 -0.10347 C -0.34505 -0.10278 -0.34414 -0.10231 -0.34336 -0.10185 C -0.34192 -0.10093 -0.34049 -0.09931 -0.33906 -0.09884 C -0.33398 -0.09676 -0.32369 -0.09421 -0.32369 -0.09398 C -0.31718 -0.09468 -0.31054 -0.09421 -0.30403 -0.09583 C -0.30195 -0.0963 -0.30013 -0.09884 -0.29817 -0.10023 C -0.29726 -0.10093 -0.29648 -0.10139 -0.29557 -0.10185 C -0.2944 -0.10347 -0.29336 -0.10509 -0.29218 -0.10648 C -0.29075 -0.1081 -0.28919 -0.10903 -0.28789 -0.11088 C -0.27838 -0.12569 -0.29349 -0.10833 -0.28112 -0.12153 L -0.27174 -0.1456 C -0.27109 -0.14699 -0.2707 -0.14884 -0.27005 -0.15023 C -0.26914 -0.15162 -0.26823 -0.15301 -0.26744 -0.15463 C -0.26679 -0.15602 -0.2664 -0.15764 -0.26575 -0.15926 C -0.26497 -0.16134 -0.26393 -0.16319 -0.26315 -0.16528 C -0.26172 -0.16921 -0.26054 -0.17361 -0.25898 -0.17731 C -0.24896 -0.20139 -0.24049 -0.21412 -0.23164 -0.24259 C -0.22448 -0.26597 -0.2306 -0.24861 -0.22396 -0.2625 C -0.22304 -0.26435 -0.22226 -0.26643 -0.22148 -0.26852 C -0.22083 -0.27014 -0.22057 -0.27199 -0.21966 -0.27315 C -0.21901 -0.27407 -0.21797 -0.27407 -0.21718 -0.27454 C -0.21601 -0.27407 -0.21458 -0.27454 -0.2138 -0.27315 C -0.21289 -0.27153 -0.21276 -0.26921 -0.21289 -0.26713 C -0.21341 -0.25764 -0.21406 -0.24838 -0.21549 -0.23958 C -0.21705 -0.22893 -0.21914 -0.22778 -0.22226 -0.21991 C -0.22317 -0.21736 -0.22409 -0.21481 -0.22487 -0.21227 C -0.22708 -0.20486 -0.22604 -0.20625 -0.22903 -0.19861 C -0.23073 -0.19444 -0.23255 -0.19051 -0.23424 -0.18657 C -0.23476 -0.18495 -0.23541 -0.18356 -0.23593 -0.18194 C -0.23659 -0.17963 -0.23685 -0.17662 -0.23763 -0.17431 C -0.23854 -0.17153 -0.23997 -0.16944 -0.24101 -0.1669 C -0.24635 -0.15347 -0.24062 -0.16458 -0.247 -0.15324 C -0.24752 -0.15069 -0.24791 -0.14792 -0.24869 -0.1456 C -0.24935 -0.14329 -0.2513 -0.14213 -0.2513 -0.13958 C -0.2513 -0.13773 -0.24961 -0.1375 -0.24869 -0.13657 C -0.24778 -0.13704 -0.247 -0.1375 -0.24609 -0.13796 C -0.24479 -0.13866 -0.24323 -0.13866 -0.24192 -0.13958 C -0.24088 -0.14005 -0.24023 -0.14143 -0.23932 -0.14259 C -0.23437 -0.15718 -0.23945 -0.14352 -0.23333 -0.15625 C -0.23229 -0.15833 -0.22955 -0.16713 -0.22903 -0.16829 C -0.22513 -0.17847 -0.22656 -0.17338 -0.22226 -0.18194 C -0.22109 -0.18426 -0.22005 -0.18704 -0.21888 -0.18958 C -0.21588 -0.1956 -0.21614 -0.19491 -0.21289 -0.19861 C -0.20963 -0.20718 -0.21302 -0.20023 -0.20859 -0.20463 C -0.20143 -0.21204 -0.20859 -0.20718 -0.20273 -0.21065 L -0.18476 -0.20926 C -0.17539 -0.20856 -0.16601 -0.20903 -0.15664 -0.20764 C -0.15508 -0.20741 -0.1539 -0.20556 -0.15234 -0.20463 C -0.15013 -0.20347 -0.14778 -0.20301 -0.14557 -0.20162 C -0.14466 -0.20116 -0.14388 -0.20046 -0.14297 -0.20023 C -0.14075 -0.19931 -0.13841 -0.19907 -0.13619 -0.19861 C -0.12461 -0.19907 -0.11289 -0.19931 -0.1013 -0.20023 C -0.10013 -0.20023 -0.09896 -0.20139 -0.09778 -0.20162 C -0.0944 -0.20231 -0.09101 -0.20278 -0.08763 -0.20324 C -0.08711 -0.20926 -0.08672 -0.21551 -0.08593 -0.2213 C -0.08554 -0.22361 -0.08476 -0.22523 -0.08424 -0.22731 C -0.08385 -0.22893 -0.08385 -0.23056 -0.08333 -0.23194 C -0.08125 -0.23866 -0.07851 -0.24468 -0.07656 -0.25162 C -0.07213 -0.26759 -0.0763 -0.25509 -0.07057 -0.26713 C -0.06992 -0.26852 -0.06953 -0.27014 -0.06888 -0.27153 C -0.0664 -0.27708 -0.06341 -0.28356 -0.06028 -0.28796 C -0.05963 -0.28935 -0.05859 -0.29005 -0.05781 -0.29097 C -0.05638 -0.29306 -0.05494 -0.29514 -0.05351 -0.29722 C -0.05182 -0.29931 -0.04987 -0.30069 -0.04843 -0.30324 C -0.04752 -0.30463 -0.04687 -0.30671 -0.04583 -0.30764 C -0.04427 -0.30926 -0.04244 -0.30972 -0.04075 -0.31088 C -0.03984 -0.31134 -0.03893 -0.31134 -0.03815 -0.31227 L -0.03567 -0.31528 C -0.0345 -0.31481 -0.03229 -0.31597 -0.03216 -0.31389 C -0.03164 -0.3044 -0.03476 -0.30231 -0.03737 -0.29722 C -0.03997 -0.29167 -0.04231 -0.28588 -0.04505 -0.28079 C -0.06367 -0.24468 -0.05442 -0.26458 -0.07396 -0.23356 C -0.07695 -0.2287 -0.07916 -0.22222 -0.08255 -0.21829 C -0.08619 -0.21389 -0.08763 -0.21273 -0.09101 -0.20463 C -0.09192 -0.20278 -0.09258 -0.20046 -0.09362 -0.19861 C -0.09453 -0.19676 -0.09596 -0.19583 -0.097 -0.19398 C -0.09804 -0.19236 -0.09856 -0.19005 -0.09961 -0.18796 C -0.10039 -0.18634 -0.1013 -0.18495 -0.10208 -0.18356 C -0.10234 -0.18194 -0.10247 -0.18032 -0.10299 -0.17893 C -0.10599 -0.16944 -0.10768 -0.17477 -0.10039 -0.16829 C -0.09466 -0.16875 -0.08893 -0.16782 -0.08333 -0.16991 C -0.08151 -0.17037 -0.0806 -0.17407 -0.07903 -0.17593 C -0.07747 -0.17778 -0.07565 -0.1787 -0.07396 -0.18032 C -0.06263 -0.19259 -0.07656 -0.17824 -0.06888 -0.18958 C -0.06784 -0.19097 -0.06653 -0.19143 -0.06549 -0.19259 C -0.06054 -0.20694 -0.06575 -0.19352 -0.0569 -0.20926 C -0.04935 -0.22268 -0.05651 -0.21157 -0.05182 -0.2213 C -0.04479 -0.23588 -0.05208 -0.21643 -0.04336 -0.23958 C -0.04114 -0.24491 -0.03919 -0.25046 -0.03737 -0.25625 C -0.03672 -0.2581 -0.03646 -0.26065 -0.03567 -0.2625 C -0.03411 -0.26574 -0.0319 -0.26806 -0.03047 -0.27153 C -0.02994 -0.27315 -0.02968 -0.27523 -0.02877 -0.27616 C -0.02721 -0.27755 -0.02539 -0.27708 -0.02369 -0.27778 C -0.02148 -0.27963 -0.01914 -0.28194 -0.01692 -0.2838 C -0.01549 -0.28495 -0.01393 -0.28565 -0.01263 -0.28681 C -0.00234 -0.2956 -0.02057 -0.28241 -0.00586 -0.29259 C -0.00494 -0.29421 -0.00429 -0.29583 -0.00325 -0.29722 C 0.00131 -0.30255 0.00404 -0.30255 0.00951 -0.30463 C 0.01237 -0.30579 0.0181 -0.30764 0.0181 -0.30741 C 0.01862 -0.30532 0.01966 -0.30278 0.01979 -0.30023 C 0.01992 -0.29768 0.01953 -0.29491 0.01888 -0.29259 C 0.01836 -0.29028 0.01719 -0.28866 0.01641 -0.28681 C 0.00886 -0.26782 0.02917 -0.31111 0.00104 -0.25463 C -0.00494 -0.24282 -0.01106 -0.2294 -0.01771 -0.21829 C -0.0194 -0.21574 -0.02109 -0.21319 -0.02278 -0.21065 C -0.02786 -0.19306 -0.02057 -0.21643 -0.02799 -0.20023 C -0.02942 -0.19699 -0.03008 -0.19282 -0.03138 -0.18958 C -0.03242 -0.18681 -0.03372 -0.18449 -0.03476 -0.18194 C -0.03711 -0.17593 -0.03945 -0.16991 -0.04153 -0.16366 C -0.04479 -0.15486 -0.04492 -0.15208 -0.04843 -0.14398 C -0.04909 -0.14236 -0.05013 -0.14097 -0.05091 -0.13958 C -0.0513 -0.13796 -0.05143 -0.13634 -0.05182 -0.13518 C -0.05234 -0.1331 -0.0539 -0.13125 -0.05351 -0.12917 C -0.05312 -0.12662 -0.0513 -0.12616 -0.05013 -0.12454 C -0.04414 -0.12662 -0.03802 -0.12731 -0.03216 -0.13056 C -0.03164 -0.13102 -0.02239 -0.14028 -0.02031 -0.14398 C -0.00781 -0.16643 -0.0289 -0.13287 -0.01432 -0.15625 C -0.0039 -0.17292 -0.0108 -0.15903 0.00274 -0.18657 C 0.00482 -0.19074 0.00664 -0.1956 0.00873 -0.20023 C 0.01094 -0.20486 0.01315 -0.20926 0.0155 -0.21389 C 0.01693 -0.21643 0.01849 -0.21875 0.01979 -0.2213 C 0.02448 -0.23079 0.02878 -0.24051 0.03347 -0.25023 C 0.03568 -0.25486 0.03802 -0.25926 0.04024 -0.26412 C 0.04206 -0.26759 0.0487 -0.28171 0.05131 -0.28518 C 0.05287 -0.28704 0.05469 -0.28796 0.05638 -0.28958 C 0.05782 -0.29259 0.05899 -0.29606 0.06068 -0.29861 C 0.06224 -0.30116 0.06576 -0.30463 0.06576 -0.3044 C 0.06641 -0.30162 0.06745 -0.29884 0.06745 -0.2956 C 0.06771 -0.28912 0.06732 -0.28264 0.06667 -0.27616 C 0.06641 -0.27384 0.06563 -0.27199 0.06498 -0.27014 C 0.0625 -0.26296 0.05964 -0.25579 0.05729 -0.24861 C 0.05573 -0.24375 0.05482 -0.23819 0.053 -0.23356 C 0.05131 -0.22893 0.04883 -0.22569 0.04701 -0.2213 C 0.04427 -0.21412 0.04232 -0.20579 0.03933 -0.19861 C 0.03854 -0.19653 0.03763 -0.19468 0.03685 -0.19259 C 0.03568 -0.18958 0.03477 -0.18634 0.03347 -0.18356 C 0.03164 -0.17963 0.02943 -0.17639 0.02748 -0.17292 C 0.02305 -0.15718 0.0267 -0.16921 0.01979 -0.15023 C 0.01485 -0.13657 0.01966 -0.14815 0.01472 -0.13657 C 0.01433 -0.13426 0.01341 -0.13171 0.01381 -0.12917 C 0.01615 -0.11551 0.0211 -0.12338 0.02657 -0.12616 C 0.02748 -0.12662 0.02826 -0.12708 0.02917 -0.12755 C 0.04128 -0.14907 0.02813 -0.12477 0.03763 -0.1456 C 0.03985 -0.15023 0.04245 -0.1544 0.04453 -0.15926 C 0.05495 -0.18426 0.06576 -0.2088 0.07513 -0.23495 C 0.08034 -0.24907 0.08269 -0.26829 0.0905 -0.27778 C 0.09141 -0.2787 0.09206 -0.28032 0.0931 -0.28079 C 0.09636 -0.28218 0.1 -0.28218 0.10326 -0.2838 L 0.10664 -0.28518 C 0.10899 -0.28472 0.11328 -0.2875 0.11354 -0.2838 C 0.11433 -0.27199 0.11081 -0.26018 0.10925 -0.24861 C 0.10912 -0.24699 0.10899 -0.24537 0.10847 -0.24398 C 0.10756 -0.24213 0.10612 -0.24097 0.10495 -0.23958 C 0.10183 -0.22801 0.10378 -0.23403 0.09649 -0.21829 C 0.09479 -0.21481 0.09284 -0.21157 0.09141 -0.20764 C 0.08438 -0.18981 0.08073 -0.17986 0.07097 -0.16227 C 0.06836 -0.15764 0.0655 -0.1537 0.06328 -0.14861 C 0.06185 -0.14537 0.0612 -0.1412 0.05977 -0.13796 C 0.05886 -0.13565 0.05742 -0.13426 0.05638 -0.13218 C 0.0543 -0.12778 0.05261 -0.12292 0.05039 -0.11852 C 0.04818 -0.11389 0.04584 -0.10949 0.04362 -0.10486 C 0.04245 -0.10255 0.04128 -0.1 0.04024 -0.09722 C 0.03959 -0.09583 0.0392 -0.09421 0.03854 -0.09282 C 0.03776 -0.0912 0.03685 -0.08981 0.03594 -0.08819 C 0.03568 -0.08681 0.03516 -0.08518 0.03516 -0.08356 C 0.03516 -0.06991 0.04922 -0.08148 0.05131 -0.08194 C 0.053 -0.08333 0.05729 -0.08611 0.05899 -0.08819 C 0.06159 -0.09143 0.0642 -0.09514 0.06667 -0.09884 C 0.06836 -0.10139 0.06992 -0.10417 0.07175 -0.10648 C 0.07279 -0.10764 0.07409 -0.10833 0.07513 -0.10949 C 0.07904 -0.11852 0.07617 -0.11296 0.08112 -0.12014 C 0.08789 -0.12963 0.08386 -0.12546 0.08972 -0.13056 C 0.09076 -0.1338 0.0918 -0.13681 0.0931 -0.13958 C 0.09492 -0.14329 0.09701 -0.14653 0.09909 -0.15023 C 0.09987 -0.15162 0.10091 -0.15301 0.10157 -0.15463 C 0.10495 -0.16273 0.103 -0.15926 0.10756 -0.16528 C 0.10873 -0.16829 0.10951 -0.17176 0.11094 -0.17431 C 0.11159 -0.17546 0.11276 -0.175 0.11354 -0.17593 C 0.11459 -0.17708 0.11511 -0.17917 0.11602 -0.18032 C 0.1194 -0.18449 0.12331 -0.18495 0.12722 -0.18657 C 0.12826 -0.18704 0.12943 -0.1875 0.1306 -0.18796 C 0.13685 -0.1956 0.13373 -0.19329 0.13998 -0.1956 C 0.14258 -0.19861 0.14284 -0.19861 0.14506 -0.20324 C 0.14597 -0.20509 0.14662 -0.20764 0.14766 -0.20926 C 0.14909 -0.21157 0.15274 -0.21528 0.15274 -0.21505 C 0.15326 -0.2169 0.15365 -0.21875 0.15443 -0.21991 C 0.15521 -0.22106 0.15912 -0.22407 0.16042 -0.22431 C 0.1612 -0.22454 0.16211 -0.22431 0.16302 -0.22431 L 0.16302 -0.22407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9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26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752061" y="-17395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DB078-F665-43D1-B412-B776DD10E15C}"/>
              </a:ext>
            </a:extLst>
          </p:cNvPr>
          <p:cNvGrpSpPr/>
          <p:nvPr/>
        </p:nvGrpSpPr>
        <p:grpSpPr>
          <a:xfrm flipH="1">
            <a:off x="5791200" y="163995"/>
            <a:ext cx="609599" cy="6530010"/>
            <a:chOff x="5781262" y="94421"/>
            <a:chExt cx="609599" cy="65300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4B4410-6136-4235-A4EB-8DF86B4A4E30}"/>
                </a:ext>
              </a:extLst>
            </p:cNvPr>
            <p:cNvSpPr/>
            <p:nvPr/>
          </p:nvSpPr>
          <p:spPr>
            <a:xfrm>
              <a:off x="6172200" y="178904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A2B0B2-DE68-4BC7-9B23-A619BA689EF7}"/>
                </a:ext>
              </a:extLst>
            </p:cNvPr>
            <p:cNvSpPr/>
            <p:nvPr/>
          </p:nvSpPr>
          <p:spPr>
            <a:xfrm>
              <a:off x="5781262" y="94421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86130-611C-4444-95AF-D3A75C1C8995}"/>
                </a:ext>
              </a:extLst>
            </p:cNvPr>
            <p:cNvSpPr/>
            <p:nvPr/>
          </p:nvSpPr>
          <p:spPr>
            <a:xfrm>
              <a:off x="6172200" y="64604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3106008-00B5-47F6-B9F8-768C3DBE45D5}"/>
                </a:ext>
              </a:extLst>
            </p:cNvPr>
            <p:cNvSpPr/>
            <p:nvPr/>
          </p:nvSpPr>
          <p:spPr>
            <a:xfrm>
              <a:off x="5781262" y="56156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FE858A-97A9-4670-9F8F-83B8C6220956}"/>
                </a:ext>
              </a:extLst>
            </p:cNvPr>
            <p:cNvSpPr/>
            <p:nvPr/>
          </p:nvSpPr>
          <p:spPr>
            <a:xfrm>
              <a:off x="6172200" y="111318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F958C26-56CC-4338-AA54-9B5B200C6B91}"/>
                </a:ext>
              </a:extLst>
            </p:cNvPr>
            <p:cNvSpPr/>
            <p:nvPr/>
          </p:nvSpPr>
          <p:spPr>
            <a:xfrm>
              <a:off x="5781262" y="102869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649877-8318-49CC-9FE7-786C397486C7}"/>
                </a:ext>
              </a:extLst>
            </p:cNvPr>
            <p:cNvSpPr/>
            <p:nvPr/>
          </p:nvSpPr>
          <p:spPr>
            <a:xfrm>
              <a:off x="6172200" y="1580320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6C6E136-FD98-49D1-8121-236E616F6580}"/>
                </a:ext>
              </a:extLst>
            </p:cNvPr>
            <p:cNvSpPr/>
            <p:nvPr/>
          </p:nvSpPr>
          <p:spPr>
            <a:xfrm>
              <a:off x="5781262" y="1495837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84541D3-D16D-4C09-B49C-2BCA6456B3B6}"/>
                </a:ext>
              </a:extLst>
            </p:cNvPr>
            <p:cNvSpPr/>
            <p:nvPr/>
          </p:nvSpPr>
          <p:spPr>
            <a:xfrm>
              <a:off x="6172200" y="2047459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3F41206-7B88-4FE2-B066-63F9C5ACC072}"/>
                </a:ext>
              </a:extLst>
            </p:cNvPr>
            <p:cNvSpPr/>
            <p:nvPr/>
          </p:nvSpPr>
          <p:spPr>
            <a:xfrm>
              <a:off x="5781262" y="1962976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E5D6FF-D970-4FDD-B1F3-50B0AEC8B0D3}"/>
                </a:ext>
              </a:extLst>
            </p:cNvPr>
            <p:cNvSpPr/>
            <p:nvPr/>
          </p:nvSpPr>
          <p:spPr>
            <a:xfrm>
              <a:off x="6172200" y="248975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5975B3B-6348-40A7-AC28-CC75C2C0A6C5}"/>
                </a:ext>
              </a:extLst>
            </p:cNvPr>
            <p:cNvSpPr/>
            <p:nvPr/>
          </p:nvSpPr>
          <p:spPr>
            <a:xfrm>
              <a:off x="5781262" y="240526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ABE251-89C3-44B8-86F1-22BAEA0E5200}"/>
                </a:ext>
              </a:extLst>
            </p:cNvPr>
            <p:cNvSpPr/>
            <p:nvPr/>
          </p:nvSpPr>
          <p:spPr>
            <a:xfrm>
              <a:off x="6172200" y="2959375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E9ECA7AB-1C9D-4555-9366-E0A45BB45EAA}"/>
                </a:ext>
              </a:extLst>
            </p:cNvPr>
            <p:cNvSpPr/>
            <p:nvPr/>
          </p:nvSpPr>
          <p:spPr>
            <a:xfrm>
              <a:off x="5781262" y="2874892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62A4D3D-CD33-4488-A2ED-0C3EBD16BDDE}"/>
                </a:ext>
              </a:extLst>
            </p:cNvPr>
            <p:cNvSpPr/>
            <p:nvPr/>
          </p:nvSpPr>
          <p:spPr>
            <a:xfrm>
              <a:off x="6172200" y="340912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B93416AC-2626-4FA0-8DF4-23C798E0CE6F}"/>
                </a:ext>
              </a:extLst>
            </p:cNvPr>
            <p:cNvSpPr/>
            <p:nvPr/>
          </p:nvSpPr>
          <p:spPr>
            <a:xfrm>
              <a:off x="5781262" y="332464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56FFE8-67BB-4A74-ACE0-5EB1CD07A858}"/>
                </a:ext>
              </a:extLst>
            </p:cNvPr>
            <p:cNvSpPr/>
            <p:nvPr/>
          </p:nvSpPr>
          <p:spPr>
            <a:xfrm>
              <a:off x="6172200" y="387626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F793837-520F-4511-A853-CF98F3381998}"/>
                </a:ext>
              </a:extLst>
            </p:cNvPr>
            <p:cNvSpPr/>
            <p:nvPr/>
          </p:nvSpPr>
          <p:spPr>
            <a:xfrm>
              <a:off x="5781262" y="379177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354448-9733-4D0A-9000-C5211F3E45CE}"/>
                </a:ext>
              </a:extLst>
            </p:cNvPr>
            <p:cNvSpPr/>
            <p:nvPr/>
          </p:nvSpPr>
          <p:spPr>
            <a:xfrm>
              <a:off x="6172200" y="435582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3045A7C-5018-48AD-8722-94ADEC36807A}"/>
                </a:ext>
              </a:extLst>
            </p:cNvPr>
            <p:cNvSpPr/>
            <p:nvPr/>
          </p:nvSpPr>
          <p:spPr>
            <a:xfrm>
              <a:off x="5781262" y="427133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3139DD-E13B-4849-8FAD-A6729CA7363A}"/>
                </a:ext>
              </a:extLst>
            </p:cNvPr>
            <p:cNvSpPr/>
            <p:nvPr/>
          </p:nvSpPr>
          <p:spPr>
            <a:xfrm>
              <a:off x="6172200" y="4845328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D695888-8DD0-4754-A8C5-24131C4B4E2B}"/>
                </a:ext>
              </a:extLst>
            </p:cNvPr>
            <p:cNvSpPr/>
            <p:nvPr/>
          </p:nvSpPr>
          <p:spPr>
            <a:xfrm>
              <a:off x="5781262" y="4760845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D9DCB7-DD83-4FCA-9836-76693948B9AC}"/>
                </a:ext>
              </a:extLst>
            </p:cNvPr>
            <p:cNvSpPr/>
            <p:nvPr/>
          </p:nvSpPr>
          <p:spPr>
            <a:xfrm>
              <a:off x="6172200" y="5305016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7B8D6D1-0E28-46D6-874A-5F4542AADE93}"/>
                </a:ext>
              </a:extLst>
            </p:cNvPr>
            <p:cNvSpPr/>
            <p:nvPr/>
          </p:nvSpPr>
          <p:spPr>
            <a:xfrm>
              <a:off x="5781262" y="5220533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728C8D-B5B4-4DEB-9E71-F2B4F57977F2}"/>
                </a:ext>
              </a:extLst>
            </p:cNvPr>
            <p:cNvSpPr/>
            <p:nvPr/>
          </p:nvSpPr>
          <p:spPr>
            <a:xfrm>
              <a:off x="6172200" y="576470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68B1D7-31BE-43B5-8161-C6F6C7B3BB8D}"/>
                </a:ext>
              </a:extLst>
            </p:cNvPr>
            <p:cNvSpPr/>
            <p:nvPr/>
          </p:nvSpPr>
          <p:spPr>
            <a:xfrm>
              <a:off x="5781262" y="568022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EEDE06-DE59-4A18-B84C-06D883AB3DF0}"/>
                </a:ext>
              </a:extLst>
            </p:cNvPr>
            <p:cNvSpPr/>
            <p:nvPr/>
          </p:nvSpPr>
          <p:spPr>
            <a:xfrm>
              <a:off x="6172200" y="6241775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413AECDB-4F03-4CB7-9CBD-BB75242A77EC}"/>
                </a:ext>
              </a:extLst>
            </p:cNvPr>
            <p:cNvSpPr/>
            <p:nvPr/>
          </p:nvSpPr>
          <p:spPr>
            <a:xfrm>
              <a:off x="5781262" y="6157292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56379-F4F9-4FAC-B5DC-A34B3BB59218}"/>
              </a:ext>
            </a:extLst>
          </p:cNvPr>
          <p:cNvSpPr txBox="1"/>
          <p:nvPr/>
        </p:nvSpPr>
        <p:spPr>
          <a:xfrm>
            <a:off x="2363856" y="2161356"/>
            <a:ext cx="2120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356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Rounded MT Bold</vt:lpstr>
      <vt:lpstr>Bernard MT Condensed</vt:lpstr>
      <vt:lpstr>Calibri</vt:lpstr>
      <vt:lpstr>Calibri Light</vt:lpstr>
      <vt:lpstr>Elephant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prangya priyadarsini</dc:creator>
  <cp:lastModifiedBy>prangya priyadarsini</cp:lastModifiedBy>
  <cp:revision>38</cp:revision>
  <dcterms:created xsi:type="dcterms:W3CDTF">2021-06-30T16:52:35Z</dcterms:created>
  <dcterms:modified xsi:type="dcterms:W3CDTF">2021-07-01T08:01:39Z</dcterms:modified>
</cp:coreProperties>
</file>