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5" r:id="rId8"/>
    <p:sldId id="261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3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5CC88-2211-45DA-B3D9-800F8A323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Solid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FE7C1-E5FA-4806-9141-3B01D08213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/>
              <a:t>So</a:t>
            </a:r>
            <a:r>
              <a:rPr lang="en-US" dirty="0"/>
              <a:t>cial </a:t>
            </a:r>
            <a:r>
              <a:rPr lang="en-US" u="sng" dirty="0"/>
              <a:t>Li</a:t>
            </a:r>
            <a:r>
              <a:rPr lang="en-US" dirty="0"/>
              <a:t>nked </a:t>
            </a:r>
            <a:r>
              <a:rPr lang="en-US" u="sng" dirty="0"/>
              <a:t>D</a:t>
            </a:r>
            <a:r>
              <a:rPr lang="en-US" dirty="0"/>
              <a:t>ata</a:t>
            </a:r>
          </a:p>
        </p:txBody>
      </p:sp>
    </p:spTree>
    <p:extLst>
      <p:ext uri="{BB962C8B-B14F-4D97-AF65-F5344CB8AC3E}">
        <p14:creationId xmlns:p14="http://schemas.microsoft.com/office/powerpoint/2010/main" val="15077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6315-F8F6-4D5B-A6A3-B1C47192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What’s next Solid?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18030-0BE9-44C0-A86F-7E0DB7637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0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75AD1-3DEF-494D-BA2E-2FAE6F17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Solid?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C73C0-8384-4586-8C45-94DE7474E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Solid is an exciting new project led by Prof. Tim Berners-Lee (inventor of the World Wide Web, taking place at MIT)</a:t>
            </a:r>
          </a:p>
          <a:p>
            <a:r>
              <a:rPr lang="en-US" dirty="0"/>
              <a:t>The project aims to radically change the way Web applications work today, resulting in true data ownership as well as improved privacy.</a:t>
            </a:r>
          </a:p>
          <a:p>
            <a:r>
              <a:rPr lang="en-US" dirty="0"/>
              <a:t>It is a proposed set of conventions and tools for building decentralized social applications based on Linked Data principles. Solid is modular and extensible and it relies as much as possible on existing </a:t>
            </a:r>
            <a:r>
              <a:rPr lang="en-US" dirty="0">
                <a:hlinkClick r:id="rId2"/>
              </a:rPr>
              <a:t>W3C</a:t>
            </a:r>
            <a:r>
              <a:rPr lang="en-US" dirty="0"/>
              <a:t> standards and protocols.</a:t>
            </a:r>
          </a:p>
          <a:p>
            <a:r>
              <a:rPr lang="en-US" dirty="0"/>
              <a:t>Enable the discovery and sharing of information in a way that preserves privacy </a:t>
            </a:r>
          </a:p>
        </p:txBody>
      </p:sp>
    </p:spTree>
    <p:extLst>
      <p:ext uri="{BB962C8B-B14F-4D97-AF65-F5344CB8AC3E}">
        <p14:creationId xmlns:p14="http://schemas.microsoft.com/office/powerpoint/2010/main" val="4022782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0CF3-05A1-4BF0-A869-005C8627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does Solid offer?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E9DA4-1B2C-4BB6-AEE5-FBDD8B4A3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84230"/>
            <a:ext cx="8761412" cy="39960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True Data Ownership</a:t>
            </a:r>
          </a:p>
          <a:p>
            <a:pPr lvl="1"/>
            <a:r>
              <a:rPr lang="en-US" dirty="0"/>
              <a:t>Users should have the freedom to choose where their data resides and who is allowed to access it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Modular Design</a:t>
            </a:r>
          </a:p>
          <a:p>
            <a:pPr lvl="1"/>
            <a:r>
              <a:rPr lang="en-US" dirty="0"/>
              <a:t>Since applications are decoupled from the data they produce, users can switch between apps and personal data storage servers without losing any data or social connection.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Reusing Existing Data </a:t>
            </a:r>
          </a:p>
          <a:p>
            <a:pPr lvl="1"/>
            <a:r>
              <a:rPr lang="en-US" dirty="0"/>
              <a:t>Developers are able to create new apps or improve current ones all while reusing data that was created by other apps </a:t>
            </a:r>
          </a:p>
        </p:txBody>
      </p:sp>
    </p:spTree>
    <p:extLst>
      <p:ext uri="{BB962C8B-B14F-4D97-AF65-F5344CB8AC3E}">
        <p14:creationId xmlns:p14="http://schemas.microsoft.com/office/powerpoint/2010/main" val="139103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F619C-ED04-4FB8-9818-A69A5693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does Solid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A81F-DD88-44A0-94F5-41731B908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user stores personal data in "pods" (personal online data stores) hosted wherever the user desires</a:t>
            </a:r>
          </a:p>
          <a:p>
            <a:r>
              <a:rPr lang="en-US" dirty="0"/>
              <a:t>Applications that are authenticated by Solid are allowed to request data if the user has given the application permission.</a:t>
            </a:r>
          </a:p>
          <a:p>
            <a:r>
              <a:rPr lang="en-US" dirty="0"/>
              <a:t>A user may distribute personal information among several pods; for example, different pods might contain personal profile data, contact information, financial information, health, travel plans, or other information</a:t>
            </a:r>
          </a:p>
          <a:p>
            <a:endParaRPr lang="en-US" dirty="0"/>
          </a:p>
          <a:p>
            <a:pPr marL="3657600" lvl="8" indent="0">
              <a:buNone/>
            </a:pPr>
            <a:r>
              <a:rPr lang="en-US" dirty="0"/>
              <a:t>							</a:t>
            </a:r>
          </a:p>
        </p:txBody>
      </p:sp>
    </p:spTree>
    <p:extLst>
      <p:ext uri="{BB962C8B-B14F-4D97-AF65-F5344CB8AC3E}">
        <p14:creationId xmlns:p14="http://schemas.microsoft.com/office/powerpoint/2010/main" val="300452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92199-F8A4-4599-BA68-24E7E0CD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does Solid work?(cont.)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F4AF8-3A20-4361-9DFB-F23D5E0A1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could then join an authenticated social-networking application by giving it permission to access appropriate information in a specific pod.</a:t>
            </a:r>
          </a:p>
          <a:p>
            <a:r>
              <a:rPr lang="en-US" dirty="0"/>
              <a:t>The user retains complete ownership and control of data in the user's pods: what data each pod contains, where each pod is stored, and which applications have permission to use the data.</a:t>
            </a:r>
          </a:p>
        </p:txBody>
      </p:sp>
    </p:spTree>
    <p:extLst>
      <p:ext uri="{BB962C8B-B14F-4D97-AF65-F5344CB8AC3E}">
        <p14:creationId xmlns:p14="http://schemas.microsoft.com/office/powerpoint/2010/main" val="196207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98558-74E2-44B1-8DBB-D85485AC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Benefits of Solid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BA173-23C3-4420-8614-B65093BC5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Individuals reclaim ownership of their data from mega corporations that not only abuse their data</a:t>
            </a:r>
          </a:p>
          <a:p>
            <a:endParaRPr lang="en-US" dirty="0"/>
          </a:p>
          <a:p>
            <a:r>
              <a:rPr lang="en-US" dirty="0"/>
              <a:t>This approach protects your privacy and is also </a:t>
            </a:r>
            <a:r>
              <a:rPr lang="en-US" b="1" dirty="0"/>
              <a:t>great for developers</a:t>
            </a:r>
            <a:r>
              <a:rPr lang="en-US" dirty="0"/>
              <a:t>: they can build cool apps without harvesting massive amounts of data first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decide which app gets your data and which do not.</a:t>
            </a:r>
          </a:p>
          <a:p>
            <a:pPr lvl="1"/>
            <a:r>
              <a:rPr lang="en-US" dirty="0"/>
              <a:t>Just allow or disallow access to the Solid POD, and the app will do the rest on its 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141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FE91-794B-430F-BBB1-8C25BD30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Benefits of Solid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D077E-8F11-442B-B5B0-A09B59B9D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cap="all" dirty="0"/>
          </a:p>
          <a:p>
            <a:r>
              <a:rPr lang="en-US" dirty="0"/>
              <a:t>Your POD is your personal storage space</a:t>
            </a:r>
          </a:p>
          <a:p>
            <a:pPr lvl="1"/>
            <a:r>
              <a:rPr lang="en-US" dirty="0"/>
              <a:t>Store anything you want in your own Solid POD</a:t>
            </a:r>
          </a:p>
          <a:p>
            <a:pPr lvl="1"/>
            <a:r>
              <a:rPr lang="en-US" dirty="0"/>
              <a:t>You can have as many PODs as you like.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831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6F2E-2FE2-4AC6-B84A-F18B5982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Disadvantages of Solid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9FB57-BBDA-46D9-AE4B-F609BAE27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digital transactions require verified claims </a:t>
            </a:r>
          </a:p>
          <a:p>
            <a:pPr lvl="1"/>
            <a:r>
              <a:rPr lang="en-US" dirty="0"/>
              <a:t>For the majority of digital transactions and interactions (buying things online, applying for services, booking a flight, proving my age), the most valuable data is data asserted about a person is from an authoritative source (ex. Drivers license, verified address, bank account).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Security Issues</a:t>
            </a:r>
          </a:p>
          <a:p>
            <a:pPr lvl="1"/>
            <a:r>
              <a:rPr lang="en-US" dirty="0"/>
              <a:t>Since data is </a:t>
            </a:r>
            <a:r>
              <a:rPr lang="en-US" b="1" dirty="0"/>
              <a:t>centralized</a:t>
            </a:r>
            <a:r>
              <a:rPr lang="en-US" dirty="0"/>
              <a:t> on a company server or a personal computer, one can simply gain access to a single database and get all the data he wants.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79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E0D54-8E72-44D4-AB1C-848A711D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Disadvantages of Solid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A33E7-BFDD-44D9-ABF8-64811C403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Transferring information</a:t>
            </a:r>
          </a:p>
          <a:p>
            <a:pPr lvl="1"/>
            <a:r>
              <a:rPr lang="en-US" dirty="0"/>
              <a:t>Solid POD-compatible apps may share various data transfer parameters that can be used to extrapolate sensitive info users don’t necessarily want distributed, like location, timestamp, etc.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Solid POD doesn’t mention or support any such feature yet.</a:t>
            </a:r>
          </a:p>
          <a:p>
            <a:pPr lvl="1"/>
            <a:r>
              <a:rPr lang="en-US" dirty="0"/>
              <a:t>It may be implemented later, but only in a limited form, which could be very similar to what other apps offer in form of loyalty points,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266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</TotalTime>
  <Words>459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Solid </vt:lpstr>
      <vt:lpstr>What is Solid?</vt:lpstr>
      <vt:lpstr>What does Solid offer?</vt:lpstr>
      <vt:lpstr>How does Solid work?</vt:lpstr>
      <vt:lpstr>How does Solid work?(cont.)</vt:lpstr>
      <vt:lpstr>Benefits of Solid</vt:lpstr>
      <vt:lpstr>Benefits of Solid (cont.)</vt:lpstr>
      <vt:lpstr>Disadvantages of Solid </vt:lpstr>
      <vt:lpstr>Disadvantages of Solid (cont.)</vt:lpstr>
      <vt:lpstr>What’s next Solid?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</dc:title>
  <dc:creator>Austin Bergman</dc:creator>
  <cp:lastModifiedBy>Shion  Wakita</cp:lastModifiedBy>
  <cp:revision>7</cp:revision>
  <dcterms:created xsi:type="dcterms:W3CDTF">2019-02-20T19:20:29Z</dcterms:created>
  <dcterms:modified xsi:type="dcterms:W3CDTF">2019-03-02T20:12:43Z</dcterms:modified>
</cp:coreProperties>
</file>