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CC88-2211-45DA-B3D9-800F8A323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FE7C1-E5FA-4806-9141-3B01D0821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So</a:t>
            </a:r>
            <a:r>
              <a:rPr lang="en-US" dirty="0"/>
              <a:t>cial </a:t>
            </a:r>
            <a:r>
              <a:rPr lang="en-US" u="sng" dirty="0"/>
              <a:t>Li</a:t>
            </a:r>
            <a:r>
              <a:rPr lang="en-US" dirty="0"/>
              <a:t>nked </a:t>
            </a:r>
            <a:r>
              <a:rPr lang="en-US" u="sng" dirty="0"/>
              <a:t>D</a:t>
            </a:r>
            <a:r>
              <a:rPr lang="en-US" dirty="0"/>
              <a:t>ata</a:t>
            </a:r>
          </a:p>
        </p:txBody>
      </p:sp>
    </p:spTree>
    <p:extLst>
      <p:ext uri="{BB962C8B-B14F-4D97-AF65-F5344CB8AC3E}">
        <p14:creationId xmlns:p14="http://schemas.microsoft.com/office/powerpoint/2010/main" val="1507771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Solid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</dc:title>
  <dc:creator>Austin Bergman</dc:creator>
  <cp:lastModifiedBy>Austin Bergman</cp:lastModifiedBy>
  <cp:revision>1</cp:revision>
  <dcterms:created xsi:type="dcterms:W3CDTF">2019-02-20T19:20:29Z</dcterms:created>
  <dcterms:modified xsi:type="dcterms:W3CDTF">2019-02-20T19:26:48Z</dcterms:modified>
</cp:coreProperties>
</file>