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74" d="100"/>
          <a:sy n="74" d="100"/>
        </p:scale>
        <p:origin x="-6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1:50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16245 9790 0,'18'0'16,"17"0"-1,18 0-15,0-18 16,18 18-16,17-18 0,106 1 16,-71 17-16,124-18 15,-141 18-15,71 18 16,-107-1 0,36 19-16,-71-36 15,36 17-15,-36 1 16,-17-18-16,-1 0 15,-17-18 1</inkml:trace>
  <inkml:trace contextRef="#ctx0" brushRef="#br0" timeOffset="1668.3553">19650 9913 0,'35'0'15,"36"0"1,-19 0 0,72 0-16,-36 18 15</inkml:trace>
  <inkml:trace contextRef="#ctx0" brushRef="#br0" timeOffset="3975.3295">21149 9878 0,'0'17'31,"0"19"-15,0-1-16,0 53 15,0-35 1,18 0-16,-18 0 0,0 0 16,0 0-16,17-18 0,-17 18 15,0-18-15,0 1 0,0-1 16,0-18-16,0 1 16,0-36-1,-17 1 1</inkml:trace>
  <inkml:trace contextRef="#ctx0" brushRef="#br0" timeOffset="4309.0734">20937 10072 0,'18'-18'31,"17"-17"-15,-17 17-16,0 1 16,-18-1-16,35-35 15,-35 18-15,17 0 16,-17 17-16,18 18 15,-18-18-15,18 18 16,-1 36-16,1-19 16,0 18-16,17 18 15,-17-35-15,17 35 16</inkml:trace>
  <inkml:trace contextRef="#ctx0" brushRef="#br0" timeOffset="6311.3076">22066 9878 0,'18'0'47,"0"0"-31,-1 0-16,1 0 15,-1 0 1,1 0-16,0 0 16,-1-18-16,19 18 15,17 0 1,-18 0-16,0 0 0,0 0 0,54 0 16,-54 0-16,18 0 15,53 0 1,-53 0-16,52 0 15,-16 0-15,-37 18 16,54-18-16,-53 0 16,53 0-16,-53 0 15,53 0 1,-53 0-16,53 0 16,-54 0-16,72 0 15,-71 0-15,88 0 16,-88 0-16,88 0 15,-70 0-15,70 0 16,-71 0-16,54 0 16,-54 0-16,71 0 15,-70 0-15,-1 17 16,1-17-16,70 18 16,-70-18-16,-1 0 15,54 18-15,-54-18 16,54 0-16,-54 0 15,54 0-15,-71 0 16,70 0-16,-52 0 16,70 0-1,-71 17-15,72-17 16,-72 18-16,89-18 16,-89 0-16,1 18 15,-1-18-15,72 0 16,-89 0-16,17 17 0,89-17 15,-89 0-15,1 18 16,-1-18-16,-17 0 0,0 0 16,0 18-16,-70-18 31,-19 0-31</inkml:trace>
  <inkml:trace contextRef="#ctx0" brushRef="#br0" timeOffset="9336.8859">29051 9966 0,'18'0'32,"0"0"-32,52 0 15,-17 0-15,0 0 16,88 0-16,-70 0 16,-18 18-16,-1-18 0,-34 17 15</inkml:trace>
  <inkml:trace contextRef="#ctx0" brushRef="#br0" timeOffset="14370.1348">4463 6138 0,'0'18'16,"17"0"-1,-17-1-15,18 19 16,-18-19 0,0 54-16,0-18 15,18 70-15,-1-52 16,1 17-16,-1 159 16,-17-106-16,18 194 15,0-176-15,-1 17 0,19 159 16,-19-158-1,19 158-15,-1-159 16,-17 177-16,-1-177 16,-17 124-16,0-141 15,0-18-15,0 18 16,0-18-16,0 124 16,0-160-16,0 89 15,0-123-15,0 52 16,0-70-16,-17-35 15</inkml:trace>
  <inkml:trace contextRef="#ctx0" brushRef="#br0" timeOffset="16399.9817">4533 6156 0,'0'-18'46,"0"1"-30,0-1 0,-17-17-1,17 17-15,0-35 16,0 18-16,-18-36 16,18 54-1,0-54-15,-18 54 16,18-1-16,0-17 0,0 17 15,-17-17-15,17 17 16,0-17 0,0 17-16,0 1 15,0-1-15,17 18 32,1 0-17,17 0-15,36 0 16,-36 0-16,71 0 15,-53 0-15,70 0 16,-70 18-16,18-18 16,-1 0-16,1 17 0,88 1 15,-71-18-15,0 0 16,18 0-16,0 0 0,141-18 16,-106 18-1,123-17-15,-105 17 16,159-18-16,-160 18 15,1 0-15,176-18 16,-176 18-16,176 0 16,-159 0-16,124 18 15,-141-18-15,141 0 16,-159 0 0,0 0-16,0 0 0,124 0 15,-142 0-15,1 0 0,105-18 16,-123 18-1,88 0-15,0 0 16,-123 0-16,87 0 16,-87 0-16,70 0 15,-70 0-15,34-17 16,-34 17 0,-18 0-16,0 0 0,0-18 15,17 18-15,-17-18 16,0 18-16,-35 0 15,-1 0-15,1 0 0,0 0 16,-18-17 0,17 17 62,-17-18-63,18 18-15,0 0 16,-1 0 0,1 0-1,-18 18 17,17-18-17,-17 17 16,0 1-15,0 0 0,0-1-1,18 19 1,-18-19-16,0 36 16,0-18-16,18 36 15,-18-36-15,17 18 16,1 53-16,-18-53 15,35 88-15,-35-70 16,18 17-16,-18 0 0,0 0 16,18 18-16,-18 123 15,0-105-15,17 105 16,1-105-16,-1 122 16,1-122-16,0-1 15,17 142-15,-17-124 16,17 159-16,-17-141 15,17 176 1,-18-176-16,19 176 0,-19-159 16,-17 142-1,0-142-15,0-17 0,0 0 16,0 140 0,0-140-16,0 106 15,0-142-15,0-17 0,0 88 16,0-106-16,-17 18 15,17-53-15,-18 0 16,-17-35-16</inkml:trace>
  <inkml:trace contextRef="#ctx0" brushRef="#br0" timeOffset="17528.393">4763 10936 0,'0'35'16,"-18"1"-16,18-1 0,0 18 0,0 0 15,0 0-15,18 0 0,-18 70 16,0-52-16,17-18 15,1 70 1,-18-70-16,17 35 16,1-35-16,-18-18 15,18 1-15,-18-1 0,17-17 0,19 34 16,-19-34-16,1 0 16,0-1-1,34 1 1,-34 0-16,0-18 0,52 35 15,18-17 1,-52-18-16,17 0 0,70 17 16,18-17-1,-70 0-15,17 18 0,88-18 16,18 35 0,-88-35-16,106 18 15,-89-1-15,1 1 16,123 0-16,-106-18 0,124 17 15,-142-17-15,18 0 16,0 0-16,0 0 16,18 0-16,-18 18 15,0-18-15,18 0 0,159 0 16,-160 0-16,177-18 16,-176 18-16,141-17 15,-141-1-15,141 0 16,-159 18-16,141-17 15,-141 17-15,124 0 16,-142 0-16,106 0 16,-140 0-1,87 17-15,-88 1 16,-17-18-16,-18 0 0,17 0 16,36 0-16,-71 0 15,1 0-15,17 0 16,-36 0-16,1-18 15,-18 1 1,-18-1-16,1 0 16,-19 1-16</inkml:trace>
  <inkml:trace contextRef="#ctx0" brushRef="#br0" timeOffset="17889.9541">12365 11836 0,'0'17'15,"0"19"1,-18-19 0,18 19-16,0 16 15,0-16-15,0-1 0,0 36 16,18-36-16,-18 18 15,18-36-15,-18 1 16</inkml:trace>
  <inkml:trace contextRef="#ctx0" brushRef="#br0" timeOffset="21549.0952">1746 8555 0,'0'0'15,"-35"-35"-15,17-1 0,-35 19 16,36-1-16,-54 0 15,36 18-15,0 18 16,-1 0-16,1-1 0,-35 54 16,34-18-16,1 53 15,17-36-15,18 36 16,0-53-16,53 35 16,-35-70-16,52-1 15,-17-17 1,-17-17-16,52-36 15,-53 18-15,-17-18 0,17 17 16,-35-17-16,18 1 0,-18-1 16,-18 0-16,18 0 0,-18 18 15,-17-18-15,35 35 16,0 36 0,18-1-1,17 36-15,36 35 16,-36-52-16,53 52 15,-53-53-15,36 36 16,-53-36-16,34 0 16,-34-17-16,0-18 15</inkml:trace>
  <inkml:trace contextRef="#ctx0" brushRef="#br0" timeOffset="22021.5763">2134 7549 0,'-17'0'31,"-1"18"-15,0 0-16,-17 17 0,0 18 15,17-18-15,-17-17 16,17 35-16,1-36 16,17 19-16,0-1 15,17-17-15,-17-1 16,53 1-16,-18 0 16,18 17-16,-35-35 15,17 35-15,-17-17 16,0-18-16,-1 17 15</inkml:trace>
  <inkml:trace contextRef="#ctx0" brushRef="#br0" timeOffset="22355.1951">2346 7814 0,'18'0'47,"-1"0"-32,1 0-15,0 0 16,-1 0-16,1 0 0,17 0 16,-17 0-16,-1 0 31</inkml:trace>
  <inkml:trace contextRef="#ctx0" brushRef="#br0" timeOffset="23390.3383">2399 7585 0,'0'-18'16,"-18"36"15,18-1-15,-17 54-16,17-36 15,0 53-15,17 1 16,-17-54-16,36 18 16,-1-18-1,0-17-15,0-18 16,1 17-16,-19-17 15,19-17-15,-36-1 16</inkml:trace>
  <inkml:trace contextRef="#ctx0" brushRef="#br0" timeOffset="23667.0958">2716 7796 0,'18'0'15,"0"0"-15,-1 0 16,1 0-1,17 18-15,-17-18 16,0 0 0,-1 0-16,1-18 15</inkml:trace>
  <inkml:trace contextRef="#ctx0" brushRef="#br0" timeOffset="23951.1845">3052 7673 0,'0'18'15,"0"17"1,0-18-16,0 19 0,0-19 16,17 36-16,-17-17 15,0-1-15,18-17 16,-18-1-16,17-17 16</inkml:trace>
  <inkml:trace contextRef="#ctx0" brushRef="#br0" timeOffset="24368.2695">3122 7532 0,'18'17'31,"-1"-17"-31,1 18 16,-18 0-16,18-18 15,-1 35-15,1-17 16,17 17-16,0-17 16,1 17-16,-1-18 15,0 1 1,-17 0-16,0-1 0,-1 19 15,-17-19 1,0 1-16,0 0 16,0-1-1,-17-17-15,17 18 0,-36-18 16,36 18-16,-17-18 16,-36 17-16,35 1 15,-17 17-15,17-17 16,1 17-16,17-17 15</inkml:trace>
  <inkml:trace contextRef="#ctx0" brushRef="#br0" timeOffset="26720.0055">3563 8749 0,'-18'0'15,"1"0"32,34 0-16,1 0 16,0 18-31,-1-18-16,19 0 15,-1 0-15,-17 0 16,17 0-16,18 0 0,-18 0 16,18 0-16,70-18 15,-52 18-15,88 0 16,-89 0-16,89 18 16,0-18-16,-89 0 15,1 0-15,52 17 16,-52-17-16,35-17 15,-53 17-15,-18-18 16,35 18-16,-52 0 16,17 0-16,-17 0 15,-18 18 1,18-1 0</inkml:trace>
  <inkml:trace contextRef="#ctx0" brushRef="#br0" timeOffset="28039.1968">8167 13741 0,'0'17'31,"53"36"-31,0 0 16,70 53-16,-70-53 15,88 70-15,-70-87 16,-1 17-16,-17-18 0,0 0 15,0 0-15,0-17 16,0 17-16,-36-35 16,1 0-16,-18-17 15</inkml:trace>
  <inkml:trace contextRef="#ctx0" brushRef="#br0" timeOffset="28249.8882">8943 13723 0,'-18'0'15,"1"35"-15,-36 54 16,0-19-16,0 1 0,-35 70 16,35-88-16,-35 70 15,52-70-15,-17 18 16,53-54-1</inkml:trace>
  <inkml:trace contextRef="#ctx0" brushRef="#br0" timeOffset="28946.6943">9596 13247 0,'-18'0'16,"0"53"-16,-17-18 15,-18 36-15,35-36 16,-34 18 0,34-36-16,-17 36 15,35-35-15,0 0 16,35 17-1,-17-17-15,34-1 16,-34 1-16,35 17 16,-35-17-1,-18-1-15,0 1 16,17-18 0</inkml:trace>
  <inkml:trace contextRef="#ctx0" brushRef="#br0" timeOffset="29156.5229">9631 13529 0,'17'0'16,"19"0"-1,-1 0-15,0 0 16,1-18-16,-1 18 0,18-17 15,-36 17-15,1 0 16,0 0-16,-36 0 16</inkml:trace>
  <inkml:trace contextRef="#ctx0" brushRef="#br0" timeOffset="29418.345">9807 13317 0,'0'36'15,"0"-19"-15,0 54 16,-17-36 0,17 0-16,0 1 0,0-1 15,0 18-15,17-18 16,-17-17-16,18-1 15,0-17-15,34 18 16,-16-18-16,17 0 16,-36 0-16,1 0 0,17-35 15</inkml:trace>
  <inkml:trace contextRef="#ctx0" brushRef="#br0" timeOffset="29812.506">10089 13388 0,'18'18'46,"0"-1"-30,-1 18-16,19 1 16,-1-19-16,18 19 15,-18-19-15,18 19 16,-18-19-16,1 1 16,-19 0-16,1-18 15,-18 17-15,-18 1 16,1-1-1,-19 19-15,19-36 16,-36 35-16,35-35 16,0 18-16,1-1 15,17 1 1,-18-18-16</inkml:trace>
  <inkml:trace contextRef="#ctx0" brushRef="#br0" timeOffset="31931.4679">5239 8767 0,'17'0'31,"1"0"1,0 0-17,-1 0 1,19 0 0,-19 0-16,19 0 0,-1 0 0,18 0 15,-18 17-15,0-17 16,1 0-16,16 18 15,-34-18-15,53 17 16,-36 1-16,-17-18 0,52 35 16,-35-35-16,18 36 15,-17-36-15,34 35 16,-17-35-16,-18 18 16,36 17-1,-36-18-15,0 1 0,36 17 16,-36-17-16,-17 0 15,35 35 1,-36-36-16,1 19 0,0-19 16,17 18-16,0 18 15,-17-35-15,17 53 16,-17-54-16,0 18 16,-18-17-16,35 53 0,-18-36 15,-17-17-15,36 52 16,-36-35-16,17 1 15,1-1-15,0 0 0,17 18 16,-17-18-16,-1 1 16,1-19-16,-1 19 0,19-1 15,-19 0-15,36 36 16,-35-36-16,35 36 16,-36-36-16,19-18 15,17 36-15,-36-17 16,36-1-16,-17-17 15,34 17-15,-35-17 16,18 17 0,-17-18-16,-19 1 0,18-18 15,1 0-15,17 18 16,-18-18-16,18 17 16,-36-17-16,36 18 15,-17-18-15,17 18 16,-36-18-16,54 17 15,-54 1-15,19-18 16,-19 0-16,19 0 0,17 0 16,-18 0-16,18-18 15,-18 1-15,18-1 16,-18 18 0,18-18-16,-18 1 15,36-1-15,-36 18 16,-17-18-16,17 18 0,-17-17 15,35-1-15,-18 1 16,0-19 0,1 19-16,-19-19 0,36-17 15,-35 18-15,-1 0 16,1-18-16,0-18 16,-1 36-16,-17-35 15,18 17-15,-18 0 16,0 17-16,-18-34 15,18 35-15,0 17 16,0-35-16,0 18 16,0 17-16,18 0 15</inkml:trace>
  <inkml:trace contextRef="#ctx0" brushRef="#br0" timeOffset="33205.0126">8731 12806 0,'18'0'0,"0"-18"15,-18 1 1,17-1 0,-17 0-16,18 1 0,-18-54 15,17 36-15,1-53 16,0 52-16,-1-52 15,-17 53-15,18 0 16,0-18-16,-18 17 0,17-69 16,1 69-16,0-70 15,-1 54 1,1-37-16,-18 36 16,17-35-16,1 35 15,-18 18-15,18 0 16,-18-18-16,17-18 0,-17 18 15,0-17-15,0 17 16,18-18 0,-18 36-16,0-35 15,0 34-15,0-34 16,0-1-16,0 1 16,0 34-1,0 1-15,-18-36 16,18 1-1,0 52-15,0-17 0,-17 0 16,-1-53 0,18 52-1,0 1-15,-18-18 16,18 35-16,0 1 0,0-36 16,0 35-16,0-35 15,0 36-15,0-1 16,0-17-16,0 17 0,-17-35 15,17 18 1,0 0-16,0-18 16,0 35-16,0-17 15,0 17-15,-18 1 16,18-1 0,-17-17-1,17 17-15,0-17 16,0 17-16,0 0 0,0 1 15,0 34 48</inkml:trace>
  <inkml:trace contextRef="#ctx0" brushRef="#br0" timeOffset="36062.4826">8643 9895 0,'0'18'15,"0"0"1,0-36 47,18 0-48,-1 1-15,1-1 16,0 1-16,17-36 15,-17 35-15,-1 0 16,36-35-16,-35 36 16,-1-19-16,1 19 15,0-18-15,-18 17 16,17 18 0,-17 18-16,36-1 15,-19 1 1,18 17-16,36 0 15,-36-17-15,18-18 16,-17 18-16,-1-18 0,18 17 16,-36 1-16,1-18 15,-18 18-15,-18-1 16</inkml:trace>
  <inkml:trace contextRef="#ctx0" brushRef="#br0" timeOffset="42159.7351">8149 8625 0,'0'18'16,"18"53"-1,-18-18 1,17 52-16,1-52 16,-18 35-16,0-35 15,18 36-15,-18-54 16,-18 18-16,18-36 15,0 1 1,0 0-16,18-18 16,-1-18-16</inkml:trace>
  <inkml:trace contextRef="#ctx0" brushRef="#br0" timeOffset="44272.5076">8237 8643 0,'-17'0'15,"17"-18"17,0 36 14,35-18-30,-17 0-16,35 0 16,-18 0-16,53 0 15,-35 0-15,70 0 16,-52 0-16,70 0 16,-70 18-16,17-18 15,0 0-15,-17 17 0,17-17 16,0 0-16,88 0 15,-105 0-15,-1 0 0,72-35 16,-89 35 0,35-18-16,-71 18 15,36 0-15,-35 0 16,0 0 0,-18 18-16,17-18 31,1 18 0,-1-18 0,1 17 1,-18 1-17,18-18 1,-36 0 15</inkml:trace>
  <inkml:trace contextRef="#ctx0" brushRef="#br0" timeOffset="44695.7432">10054 8608 0,'0'17'16,"18"1"-1,-18 0 1,0 17-16,0 18 15,0 35 1,0-35-16,0 0 0,0 0 0,0 0 16,0 0-16,17 17 15,-17-34-15,18-1 16,-18-18-16,-18-17 16</inkml:trace>
  <inkml:trace contextRef="#ctx0" brushRef="#br0" timeOffset="45596.1472">8149 9243 0,'0'0'15,"18"0"-15,-1 0 0,1 0 16,-18 17 0,18-17-1,-18 18-15,0 17 16,0-17-16,0 0 15,0-1-15,0 1 0,0 0 16,17-1-16,-17 1 0,18-1 16,-18 1-16,0 0 15,0-1-15,18 1 16,-18 0-16,0-1 0,17 1 16,1 0-16,17-1 15,-17-17-15,35 18 16,0-18-16,35 0 15,-35 0 1,88 0-16,-53 0 16,0 17-16,0-17 15,107 0-15,-90-17 16,107-18-16,-106 17 16,-36 0-16,19 1 15,-36 17-15,-18-18 0,0 18 16,0 0-16,-17 0 0,0 0 15,-18-18 32,17 18-31,1 0 0,0 0-16,-1 0 31,-17-17-16,0-1 1,0 0-16,0-34 16,0 16-16,0-17 15,0 18-15,0-18 16,-17 18-16,-1 0 16,0 35-1,-17-18-15</inkml:trace>
  <inkml:trace contextRef="#ctx0" brushRef="#br0" timeOffset="47113.5433">20708 10619 0,'18'0'15,"-1"17"1,-17 1-16,36 0 15,-19-1-15,54 1 16,-36-1-16,36 36 16,-18-35-16,70 35 15,-52-35-15,87 17 16,-52-18-16,106 19 16,-89-19-16,1-17 15,-1 0-15,1 0 16,140 0-16,-123 0 15,142 0-15,-160 0 16,142-17-16,-142 17 16,106-18-16,-123 18 15,88 0 1,-88 0-16,-18 18 0,89 17 16,-107-17-16,54 35 15,-71-36-15,0 19 16,0-1-16,-18 0 15,0-17 1,-35-1-16,35 1 16,-17-18-16,0 0 15,-1-18-15,1 1 16,0-1-16,-18-35 16,17 18-16,-17 17 0,35-35 15,-17 36 1,53-19-16,-36 19 15,53 17-15,-53 0 16,18 0-16,-17 0 0,34 0 16,54 17-16,-54-17 15,107 0 1,-89 18-16,18-18 0,-1 0 16,-16 0-16,-1 18 15,0-18-15,0 0 0,89 35 16,-89-35-16,106 18 15,-88-18-15,105 0 16,-105 0-16,123 0 16,-140 0-16,122 0 15,-122 17-15,122-17 16,-105 18-16,88 0 16,-88-1-1,88 1-15,-106-18 16,106 0-16,-106 0 15,1 0-15,16 0 0,72-35 16,-107 17-16,54-35 16,-71 18-1,0-18-15,-36 17 16,-17-16-16,0 16 16,-35-17-16,17 18 15,-17 0-15,17 17 16,-52-17-1</inkml:trace>
  <inkml:trace contextRef="#ctx0" brushRef="#br0" timeOffset="47842.1222">19967 7038 0,'0'18'16,"0"52"-16,0-35 15,-17 89-15,17-54 16,-18 107-16,0-71 16,1 88-1,17-124-15,17 54 16,-17-71-16,0 0 16,0-36-16,0 1 15</inkml:trace>
  <inkml:trace contextRef="#ctx0" brushRef="#br0" timeOffset="48076.0564">19703 7973 0,'0'0'0,"35"88"0,18 18 15,-18-71-15,53 36 16,-35-54-16,0 1 15,0-18-15,-18 0 0,18 0 16,0-35 0,-35 17-16,-1-17 0,-17 17 15,0-17-15,0-18 16,-17 35-16,-18-17 16,17 35-16</inkml:trace>
  <inkml:trace contextRef="#ctx0" brushRef="#br0" timeOffset="48514.1593">19897 6279 0,'17'0'31,"36"0"-15,0-17-16,0-1 0,71 1 15,-72-1-15,1 18 16,36-18-16,-72 18 15,18-17 1</inkml:trace>
  <inkml:trace contextRef="#ctx0" brushRef="#br0" timeOffset="48687.499">20161 5874 0,'0'0'16,"18"53"-16,0 0 15,-1 0-15,1 52 16,-1-34-16,-17 52 16,0-70-16,18 18 0,-18-18 15,18-18-15,-1 18 0,19 0 16</inkml:trace>
  <inkml:trace contextRef="#ctx0" brushRef="#br0" timeOffset="49060.4795">20726 6350 0,'0'0'16,"-36"-35"-16,1 35 0,18 0 16,-19 17-16,19 1 0,-36 53 15,35-19-15,18 19 16,18-36-16,35 18 15,-18-35-15,35-18 16,-34 0-16,34-35 16,-52 17-16,0 0 15,-18-52 1,0 34-16,0 1 0,-36-18 16,19 36-16,-1-1 15,0 18-15,1 35 16,17 18-1,17-18-15,36 36 16,-17-53-16,34 35 16,-17-36-1,-35 1-15,17-18 16</inkml:trace>
  <inkml:trace contextRef="#ctx0" brushRef="#br0" timeOffset="49371.7292">21061 6509 0,'0'0'16,"17"53"-16,-17-36 0,0 19 16,0-54 15,18-35-31,-18 18 15,0-36 1,18 36-16,-1 0 16,1 17-16,17 0 15,-17 36-15,17 17 16,-17 1-16,17 34 16,-17-35-16,-1 18 15,1-17-15,-18-19 16,18 19-16,-1-36 15</inkml:trace>
  <inkml:trace contextRef="#ctx0" brushRef="#br0" timeOffset="49754.7209">21431 5786 0,'18'17'16,"-18"18"-16,18 18 15,-1 89-15,-17-54 16,0 18-16,0-18 16,0 0-16,18 71 15,-18-89-15,17 18 16,-17-70-16,18 0 0,-18-36 15,35-35 1,-17 18-16,35-18 16,-18 18-16,-17 17 15,17 18-15,-17 0 0,35 18 16,-53 17 0,35 36-16,-35-36 15,18 35-15,-18-34 16,0 17-16,0-36 15,-18 1 1</inkml:trace>
  <inkml:trace contextRef="#ctx0" brushRef="#br0" timeOffset="50563.492">8431 9119 0,'18'0'31,"17"0"-16,18 0-15,-17 0 16,34 0-16,-35 0 16,-17 0-16,0 0 0,-1 0 15,-17 18 1,-17-18-16</inkml:trace>
  <inkml:trace contextRef="#ctx0" brushRef="#br0" timeOffset="50750.6066">8573 8872 0,'0'0'0,"0"71"0,0-36 16,17 53-16,-17-52 16,18 52-16,-18-53 15,17 36-15,1-36 16,0 0-16,-1-17 15</inkml:trace>
  <inkml:trace contextRef="#ctx0" brushRef="#br0" timeOffset="51462.2385">8925 9155 0,'0'0'16,"0"-18"-16,-17 18 15,-1 0-15,0 0 16,18 18-16,-17-18 0,-1 53 16,18-36-16,0 18 15,18-17 1,-18 17-16,35-17 15,-17 0-15,17-18 16,-17 0-16,17-36 16,-18 1-1,-17 0-15,0 17 16,0 1-16,0-1 16,-17 0-16,17 1 0,-18 17 15,18-18-15,-17 36 16,17-1-1,0 36-15,17-18 16,1-17-16,17 17 16,-17-17-16,17 17 15,-17-35-15,-1 0 16,-34-17 0,17-19-1,0 19 1,0-19-16,0 19 15,0-1-15,17 18 16,-17 18 15,18-18 1,0-18-32,-1-17 15,1 17-15,0 1 16,-1-1-16,1 18 15,-1 0-15,1 35 16,-18-17-16,18 0 16,-1-1-1,1 18-15,-18-17 16,18 0-16,-1-1 16,1-17-1</inkml:trace>
  <inkml:trace contextRef="#ctx0" brushRef="#br0" timeOffset="51819.7552">9384 8837 0,'0'35'16,"18"-17"-16,-1 70 15,-17-53-15,18 71 16,-18-53 0,17 35-16,-17-70 0,18 17 15,-18-17 1,0-36 0,0-35-1,18 36-15,-18-1 16,17-35-16,1 36 15,17 17-15,-17 0 16,0 35-16,-1-17 16,1-1-16,-18 1 15,17 35-15,1-36 16,-18 1-16,0 0 0,0-1 16</inkml:trace>
  <inkml:trace contextRef="#ctx0" brushRef="#br0" timeOffset="55293.1993">10178 9172 0,'0'18'31,"17"-18"0,1 0 1,0 0-32,-1 0 15,1 0 1,-1 0-16,1 0 16,17 0-16,-17 0 15,17 0 1,-17 0-16,17 0 0,18 0 15,-35 0-15,-1 0 16,36 0-16,-35 0 16,35 0-1,-18 0-15,0 0 0,1 18 16,34-18-16,-34 0 16,52 0-16,-53 0 15,53 0-15,-52-18 16,69 18-1,-69 0-15,69 0 16,-69 0-16,-1 0 0,53 0 16,-53 0-16,18-18 15,-17 18-15,-1 0 0,18 0 16,35 0 0,-53 0-16,1 0 0,17 0 0,-18 0 15,53-17 1,-35 17-16,0 0 0,0 0 15,0-18-15,53 18 16,-54 0-16,1 0 0,53-18 16,-53 18-1,0 0-15,35 0 16,-35 0-16,18-17 16,-36 17-16,-17 0 15,17 0-15,-17 0 0,-1 0 0,36 0 16,-35 0-1,17-18-15,-17 18 0,-1 0 16,-34 0 0,-1-18-1</inkml:trace>
  <inkml:trace contextRef="#ctx0" brushRef="#br0" timeOffset="55578.1106">13053 8943 0,'0'0'15,"17"-18"-15,1 18 16,35 18-16,-35-18 16,17 0-16,-17 18 0,34-1 15,-34 1-15,35-1 16,-35 1-16,-1 0 15,-17-1 1,0 1-16,-17-18 16,-1 18-16,-35-1 15,35 1-15,1-18 0,-18 35 16,17-35 0,18 18-1</inkml:trace>
  <inkml:trace contextRef="#ctx0" brushRef="#br0" timeOffset="57974.4138">13229 8308 0,'-17'-35'0,"-1"17"15,-17-17-15,17 17 16,-35 0 0,35 18-16,1 18 0,-36 17 15,18-17-15,17 53 16,0-36-16,18 0 15,18 36-15,0-36 16,35 18 0,17-18-16,-35-35 0,18-17 15,-17 17 1,-1-53-16,-35 17 16,0-17-16,0 18 15,-35-18-15,35 18 16,-18 35-16,18-18 0,18 36 31,17 17-15,-18 0-16,54 18 15,-36-35-15,18 35 16,-35-18-16,17-17 16,-17 0-16,-18-1 15,-18-34 1</inkml:trace>
  <inkml:trace contextRef="#ctx0" brushRef="#br0" timeOffset="58336.5117">13705 7655 0,'-17'18'0,"17"0"15,-35 17-15,17-18 16,-35 36 0,18-35-16,17 17 0,0-17 15,1 0-15,-1 17 0,18 0 16,0 0-16,35 1 15,1-1-15,-19-17 16,19-1-16,-1-17 0,18 18 16,-36-18-1,19 18-15,-54-18 16,0 0 0,1 0-16,-1 0 15</inkml:trace>
  <inkml:trace contextRef="#ctx0" brushRef="#br0" timeOffset="58664.4924">13882 7885 0,'0'0'0,"17"0"32,36 0-17,-17 0-15,17-18 16,-18 18-1,-18 0-15,1-18 0,0 18 16,-1 0-16,-34 0 16,-1 18-1</inkml:trace>
  <inkml:trace contextRef="#ctx0" brushRef="#br0" timeOffset="59093.5827">14041 7673 0,'0'18'16,"0"-1"-1,0 1-15,0-1 16,-18 1-16,18 17 0,0 1 0,0-1 15,0 0-15,0 1 0,0 16 16,18-16-16,17-1 16,-18-17-1,19-18-15,-1 0 16,0 0-16,-17-18 16,17 0-16,-35 1 15,0-1-15</inkml:trace>
  <inkml:trace contextRef="#ctx0" brushRef="#br0" timeOffset="59492.5489">14288 7673 0,'0'-18'16,"17"18"-16,1 0 31,-1 0-31,1 18 16,0-18-16,-1 18 0,19-1 16,-19 1-16,19-1 0,16 19 15,-16-19-15,17 1 16,-18-18-1,0 18-15,-17-18 16,-18 17 0,-18 1-1,1 0-15,-1-1 16,0 1-16,1 0 16,-19 17-16,19 0 15,-1-17-15,-17 35 16,17-36-16,-35 36 15</inkml:trace>
  <inkml:trace contextRef="#ctx0" brushRef="#br0" timeOffset="68313.3921">10636 9155 0,'0'17'94,"0"1"-79,18-18 1,0 18-1,-1-18 1,1 0-16,17-18 16,-17 18-1,17-18-15,-17 1 16,17-1-16,-17 18 16,17-18-16,-18 18 15,1-17 1,0 17-16,-18-18 0,35-17 15,-35 17-15,18-17 16,-1 17-16,-17-17 16,36 0-16,-36-1 15,17-17-15,1 36 16,-18-18-16,18-36 16,-1 36-16,1-53 15,-18 52-15,17-52 16,-17 53-16,18-53 15,-18 35-15,0-36 16,0 54-16,0-18 16,0 18-16,0-18 15,0-35-15,0 35 16,0-35-16,0 17 16,0 18-16,0 0 0,-18-52 15,18 52-15,0-53 16,0 71-1,-17-54-15,-1 36 16,18 0-16,0 1 0,-17-54 16,-1 35-16,0-70 15,18 71-15,-17-72 16,17-16 0,0 87-16,-18-35 15,18 36-15,-18-54 16,18 71-16,-35-88 15,35 88-15,-35-88 16,35 71 0,-36-89-16,19 88 15,-1-35-15,1 71 16,-1-18-16,18 18 16,0 0-16,0 17 15,0 0 1,0 1-16,0-18 15,0 17-15,0 0 16,0 1 0,0 34-1,0 1 1</inkml:trace>
  <inkml:trace contextRef="#ctx0" brushRef="#br0" timeOffset="69224.8005">10478 5151 0,'-18'0'16,"36"0"15,-1-18-15,18-35 0,-17 35-16,0-17 0,17-35 15,-17 52-15,17-53 16,-17 54-16,17-36 15,-18 53 1,1 0 0,0 35-16,52 18 15,-34-18-15,69 18 16,-52-35-16,0 17 0,0-35 16,18 35-1,-54-17-15,19 0 16</inkml:trace>
  <inkml:trace contextRef="#ctx0" brushRef="#br0" timeOffset="71477.1616">9737 3863 0,'0'18'0,"0"-1"16,17 89-16,1-53 16,35 123-16,-35-105 15,17 88 1,-18-89-16,1 36 16,0-71-16,17 1 15,-17-36-15</inkml:trace>
  <inkml:trace contextRef="#ctx0" brushRef="#br0" timeOffset="72044.6425">9719 3881 0,'18'0'0,"-1"0"15,54 0-15,-18 0 16,88-18-16,-53 0 16,36 1-16,123-19 15,-106 36-15,158-17 16,-157 17-16,140 0 16,-159 0-16,107 17 15,-142-17 1,0 18-16,0-18 0,36 18 15,-71-18-15,-36 0 16,1 0-16,-1 17 0,-34-17 16,17 18-16,-18 35 15,1-36-15,17 72 16,0-54-16,17 88 16,-17-70-16,18 71 15,-1-71 1,1 53-16,0-71 15,-18 53-15,0-53 16,0 18-16,-18-17 16,-17-1-1,-18 0-15,18-17 16,-18-1-16,-71 1 16,36-18-16,-124 0 15,89-18-15,-142-17 16,124 35-16,0-18 15,-88 1-15,123 17 16,-70 0-16,123-18 16,-36 18-16,54-17 15,18 17-15</inkml:trace>
  <inkml:trace contextRef="#ctx0" brushRef="#br0" timeOffset="72528.2868">10372 4075 0,'0'0'16,"-53"0"-16,17 0 0,1 17 0,-18 19 15,36-1-15,17 0 16,0 0-16,0-17 16,17 17-1,1-17-15,17 0 0,18 17 16,-35-18-16,35 1 16,-36 0-16,-17-1 0,18-17 15,-18 18 1,-35-18-16,17 0 15,-53 0-15,36 0 16,0 0-16,17 0 16</inkml:trace>
  <inkml:trace contextRef="#ctx0" brushRef="#br0" timeOffset="72801.3789">10513 4304 0,'-18'53'16,"36"-106"-16,-36 123 0,18-17 15,0-35-15,53 17 16,-35-17-16,17-18 16,0 0-16,18 0 0,-35-18 15,17-17-15,-17 17 16,-18 1-16,-36-36 15,19 35-15,-36 18 16,18 0-16,-18 0 16,35 0-16,0 0 15,36 18-15</inkml:trace>
  <inkml:trace contextRef="#ctx0" brushRef="#br0" timeOffset="73051.8203">10830 3933 0,'-35'-17'15,"70"34"-15,-88-52 0,36 35 16,17 18-16,0 35 16,17-18-16,1 0 15,17 54 1,-17-37-16,0 19 15,-1-36-15,-17 1 0,0-1 16,0 0-16,0-17 16,-17-1-16,-1-17 15,0 0-15,1-17 0</inkml:trace>
  <inkml:trace contextRef="#ctx0" brushRef="#br0" timeOffset="73173.6373">10777 4233 0,'0'0'15,"36"0"-15,-1 0 0,-17 0 0,34 0 16,-34 0 0,17 0-16,-17 0 15</inkml:trace>
  <inkml:trace contextRef="#ctx0" brushRef="#br0" timeOffset="73330.3331">10989 4180 0,'35'18'16,"-70"-36"-16,88 36 0,-18-18 0,-17 0 15,17 0-15,0-18 16,-17 18 0,0-17-16</inkml:trace>
  <inkml:trace contextRef="#ctx0" brushRef="#br0" timeOffset="73517.8998">11148 3951 0,'0'0'0,"0"53"0,0 71 16,0-1-1,0-70-15,0 0 0,0 17 16,17-34-16,-17-19 15,18-34 1,0-19-16</inkml:trace>
  <inkml:trace contextRef="#ctx0" brushRef="#br0" timeOffset="73797.565">11236 4269 0,'0'0'16,"0"53"-16,0-18 0,0 0 0,18 0 15,-1-35 1,1 0-16,-18-35 16,18 17-1,-1-34-15,1 34 16,-18-17-16,17 17 0,1 0 16,0 36-1,-18 17 1,0-17-16,17 35 15,-17-36-15,18 19 16,-18-19-16,18 1 16,-1-18-16,1-18 15</inkml:trace>
  <inkml:trace contextRef="#ctx0" brushRef="#br0" timeOffset="74129.0515">11553 4304 0,'-17'18'16,"17"-1"-16,-18 18 15,18-17-15,18 17 16,-1-17-16,1-18 16,0 0-1,-1 0-15,-17-18 0,18-17 16,-18 17-16,0 1 15,0-1-15,-18 18 16,18-17-16,0 34 16,18 1-1,0-1 1,-1 1-16,19 17 16,-19-35-16,1 18 15,-18 0-15,18-18 16,-18-18-1</inkml:trace>
  <inkml:trace contextRef="#ctx0" brushRef="#br0" timeOffset="74296.5949">11836 4322 0,'-36'52'0,"72"-104"0,-89 140 16,35-53-16,1-17 16,-1-1-16,18 1 15</inkml:trace>
  <inkml:trace contextRef="#ctx0" brushRef="#br0" timeOffset="74730.2834">10760 3246 0,'17'70'16,"-34"-140"-16,34 211 15,-17-106-15,18 18 16,-18-18-16,18 0 0,-1 18 16,1-35-16,0 0 15,-18-1-15,17-17 16,-17-17-16</inkml:trace>
  <inkml:trace contextRef="#ctx0" brushRef="#br0" timeOffset="74987.0503">10566 3246 0,'0'-18'0,"0"36"0,17-54 15,19 1 1,-19 17-16,19 1 15,-19-19-15,18 19 16,-17-18-16,17 17 0,1-17 16,-19 17-16,1 18 15,0 18-15,-1 17 16,18 0-16,-17 0 0,35 54 16,-35-54-16,52 18 15,-52-18-15,17-17 16,-17-18-16</inkml:trace>
  <inkml:trace contextRef="#ctx0" brushRef="#br0" timeOffset="75709.8782">10460 2275 0,'0'-17'15,"0"34"-15,0 19 16,18-19-16,-1 54 16,1-53-16,17-1 15,-17 1-15,-1-18 0,36 0 16,-17 0-16,-1-53 15,-18 18-15,-17-54 16,0 54-16,-17-18 16,17 18-1,-35 17-15,35 36 16,0 35 0,17-18-16,18 53 15,-17-35-15,0-17 16,-1 16-16,1 1 0,0-17 15,-1-1-15,-17-17 16,0-1-16,-17 1 0,-1-1 16,-17-17-16,-18 0 15,18 0-15,-36-35 16,53 18-16,-35-19 16,36 19-16,-18-1 15</inkml:trace>
  <inkml:trace contextRef="#ctx0" brushRef="#br0" timeOffset="76256.0684">10231 1834 0,'0'0'0,"17"0"32,18-17-17,-17-1 1,17-35-16,-17 18 15,17-36-15,-17 36 16,0 0-16,-18 0 16,17 17-16,1 0 15,0 18 1,17 36-16,-18-19 16,19 1-16,-19 0 0,54 34 15,-53-16-15,34-1 16,-16-17-16,-19 17 15,19-17-15,-19-1 16</inkml:trace>
  <inkml:trace contextRef="#ctx0" brushRef="#br0" timeOffset="78012.0074">11183 1676 0,'-18'17'62,"1"19"-62,-1-19 16,1 19 0,-1-19-16,0 1 0,18 17 15,0 0-15,0-17 16,0 0-16,18-1 0,0 1 16,-1 0-16,18 17 15,-17-35 1,17 35-16,-17-17 15,0-18 1,-18 17-16</inkml:trace>
  <inkml:trace contextRef="#ctx0" brushRef="#br0" timeOffset="78217.9431">11324 1852 0,'0'-18'16,"18"18"0,17 0-1,-17 0-15,35 0 16,-36 0-16,19 0 16,-19 18-16</inkml:trace>
  <inkml:trace contextRef="#ctx0" brushRef="#br0" timeOffset="78446.4632">11430 1658 0,'-18'18'0,"36"-36"0,-36 53 15,18 18-15,-17-35 16,17 88-1,0-71-15,17-17 0,1 17 16,0 0 0,-1-17-16,1-18 0,17 0 15,0-18-15,1 1 16,-36-1-16,17 0 16</inkml:trace>
  <inkml:trace contextRef="#ctx0" brushRef="#br0" timeOffset="78796.2507">11606 1623 0,'36'17'31,"17"1"-15,-36 0-16,71-1 15,-52-17-15,-1 18 0,36 0 16,-36-1-16,-18 1 16,1 0-16,-18-1 15,0 1-15,-35-1 16,17 1-1,-17 17-15,17-35 16,-17 36-16,17-19 16,1 19-16,-1-19 15,0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6:32.1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24306 17868 0,'0'18'32,"18"-18"-17,0-18 1,17 18-16,18 0 16,0-17-16,53-1 15,-36 0 1,71 1-16,-70 17 15,-18-18-15,0 18 0,0 0 16,-36 0-16,1 18 16,-36-18-1,1 0 1,-1 0-16,0 0 0,1 0 16,-19 0-16</inkml:trace>
  <inkml:trace contextRef="#ctx0" brushRef="#br0" timeOffset="367.3384">24483 17657 0,'-53'52'16,"106"-104"-16,-159 122 0,71-35 16,-1-17-16,-17 17 15,36 1-15,-1-19 16,18 1-16,0-1 0,35 1 15,-17 0-15,17-1 16,1-17-16,-19 18 16,19-18-16,-1 18 0,18-18 15,-18 17-15,-17-17 16,17 0-16</inkml:trace>
  <inkml:trace contextRef="#ctx0" brushRef="#br0" timeOffset="1518.0559">26017 18591 0,'18'18'15,"35"-18"1,-18 0-16,0 0 15,71 0 1,18 0-16,-36 0 16,53-18-16,-17 18 15,-89 0-15,0 0 16,-35-17 0,-53 17-16</inkml:trace>
  <inkml:trace contextRef="#ctx0" brushRef="#br0" timeOffset="1840.4232">26353 18415 0,'0'0'15,"-71"35"-15,36-17 0,-54 17 16,37-17-16,-19 17 16,36-17-16,-1-1 0,19 19 15,17-19 1,53 19-1,-18-19-15,71 1 16,-53 0-16,17-18 0,19 17 16,-37-17-16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18:02.40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1058 16457 0,'0'18'31,"18"-18"-31,0 0 16,52 17-16,-17-17 15,53-17-15,-53 17 16,70-18-16,-70 18 15,35 0-15,-70 0 16,17 18-16,-17-18 16,0 17-16,-36-17 31,0-17-15</inkml:trace>
  <inkml:trace contextRef="#ctx0" brushRef="#br0" timeOffset="310.4944">1570 16263 0,'0'0'0,"0"18"15,53-1 1,-18 1-16,0 0 0,71-1 15,-53 1-15,0-18 16,0 18-16,0-1 16,35 1-16,-53-1 15,-17 1-15,-18 0 16,-18 17-16,-17-17 0,0 17 16,-71 18-16,35-18 15,-34 36 1,52-54-16,0 19 15,17-19-15,19 19 0,-1-19 16</inkml:trace>
  <inkml:trace contextRef="#ctx0" brushRef="#br0" timeOffset="5326.5765">4445 16898 0,'18'0'125,"-1"0"-109,1 0-16,0 0 15,17 0-15,-18 0 0,54 0 16,-18 0 0,35 0-16,-17 0 15,-18 0-15,17 0 0,1 0 16,-1 0-16,-17 0 0,18 0 16,-18 0-16,-18 0 0,0 0 15,18 18 1,-35-1-16,-18 1 15,-18-18 1,1 0-16</inkml:trace>
  <inkml:trace contextRef="#ctx0" brushRef="#br0" timeOffset="7512.116">14799 16898 0,'-18'0'16,"36"0"-1,0 0 1,35 0-1,-18 0-15,18 0 16,17 18-16,19-1 0,105 1 16,-71-18-16,106 0 15,-105 0-15,70 0 16,-124-18-16,19 18 16,-72 0-16</inkml:trace>
  <inkml:trace contextRef="#ctx0" brushRef="#br0" timeOffset="28521.8223">20849 3845 0,'0'-17'16,"0"-1"-1,-17 0 1,17 1-16,-36-1 16,1-17-1,0 35-15,-53-18 16,35 18-16,-53 35 16,53-17-16,0 17 15,18 1-15,-1-19 0,19 71 16,17-52-16,17 52 15,19-35-15,-1-18 16,0 0-16,18 1 0,0-19 16,18 1-16,-18 0 0,52-18 15,-52 0-15,0 0 16,-35 0-16,-36 17 16,-17-17-1</inkml:trace>
  <inkml:trace contextRef="#ctx0" brushRef="#br0" timeOffset="28917.9076">21502 3863 0,'35'0'16,"0"0"-16,36 0 16,-36 18-16,18-18 15,-35 0 1,-18 17-16</inkml:trace>
  <inkml:trace contextRef="#ctx0" brushRef="#br0" timeOffset="29034.2165">21643 4075 0,'70'-18'15,"-140"36"-15,176-54 0,-89 36 16</inkml:trace>
  <inkml:trace contextRef="#ctx0" brushRef="#br0" timeOffset="30868.516">22437 3739 0,'17'53'0,"-17"-17"16,0 52-16,0-35 15,0-18-15,0 0 16,0-17-16,18 0 16,0-18-1,-18-71-15,0 36 16,17-1-16,-17-34 16,0 35-16,36-36 15,-19 71-15,-17-18 16,18 18-16,-1 18 0,19 17 15,-36 1-15,17 17 16,1-18-16,0-18 16,-18 1-16,17-18 31,1-18-31,-18 1 16,18-1-16,-1-17 0,1 35 15,-18-18-15,17 1 0,1 17 16,0 0-1,-1 17-15,1 19 16,0-19-16,-18 18 16,0 1-16,0-19 0,17 36 15,1-35-15,0-18 16,-1 0-16</inkml:trace>
  <inkml:trace contextRef="#ctx0" brushRef="#br0" timeOffset="31191.8743">23089 3933 0,'36'0'16,"-72"0"-16,89 0 0,-35 0 0,35-35 15,0 18 1,-36-1-16,1-17 15,-18 17-15,-18 0 16,1 18-16,-1 0 16,-35-17-16,36 34 15,-1-17-15,0 18 0,1 0 16,17-1-16,0 36 16,0-18-16,17-17 15,1 17-15,0-17 0,52 17 16,-35-35-16,36 0 15,-53 0-15,-1 0 16</inkml:trace>
  <inkml:trace contextRef="#ctx0" brushRef="#br0" timeOffset="31597.0479">23442 3863 0,'18'18'15,"-18"17"-15,0 18 16,0-18-1,17-17-15,-17 35 16,0-36-16,18-34 31,-18-36-31,18 17 16,-1-34 0,1 52-16,0 1 0,-18-1 15,17 18-15,-17 35 16,0 0-1,0-17-15,18 35 16,-18-35 0,17-18-1,1-18-15,0 0 16,-1 1-16,1-19 0,0 19 16,-1-1-16,1 1 0,0-1 15,35 18-15,-36 0 16,1 35-1,-1-17-15,-17-1 16,0 1-16,18 0 0,-18 17 16,0-17-16,0 17 15</inkml:trace>
  <inkml:trace contextRef="#ctx0" brushRef="#br0" timeOffset="31877.7956">24024 3898 0,'-17'-17'16,"34"34"-16,-52-34 0,35 52 15,0-18-15,18 19 16,-18-19-16,17 19 16,36-19-16,-35 1 15,35-18-15,-36-18 16,19 1-1,-19-19-15,-17 1 16,-17 17-16,-1 1 16,0-1-16,1 1 0,-36-1 15,35 18-15,0 0 16,36 0 0</inkml:trace>
  <inkml:trace contextRef="#ctx0" brushRef="#br0" timeOffset="32109.4105">24324 4092 0,'0'-17'16,"0"-1"0,-18-35-1,18 18-15,18-18 16,0 35-16,-18-17 15,17 17-15,1 1 16,0 17-16,-18 17 16,17 1-16,-17 0 15,18-1 1</inkml:trace>
  <inkml:trace contextRef="#ctx0" brushRef="#br0" timeOffset="32543.188">24571 3863 0,'0'18'16,"0"-1"-16,0 1 15,0 17-15,18 0 16,-1 1-16,1-19 16,35-17-16,-36 18 15,19-36 1,-19 1-16,-17-1 15,0 0-15,18 1 16,-18 34 0,18 19-16,-18-1 15,17 71 1,-17-36-16,18 54 16,-18-71-16,0 0 0,18 35 15,-18-53-15,-18-17 16,0-1-16,-17-17 15,0-17-15,-18-36 16,18 18-16,17-1 16,18 1-16,0 0 15,53-53-15,-18 52 16,71-17-16,-53 36 16,35-19-1,-35 36-15,0-17 16,-35 17-16,-18-18 15</inkml:trace>
  <inkml:trace contextRef="#ctx0" brushRef="#br0" timeOffset="33044.5206">25929 3722 0,'-35'-18'16,"70"36"-16,-88-36 0,36 36 0,-19 17 16,19 0-16,-1-17 15,18 17-15,0 1 0,18-1 16,17 35-16,0-52 16,36 17-16,-18-17 15,-18 0 1,18-18-16,-18 0 0,0 0 15</inkml:trace>
  <inkml:trace contextRef="#ctx0" brushRef="#br0" timeOffset="33331.9255">26194 3951 0,'0'18'0,"17"-18"15,19 0-15,34-18 16,-34 0-16,34-17 15,-35 18-15,-17-36 16,-18 35-16,0 0 16,-35 1-16,17-1 15,-35 18-15,18 18 16,17-1-16,1 1 0,17 0 16,0 52-16,0-52 15,70 35 1,-35-53-16,54 35 15,-36-35-15,-1-18 16,-16 18-16,-1-17 0,18-19 16</inkml:trace>
  <inkml:trace contextRef="#ctx0" brushRef="#br0" timeOffset="33560.5755">26811 3440 0,'0'0'15,"18"88"-15,-18-18 0,0-17 0,17 18 16,19 52-16,-19-52 16,1-18-16,0 0 15,-1-18-15,19 36 16,-36-54-16,17 1 15,1-18-15</inkml:trace>
  <inkml:trace contextRef="#ctx0" brushRef="#br0" timeOffset="33755.9159">27182 3440 0,'0'0'0,"0"70"16,0-17-16,17 18 0,-17-1 16,18 1-16,-1-1 0,-17 1 15,18-1-15,0 54 16,-18-89-16,0 18 16,0-18-16</inkml:trace>
  <inkml:trace contextRef="#ctx0" brushRef="#br0" timeOffset="39511.5078">4322 16069 0,'0'18'63,"0"17"-48,0-17-15,17 70 16,-17-53-16,0 71 16,-17-53-16,17 53 15,0-53-15,17 17 16,-17-35-16,18 36 15,-18-53-15,17 17 16,-17-17 0,18-18-1,-18 17-15,18-17 16,-1 18-16,1-18 16,17 17-1,-17-17-15,17 0 0,36 0 16,-36 0-1,0 0-15,18 0 0,0 0 16,0 18-16,53-18 16,-53 18-16,0-18 0,0 0 15,35 0-15,-35 0 16,17 0 0,-34 0-16,-1 0 0,18-18 15,-18 18-15,0 0 16,-17 0-16,0-18 15,-1 1-15,1 17 16,-18-18 62,0 1-62,0-1-16,0-17 0,0-18 15,0 17 1,-18-52-16,18 35 16,-17-17-16,17 17 15,0 0-15,0 0 0,0-35 16,0 53-16,0-71 16,0 70-1,0-17-15,0 36 16,0-1-16,17 1 0,-17-1 15,18 18-15,-18-18 16,-18 18 62,-17-17-62,0 17-16,-1 0 0,1 0 15,-88-18-15,52 18 0,-17 0 16,-18 0-16,0 0 16,-17 18-16,-1 17 0,1-17 15,-106 34-15,123-34 16,35 0-16,18-1 16,18-17-16,0 18 15</inkml:trace>
  <inkml:trace contextRef="#ctx0" brushRef="#br0" timeOffset="42670.3315">15840 15946 0,'-18'0'0,"0"0"15,1 0-15,-1 0 16,1-18 0,-36 18-16,35 0 15,-53 0 1,36 0-16,-71 18 15,53-18-15,-52 0 16,34 0-16,0 0 0,1 0 16,-71 0-1,70 17-15,-70 1 16,71-18-16,17 0 0,0 17 16,-18 1-16,36-18 15,17 0-15,1 0 0,-1 0 16,18 18-1,0-1 32,0 19-31,18-19-16,-18 19 16,17-19-16,19 54 15,-36-36-15,35 53 16,-35-35-16,17-18 15,1 18-15,0-17 0,-1 52 16,1-71-16,0 19 16,-1-19-16,1 1 15,0-18 1,17 0-16,-18 0 16,1 0-16,0 0 0,17 0 15,0 18-15,36-18 16,-36 0-16,0 17 15,18-17-15,-17 18 0,69 0 16,-34-18-16,0 17 16,70 1-16,-71-18 15,89 18-15,-88-18 16,52 17-16,-70-17 16,35 0-1,-53-17-15,1 17 0,-19 0 16,1 0-16,-18-18 15,18 18 17,-18-18 15,-18-17-32,18 0-15,-18-36 16,18 18-16,-17-53 15,17 53-15,-18 1 16,18-1-16,0 17 0,0-34 16,0 35-16,0 17 15,-18 0-15,18-17 0,0 17 16,0 1 0,0-1-16,-17 18 15,-1-18-15,0 18 16,1 18-16,-1-18 15</inkml:trace>
  <inkml:trace contextRef="#ctx0" brushRef="#br0" timeOffset="72499.4968">22154 5521 0,'-35'-18'16,"70"36"-16,-105-36 0,-18 18 16,52 0-16,-52 36 15,53-19 1,-18 36-16,35-18 16,18 54-16,0-36 15,18 35-15,0-53 16,70 36-1,-35-36-15,0-17 0,0-1 16,0-17-16,35 18 16,-53-18-16,-17 0 15,-1 0-15,1 0 0,-36 0 16,1 0 0</inkml:trace>
  <inkml:trace contextRef="#ctx0" brushRef="#br0" timeOffset="73185.8144">22737 5062 0,'-18'0'31,"0"18"-15,1-18-16,-1 18 15,0-1-15,-17 1 0,0 17 16,0-35-16,17 35 15,0-17-15,18 0 16,0-1-16,0 1 16,18 17-1,35 1-15,-36-19 16,36 19-16,-35-19 16,35 18-1,-35-35-15,-18 18 0,17-18 0,-34 0 31</inkml:trace>
  <inkml:trace contextRef="#ctx0" brushRef="#br0" timeOffset="73523.2105">22860 5256 0,'18'0'15,"-1"0"1,19 0-1,-19 0-15,18 0 16,-17 0-16,17-17 0,-17 17 16,-18-18 15,-18 18-15,1 0-16,-1 0 15</inkml:trace>
  <inkml:trace contextRef="#ctx0" brushRef="#br0" timeOffset="73845.5649">22948 5062 0,'0'0'0,"0"18"31,0 17-31,0-17 16,0 17-1,0-17-15,0-1 0,0 19 16,0-19-16,18 19 16,-1-19-16,1 1 0,17 0 15,-17-1-15,17 1 16,-17-18-16,0 0 15,-18-18 17</inkml:trace>
  <inkml:trace contextRef="#ctx0" brushRef="#br0" timeOffset="74336.2068">23248 5062 0,'0'0'0,"0"-17"16,0 34 15,18 1-15,-1 0-16,19-1 15,-1 1 1,18 17-16,-18-17 15,18 17-15,-35-17 16,17-1-16,-17-17 16,-36 18 31,0 0-32,1-1-15,-1 19 16,0-19-16,1 1 0,-1 35 15,18-36-15,-35 19 16,17-19 0</inkml:trace>
  <inkml:trace contextRef="#ctx0" brushRef="#br0" timeOffset="80175.8064">24359 5715 0,'18'0'16,"0"0"-16,52-18 15,-35 18-15,36-17 16,-36 17-16,-17 0 0,35 0 16,-36 0-1,1 0-15,-18 17 16,-35 1-1</inkml:trace>
  <inkml:trace contextRef="#ctx0" brushRef="#br0" timeOffset="80319.6864">24483 5838 0,'0'0'0,"17"0"16,19 0-1,-1 0-15,36-17 16,-36 17-16,-18 0 15,54 0-15,-53 0 16,-1 0-16</inkml:trace>
  <inkml:trace contextRef="#ctx0" brushRef="#br0" timeOffset="81254.3569">25894 5786 0,'18'-18'15,"-18"0"-15,0 1 16,-18 17-16,0-36 15,1 36-15,-36-17 16,35-1-16,-17 18 0,0 0 16,17 0-16,-17 18 0,-18 17 15,35 0 1,-17 36-16,35-36 16,0 36-1,17-36-15,36 36 16,-17-54-16,34 1 15,-35-18-15,18-18 16,-35 1-16,17-19 16,-35 19-16,0-54 15,0 53-15,-17-52 16,-1 52-16,18 1 16,-18 17-16,18-18 0,0 36 15,18-1 1,0 18-16,17 18 15,0-35-15,36 17 16,-36-17-16,36 0 16,-36-18-1,0 17-15</inkml:trace>
  <inkml:trace contextRef="#ctx0" brushRef="#br0" timeOffset="81770.803">26405 5098 0,'-17'0'31,"-1"17"-31,-17 1 16,17-18-16,-17 35 15,17-17-15,1-1 16,-1 19-16,0-19 0,18 19 15,0-19-15,18 36 16,0-17-16,35-1 16,-18-18-1,18 19-15,-18-36 16,-17 35-16,-1-35 16,-17 18-16</inkml:trace>
  <inkml:trace contextRef="#ctx0" brushRef="#br0" timeOffset="82049.0763">26529 5362 0,'18'-17'32,"-1"17"-32,18 0 15,-17 0-15,0-18 0,35 18 16,-36 0-16,1 0 16,0 0-16,-18-18 15,-18 18 16</inkml:trace>
  <inkml:trace contextRef="#ctx0" brushRef="#br0" timeOffset="82338.2678">26688 5115 0,'0'36'16,"0"-72"-16,0 89 0,0-18 15,-18 1-15,18-19 16,0 19-16,0-19 0,0 19 16,18 17-1,-1-36-15,19 18 16,-19-17-16,36-18 15,-35 18-15,17-18 16,-17-18-16,-18 0 16</inkml:trace>
  <inkml:trace contextRef="#ctx0" brushRef="#br0" timeOffset="82765.8779">26917 5151 0,'18'0'47,"-1"17"-32,1 1 1,17-1-16,-17-17 0,35 36 16,-18-19-16,18 1 15,-18-18-15,-17 0 16,17 0-16,-35 18 0,18-18 31,-36 0-31,0 17 16,1 1-16,-18 17 15,17-17-15,-17 35 16,35-36-16,-36 54 16,19-53-1</inkml:trace>
  <inkml:trace contextRef="#ctx0" brushRef="#br0" timeOffset="88160.7819">21837 6403 0,'18'0'31,"35"0"-15,-18 0-16,53 0 15,-35 0-15,70 0 16,-70 0-16,0 0 0,18 35 16,-1-17-1,-34-1-15,17-17 16</inkml:trace>
  <inkml:trace contextRef="#ctx0" brushRef="#br0" timeOffset="88888.7161">25647 6315 0,'-18'0'16,"18"17"-16,18-17 15,17 18 1,1-18-16,52 18 16,-35-18-1,52 0-15,-34 0 16,0 0-16,-1 0 0,-17 0 16,35 0-16</inkml:trace>
  <inkml:trace contextRef="#ctx0" brushRef="#br0" timeOffset="114864.7815">19138 7567 0,'0'-18'15,"-17"18"-15,17-17 16,-18-1-16,0 1 15,-17 17-15,-18-18 16,18 18-16,0 0 16,-18 18-16,17-1 15,-17 1-15,18 17 0,0-17 16,-18 70-16,35-53 16,18 71-16,0-71 15,71 54-15,-36-37 16,71 1-1,-53-35-15,70 0 16,-87-1-16,17-17 16,-18 0-16,-18 0 0,1 0 15,0 0-15,-18-17 16</inkml:trace>
  <inkml:trace contextRef="#ctx0" brushRef="#br0" timeOffset="115605.606">18680 7197 0,'0'17'16,"-18"-17"-1,18-17 17,35-36-17,-17 35-15,0-17 0,-1 0 16,1 17-16,-18-17 0,35 17 15,-17 18 1,-1 35 0,1-17-16,0 17 15,-1-17-15,1 17 0,0-17 16,34 17-16,-16-35 16,-19 18-16,1-18 15,0 0-15,-1-18 16,1 0-1,-18-17-15,0-18 0,0 36 16,0-36-16,0 35 16,0 0-1,-18 18-15</inkml:trace>
  <inkml:trace contextRef="#ctx0" brushRef="#br0" timeOffset="117907.5751">19756 7003 0,'17'0'16,"1"-36"-16,-1 36 16,1-17-16,-36 34 31,-17 19-15,0-1-16,-36 18 15,36-36-15,-35 36 16,34-17-16,-17-1 15,36-17-15,17 17 16,0-17-16,53 17 16,-18-18-16,35 19 15,-34-19-15,17 1 16,-36 0-16,1-18 16,0 17-16,-36 1 15,0-18 1</inkml:trace>
  <inkml:trace contextRef="#ctx0" brushRef="#br0" timeOffset="118163.756">19861 7250 0,'36'17'16,"-19"-17"-16,36 0 15,-17-17-15,34 17 16,-52-18-16,17 18 16,-17 0-16,-18-18 15,-18 18 1,-17 0-16</inkml:trace>
  <inkml:trace contextRef="#ctx0" brushRef="#br0" timeOffset="118418.9341">20003 7056 0,'-18'17'15,"18"1"1,0 35-16,-18-18 16,18 53-16,0-52 15,0-1-15,18 18 16,0-36-16,-1 1 16,1-18-16,17 0 0,0-18 15,-17 1 1,0 17-16,-1-18 0</inkml:trace>
  <inkml:trace contextRef="#ctx0" brushRef="#br0" timeOffset="118869.148">20302 7020 0,'-17'-17'16,"34"34"31,1 1-32,0 17-15,-1-17 16,36 17 0,-18-17-16,36-1 0,-53 1 15,17 0-15,-17-18 16,-18 17-1,-18 1-15,-35 17 16,18-17-16,-18 35 16,35-36-16,-17 36 15,17-17-15,-17 17 16</inkml:trace>
  <inkml:trace contextRef="#ctx0" brushRef="#br0" timeOffset="125710.1431">20920 7691 0,'0'0'0,"17"0"0,36-18 16,-17 18-16,16-18 15,-16 1-15,17 17 16,-18-18 0</inkml:trace>
  <inkml:trace contextRef="#ctx0" brushRef="#br0" timeOffset="125835.9756">21043 7867 0,'0'0'15,"53"0"-15,-18 0 0,18-18 16,-17 1-16,-1 17 16,0-18-16</inkml:trace>
  <inkml:trace contextRef="#ctx0" brushRef="#br0" timeOffset="126132.4686">21678 7673 0,'0'0'15,"18"0"1,52 0 0,-34 0-16,52-18 15,-35 18-15,-18 0 0,-17 0 16,17 0-16,0 0 16</inkml:trace>
  <inkml:trace contextRef="#ctx0" brushRef="#br0" timeOffset="126495.4354">21766 7232 0,'0'0'0,"0"18"0,18 35 16,-18-18-16,18 53 15,-1-17-15,1 34 16,0-34 0,-1-18-16,1 17 0,17 19 15,-17-36-15,-1-1 16,1-16-16,0-19 15,-1 1-15,1 0 0,0-18 16,-1 0 0,1-18-16,17 0 15,-17 1-15,-1 17 16,-17-18-16</inkml:trace>
  <inkml:trace contextRef="#ctx0" brushRef="#br0" timeOffset="127210.386">22613 7814 0,'0'0'0,"-18"-35"0,1 35 16,17-18-16,-35 18 15,17 18-15,0-1 16,1 1-16,-1 0 0,0 17 16,1-17-16,17 52 15,0-17-15,17-35 16,19 17-16,-1-35 15,0 0-15,0 0 0,-17-18 16,35-17-16,-35 17 16,-18-34-1,0 34-15,0-17 16,-18 35-16,0-18 16,18 36-16,0 35 15,18-18-15,35 0 16,-18 0-16,36-17 15,-36 0 1,36-18-16,-54 0 16,-17-18-16</inkml:trace>
  <inkml:trace contextRef="#ctx0" brushRef="#br0" timeOffset="127633.5041">23001 7938 0,'0'17'15,"0"1"-15,0-1 16,0 19-16,0-19 15,0 1-15,0-36 32,0-35-17,18 36-15,-1-54 16,-17 36 0,36-18-16,-19 35 0,19 1 15,-19 17-15,1 0 16,17 17-16,-35 1 15,18 35-15,-18-18 16,17 1-16,-17-19 0,0 1 16,0 17-1,0-17-15,0-1 16</inkml:trace>
  <inkml:trace contextRef="#ctx0" brushRef="#br0" timeOffset="128078.1864">23407 7161 0,'0'0'0,"0"18"15,0 0-15,17 88 16,-17-36-16,18 89 16,-18-71-16,18 71 15,-18-89-15,0 1 16,0-36-16,0 0 0,0 1 15,0-19-15,17-34 16,-17-1-16,0 0 16,18-17-16,0 0 0,17-18 15,-17 35-15,17 1 16,-18 17 0,19 17-16,-36 19 15,17 17-15,1-18 16,-18 35-16,0-52 15,0 17-15,18-17 0,-18 0 16</inkml:trace>
  <inkml:trace contextRef="#ctx0" brushRef="#br0" timeOffset="129837.0188">24483 7144 0,'0'0'15,"-71"17"-15,54 1 0,-54 53 16,36-18-16,-1 70 16,36-52-16,0 105 15,18-106-15,35 89 16,-18-106-1,1 0-15,34 35 16,-35-52-16,36-1 16,-53-35-16</inkml:trace>
  <inkml:trace contextRef="#ctx0" brushRef="#br0" timeOffset="130303.7917">24888 7479 0,'0'18'16,"0"17"-16,0 71 15,-17-53-15,17-1 16,17 1-16,-17 0 0,36 36 15,-19-54 1,1-18-16,35 19 16,-35-36-16,17-18 15,-35 0-15,18-17 16,-18 0-16,0 17 0,0 1 0,17-1 16,1 36-1,17 35 1,-17-36-16,52 18 15,-34-17-15,52 0 16,-53-18-16,36-18 16,-54-17-16,-17 17 15,0-17-15,0 0 16,-35-1-16,17-17 0,-17 0 16,-18-35-16,35 53 15,1 0-15,-1 17 0,18 0 16,-17 18-16</inkml:trace>
  <inkml:trace contextRef="#ctx0" brushRef="#br0" timeOffset="130793.2058">25806 8008 0,'-18'0'16,"36"0"-16,-54 0 15,19 18-15,-1-1 16,1 19 0,17-19-16,17 19 15,1-19-15,35 1 16,-18-18-16,36 0 16,-54 0-16,1 0 15,-1 0-15,-34 0 31</inkml:trace>
  <inkml:trace contextRef="#ctx0" brushRef="#br0" timeOffset="132772.6037">26317 7408 0,'36'-17'32,"34"17"-32,-35-18 15,54 18-15,-37 0 16,-16-18-16,-1 18 0,-17 0 16,-1 0-1</inkml:trace>
  <inkml:trace contextRef="#ctx0" brushRef="#br0" timeOffset="133166.8727">26335 7426 0,'0'0'0,"0"-18"0,0 36 63,0 0-48,18-1-15,-18 19 0,0 34 16,17-17-16,-17 53 16,18-53-1,-18 17-15,0 1 0,17 52 16,-17-70-16,18 53 15,-18-71-15,18 18 16,-1-35 0,1-18-16,-18 18 0,35-18 15,1-18-15,16 0 16,-16 1-16,34 17 16,-52 0-16,17 17 15,-17-17-15,-1 36 16</inkml:trace>
  <inkml:trace contextRef="#ctx0" brushRef="#br0" timeOffset="140598.0251">27270 7708 0,'-18'-17'15,"-17"17"1,0 0-16,-1 0 16,19 17-16,-19 1 0,19-1 15,-1 1-15,-17 53 16,35-54-16,0 72 16,17-72-16,19 54 15,17-54-15,-18 1 0,53 0 16,-53-1-16,1-17 15,-1 0-15,-17 0 16,-1 0-16,-17-17 16</inkml:trace>
  <inkml:trace contextRef="#ctx0" brushRef="#br0" timeOffset="142460.1643">27764 7232 0,'0'0'15,"0"-18"-15,-18 36 31,0 0-31,1-1 16,-36 36-16,35-35 16,-35 17-16,36 0 15,-19 1 1,36-19-16,0 19 16,18-36-16,0 17 15,35 1-15,-36-1 16,18 1-16,-17 0 15,0-1-15,-18 1 16</inkml:trace>
  <inkml:trace contextRef="#ctx0" brushRef="#br0" timeOffset="142737.4019">27852 7444 0,'17'0'15,"1"-18"-15,17 18 16,-17 0-16,17-18 15,-17 1 1,0 17 0,-1 0-16,-34 0 15</inkml:trace>
  <inkml:trace contextRef="#ctx0" brushRef="#br0" timeOffset="143032.9233">27975 7250 0,'0'0'0,"18"17"15,-18 1-15,0 0 16,0-1-16,0 1 0,0 17 15,0-17-15,-18 17 16,18-17-16,0 17 16,0-17-16,18-1 15,0 1-15,17-18 16,-18 0-16,1 0 0,0 0 16,-1-18-1</inkml:trace>
  <inkml:trace contextRef="#ctx0" brushRef="#br0" timeOffset="143443.516">28310 7391 0,'18'0'15,"0"0"1,-1 0-16,1 0 16,0 0-1,17 0-15,-17 0 16,-18-18-1</inkml:trace>
  <inkml:trace contextRef="#ctx0" brushRef="#br0" timeOffset="143760.2053">28610 7267 0,'0'18'31,"0"0"-15,18-1-16,-18 18 16,0-17-16,0 0 0,18 17 15,-18-17 1,0-1 0</inkml:trace>
  <inkml:trace contextRef="#ctx0" brushRef="#br0" timeOffset="144128.8792">28716 7197 0,'18'0'31,"-1"17"-15,19 1-16,-19-18 16,19 18-16,-19-1 15,19 1-15,-19-18 16,36 18 0,-35-1-16,-1-17 15,1 18-15,-18-1 16,0 1-16,-18 0 15,1-1-15,-1 1 16,0 0 0,1 17-16,17-17 15,-18-1 1,18 1-16,-17-18 16</inkml:trace>
  <inkml:trace contextRef="#ctx0" brushRef="#br0" timeOffset="144723.3033">29104 8096 0,'0'0'0,"0"18"31,0 17-31,0-17 15,0 17-15,0-17 16,-35 17-16,17 0 16,1-17-16,-19 0 0,1-1 15</inkml:trace>
  <inkml:trace contextRef="#ctx0" brushRef="#br0" timeOffset="146960.8889">29545 7867 0,'18'0'15,"35"18"1,0-1-16,-18 1 0,18 17 16,0-17-16,0 17 0,-18-17 15,53 35-15,-53-36 16,1 19-16,-19-19 15,-17 1-15,0-1 16,-17-17 0,-1-17-16</inkml:trace>
  <inkml:trace contextRef="#ctx0" brushRef="#br0" timeOffset="147206.5422">30021 7691 0,'0'17'15,"-17"1"-15,-1-1 16,0 36-16,1-17 0,-54 70 16,36-54-16,-53 37 15,53-36-15,-18-18 16,35 0-16,-17-17 0,-1 17 15,19-35-15,34 0 16,1-18 0</inkml:trace>
  <inkml:trace contextRef="#ctx0" brushRef="#br0" timeOffset="147821.6754">30427 7303 0,'-18'0'31,"-17"17"-15,18 1-16,-19-1 16,19 19-16,-1-19 0,0 19 15,18-19-15,0 19 0,0-19 16,0 18-16,18-17 0,0 0 16,35 17-16,-36-35 15,18 18 1,-17-1-16,0-17 15</inkml:trace>
  <inkml:trace contextRef="#ctx0" brushRef="#br0" timeOffset="148043.8864">30515 7479 0,'18'0'16,"35"0"-1,-18 0-15,0 0 16,-17 0-16,35 0 16,-35 0-16,-36 0 31,0 0-31</inkml:trace>
  <inkml:trace contextRef="#ctx0" brushRef="#br0" timeOffset="148333.6563">30603 7338 0,'-17'35'16,"17"-17"-16,0 17 0,0 0 15,-18 1-15,18-19 16,18 1-16,-18-1 16,0 1-16,35 17 15,-17-17-15,17 0 16,0-18-16,1 0 15,-19 0-15,1 0 16,0-18-16,-18 0 16</inkml:trace>
  <inkml:trace contextRef="#ctx0" brushRef="#br0" timeOffset="148760.2901">30850 7338 0,'18'0'31,"0"17"0,-1 1-31,1 0 16,17-1-16,-17 1 16,17 17-16,-17-17 15,17 0-15,-17-18 16,-1 17-1,-17 1-15,-17-1 16,-1 1 0,-17 17-16,0-17 15,-1 0-15,19-1 16,-1-17-16,18 18 16,-18 0-16</inkml:trace>
  <inkml:trace contextRef="#ctx0" brushRef="#br0" timeOffset="149657.0688">31203 7320 0,'0'-17'0,"18"-1"31,-1 18-15,1 0-16,35 0 16,-35 0-16,35 0 15,-36 0-15,1 18 16,0-18-1,-18 17 1,0 1-16,0 17 16,0 18-1,0-18-15,17 1 0,-17 16 16,18 54 0,-18-35-16,0 88 15,0-89-15,17 18 16,-17-17-16,0-1 0,18 54 15,-18-89-15,18 36 16,-18-54-16,0 1 16,-18 0-16,0-18 15,18-18-15,-52 0 16,34 1-16,-53-19 16,36 36-16,-18-17 15,18 17-15,0 0 16</inkml:trace>
  <inkml:trace contextRef="#ctx0" brushRef="#br0" timeOffset="151648.0036">32068 7902 0,'17'0'16,"1"0"-16,17-17 0,0 17 15,1 0-15,17-18 16,-1 18-16,-16-18 0,17 18 16,-18-17-16,-17 17 0</inkml:trace>
  <inkml:trace contextRef="#ctx0" brushRef="#br0" timeOffset="151836.3053">32297 7726 0,'0'0'0,"17"53"0,1-18 15,-18 0-15,0 1 16,18-1-16,-18 0 0,17 0 0,1 18 15,0-17 1,-1-1-16,-17-17 16,18-18-16</inkml:trace>
  <inkml:trace contextRef="#ctx0" brushRef="#br0" timeOffset="152210.2989">32597 7532 0,'17'123'16,"-34"-246"-16,52 317 0,-35-124 15,18-17-15,-18 18 0,17 35 16,1-71-16,-18 0 15,0-17-15,18-36 16,-18-17 0,35-18-16,-18 35 15,1 1-15,17 17 16,1 17-16,-19 1 16,1 35-16,-18-18 15,0 18-15,0-35 16,-18-1-16,1-17 0,-1 18 15,0-18-15,1 0 0,-19-18 16,19 1 0</inkml:trace>
  <inkml:trace contextRef="#ctx0" brushRef="#br0" timeOffset="152459.4636">33020 8079 0,'0'0'0,"0"17"16,-18 19 0,18-19-16,18 1 15,17 17-15,-17-35 16,52 18-16,-52-18 15,17 0-15,-17 0 0,0-18 16,-18 0 0</inkml:trace>
  <inkml:trace contextRef="#ctx0" brushRef="#br0" timeOffset="152822.8338">33143 7250 0,'0'0'15,"18"17"1,35 36 0,-18 0-16,54 53 15,-54-36-15,71 89 16,-71-88-16,18 105 16,-36-88-16,1 71 15,-18-88-15,-35 70 16,17-88-16,-52 53 15,17-71-15,-35 53 16</inkml:trace>
  <inkml:trace contextRef="#ctx0" brushRef="#br0" timeOffset="160306.1856">19050 10142 0,'0'18'15,"18"-18"17,-18-18 14,17-17-30,-17 0-16,0-53 16,0 35-16,0 0 0,-17-71 15,17 54-15,-36-89 16,19 88-16,-19-70 16,19 71-1,-1-36-15,1 71 16,-1-36-16,18 53 15,0 1-15,18 17 63,-1 0-47,18 0-16,-17 0 0,17 17 15,1-17-15,69 18 0,-34 0 16,70-18-1,-88 0-15,18 0 0,17 17 16,-71 1-16,19 0 16,-19-18-16,-17 17 15,-17 1 1,-1 17 0,0 1-1,18 34-15,0-35 16,0 18-16,18-17 0,0-19 15,-1 18-15</inkml:trace>
  <inkml:trace contextRef="#ctx0" brushRef="#br0" timeOffset="170689.2653">19473 10019 0,'0'-18'15,"0"1"17,0 34-1,0 19-16,0-19-15,18 36 16,-18-18-16,18 1 16,-1-19-16,1 1 15,0 0-15,17-18 16,-18 0-16,-17-18 0,36 0 16,-19-17-1,-17 17-15,18-35 16,-18 18-1,0 18-15,0-1 0,-18 0 16,18 36 0,18 17-1,0 0 1,-1 1-16,-17-19 16,18 19-16,-18-19 15,18 19-15,-18-19 16,0 1-16,0-1 15,-18 19 1</inkml:trace>
  <inkml:trace contextRef="#ctx0" brushRef="#br0" timeOffset="180355.1401">20302 9648 0,'18'0'31,"17"0"-31,1 0 16,16-17-1,-16 17-15,-1 0 16,-17 0-16,-1 0 16,1 0-16,-18 17 15,-18 1-15</inkml:trace>
  <inkml:trace contextRef="#ctx0" brushRef="#br0" timeOffset="180509.551">20391 9807 0,'0'0'15,"17"0"-15,18 0 0,-17 0 0,17 0 16,18 0-16,-35 0 16,0 0-16</inkml:trace>
  <inkml:trace contextRef="#ctx0" brushRef="#br0" timeOffset="200685.3046">22225 9578 0,'-18'0'0,"1"0"16,-1 0-1,-70 0-15,53 18 16,-36-18-16,18 17 0,-88 18 16,70-17-16,19 0 15,-19 17-15,0 0 0,19 1 16,-1 17-16,53-18 15,0-18-15,17 1 16,71 17-16,-35-17 16,18-18-16,35-18 15,0-17 1,-89 17-16,1 1 0,-36-18 16,1-1-16,-54 1 15,36 17-15,-1 18 16,1 0-16,0-17 0,17 17 15,1 0-15</inkml:trace>
  <inkml:trace contextRef="#ctx0" brushRef="#br0" timeOffset="201125.4741">22754 9084 0,'0'0'16,"0"-35"-16,-17 35 0,-1 0 16,-17 35-16,17 0 15,0 1-15,-17 105 16,17-53-16,1 0 15,-1 18-15,18 0 0,18 88 16,-1-106-16,19-17 16,-1-1-16,0-17 0,36 18 15,-36-36-15,0-18 16</inkml:trace>
  <inkml:trace contextRef="#ctx0" brushRef="#br0" timeOffset="203317.1415">23266 9472 0,'0'0'16,"0"-18"-16,17 1 16,-17 34-1,-17 72 1,17-36-16,-18 70 16,18-52-16,0 52 15,0-70 1,18-18-16,17 53 15,-17-70-15,17 0 0,-17-1 16,34-34-16,-16-1 16,-1-35-1,-17 18-15,-1-36 16,-17 54-16,0-19 0,0 19 16,0 34-1,18 1-15,-18 17 16,35 18-16,0-17 0,36 16 15,-36-52 1,54 0-16,-37 0 16,1-70-16,-35 35 15,-18-18-15,0 0 0,0 0 16,-18-18-16,-17 18 0,0-17 16,17 17-16,-17 0 15,17 18-15,-17-1 16,17 36-16,18 18 15,0 35-15,18-18 16</inkml:trace>
  <inkml:trace contextRef="#ctx0" brushRef="#br0" timeOffset="203701.1619">24095 10089 0,'0'0'15,"0"53"-15,0-17 0,35 17 16,-17-36-16,17 18 15,-17-35-15,-1 0 0,18-17 16,-17-18-16,-18 17 16,18-17-16,-18 17 15,0-35-15,0 35 16,0 1-16,0 34 16,0 1-16,0 0 15,17 35-15,1-18 16,0 18-1,-18-36-15,17 19 16,-17-19-16</inkml:trace>
  <inkml:trace contextRef="#ctx0" brushRef="#br0" timeOffset="205002.073">24853 9490 0,'-17'0'0,"17"-18"15,17 18-15,1 0 16,52-18-16,-17 1 16,18 17-1,-53-18-15,17 18 0,0 0 16,-35 18 0</inkml:trace>
  <inkml:trace contextRef="#ctx0" brushRef="#br0" timeOffset="205230.1795">24853 9490 0,'0'0'0,"18"53"15,-1-18-15,1 18 0,-18 35 16,18-35 0,-18 0-16,0 35 15,17-53-15,1 1 0,-18-1 16,18-17-16,35 34 15,-18-34-15,35 0 16,-34-18-16,34 0 16,-34 0-16,-19 0 15,1 0-15</inkml:trace>
  <inkml:trace contextRef="#ctx0" brushRef="#br0" timeOffset="206203.7875">26035 9807 0,'18'0'0,"-36"-35"15,0 17 1,-17 1-1,0 17-15,-36 0 16,18 17-16,-17 36 16,35-35-16,-18 52 15,53-17-15,0 18 16,17-36-16,54 36 16,-18-54-16,-18 19 0,71-19 15,-53-17 1,0 0-16,-36 0 15,1-17-15,-18-1 16,-18 18-16,18-18 16</inkml:trace>
  <inkml:trace contextRef="#ctx0" brushRef="#br0" timeOffset="206648.4689">26476 9313 0,'0'0'0,"-35"36"16,-1-19-16,19 19 15,-18-19-15,17 1 0,-35 35 16,35-36-1,1 36-15,17-35 16,17 35-16,1-36 16,0 1-16,-1-18 0,19 18 15,-19-1-15,18-17 0,1 18 16,-19-18-16,-17 18 16,0-1-1</inkml:trace>
  <inkml:trace contextRef="#ctx0" brushRef="#br0" timeOffset="206848.501">26564 9578 0,'18'0'16,"17"0"-1,0 0-15,36-18 16,-53 18-16,34-17 16,-34 17-16,-18-18 15</inkml:trace>
  <inkml:trace contextRef="#ctx0" brushRef="#br0" timeOffset="207075.6055">26741 9402 0,'-18'35'15,"18"0"-15,-18 18 16,18-18-16,0 36 16,18-36-16,0 18 15,-1-35-15,1-1 0,35-17 16,-36 0-16,1 0 15,0 0 1,-1-17-16</inkml:trace>
  <inkml:trace contextRef="#ctx0" brushRef="#br0" timeOffset="207303.8433">27111 9578 0,'0'0'0,"18"0"0,35 0 16,-18 0-16,18-18 15,-36 18-15,1 0 16</inkml:trace>
  <inkml:trace contextRef="#ctx0" brushRef="#br0" timeOffset="207671.3206">27481 9437 0,'0'17'16,"0"1"0,0 0-1,18 17-15,-18-17 16,18 17 0,-18-17-16,17-1 15,-17 1-15,0-1 0,0 1 16,0 0-16</inkml:trace>
  <inkml:trace contextRef="#ctx0" brushRef="#br0" timeOffset="207977.1342">27587 9384 0,'18'18'15,"0"-18"1,-1 17-16,1-17 16,-1 0-16,19 18 0,-19-18 0,19 17 15,-1 1-15,-17-18 16,-1 18-16,18 17 16,-17-17-16,-18-1 15,0 1-15,0 0 0,-18 17 16,1-18-16,-1 19 15,1-19-15,17 1 16,-18 0-16,18-1 16,0 1-16,18-18 15</inkml:trace>
  <inkml:trace contextRef="#ctx0" brushRef="#br0" timeOffset="208221.7839">28116 10266 0,'0'0'15,"-35"53"-15,0-36 16,-18 36-16,35-35 16,-17 0-16,-18-1 15</inkml:trace>
  <inkml:trace contextRef="#ctx0" brushRef="#br0" timeOffset="208706.3483">28610 9966 0,'18'18'16,"17"-1"-16,36 19 15,-18-19-15,35 36 16,-35-35-16,0 35 15,-18-18-15,-35 0 16,-18-17 0</inkml:trace>
  <inkml:trace contextRef="#ctx0" brushRef="#br0" timeOffset="208893.3463">28928 9984 0,'-53'53'16,"106"-106"-16,-124 141 0,18-18 15,36-34-15,-19 17 16,19-18-16,-1 0 16,18-17-16,-18-18 15</inkml:trace>
  <inkml:trace contextRef="#ctx0" brushRef="#br0" timeOffset="209650.8596">29351 9384 0,'-18'0'15,"1"0"-15,-1 18 16,-35-1 0,36 1-16,-1-1 15,-17 1-15,17 0 0,0-1 16,1 1-16,-1 0 15,18 17-15,18-17 16,17 34-16,0-34 16,-17 0-1,17-1-15,-17 1 0,0 0 0,17 17 16,-35-17 0,-18-18-1</inkml:trace>
  <inkml:trace contextRef="#ctx0" brushRef="#br0" timeOffset="209834.5526">29439 9596 0,'18'0'15,"17"0"-15,-17 0 0,17 0 16,0 0-16,1 0 0,17-18 15,-36 18 1,-34 0 0,-1 0-16</inkml:trace>
  <inkml:trace contextRef="#ctx0" brushRef="#br0" timeOffset="210029.4923">29563 9472 0,'-18'35'0,"18"-17"16,-17 17-16,17 18 15,17-35-15,-17 17 16,18-17-16,-1-1 0,1 1 16,17 0-16,1-18 15,-19 0-15,1 0 0</inkml:trace>
  <inkml:trace contextRef="#ctx0" brushRef="#br0" timeOffset="210284.6706">29757 9507 0,'17'0'15,"1"18"-15,35 0 16,-35-1-16,35 1 15,-36-18-15,18 35 16,-17-35-16,-18 18 16,-18-1-16,18 1 15,-17 0-15,-18-18 0,-1 35 16,19-17 0,17-1-1,-18-17-15</inkml:trace>
  <inkml:trace contextRef="#ctx0" brushRef="#br0" timeOffset="210918.3559">30127 9454 0,'0'-17'0,"0"-1"15,18 18 1,0 0-16,34 0 16,-34 0-1,0 18-15,17-18 0,0 0 16,-17 0-16,0 17 15,-1-17 1,-17 18-16,18 0 16,-18 35-16,0-18 15,0 0-15,17 89 16,-34 34 0,17-69-16,0 105 15,0-124-15,-18 1 0,18 52 16,0-70-16,0 0 15,0-35 1,0-1-16,-17 1 16,-1-36-1,0 1-15,1-1 16,-19-17-16,19 17 16,-1 18-16,0 0 15</inkml:trace>
  <inkml:trace contextRef="#ctx0" brushRef="#br0" timeOffset="211391.1106">30850 10037 0,'36'0'16,"-19"0"-16,19 0 0,-1 0 15,53 0-15,-53 0 16,18 0 0,-35 0-16,-36-18 15</inkml:trace>
  <inkml:trace contextRef="#ctx0" brushRef="#br0" timeOffset="211569.5312">31062 9860 0,'0'106'0,"0"-212"0,0 265 15,0-53-15,35-71 16,1 36-1,-19-54-15,1 1 16,0-18-16</inkml:trace>
  <inkml:trace contextRef="#ctx0" brushRef="#br0" timeOffset="212292.9548">31627 9472 0,'0'0'15,"17"35"-15,-17 36 16,18-18-16,-18 0 15,17 35-15,1-17 16,-18 17-16,18-18 0,-18 1 16,17-1-16,1 19 15,-18-54-15,0 0 16,0-70 0,18-36-1,17 36-15,18-18 16,-18 35-16,36 1 15,-36 17-15,36 53 16,-54-18-16,-17 36 16,0-36-1,-53 18-15,36-36 16,-19 1-16,1-18 0,17 0 16,-35 0-16,36-18 15,-18 1 1,35-1-16</inkml:trace>
  <inkml:trace contextRef="#ctx0" brushRef="#br0" timeOffset="212783.1556">32367 10248 0,'-17'18'31,"17"35"-15,0-18-16,17 18 15,1-18-15,0-17 16,-1-18-16,19 18 0,-1-18 16,0-18-16,0-17 15,-17 17-15,-18-17 16,18-1-16,-1 19 15,-17-1-15,0 0 16,0 36 0,0 0-16,0 35 15,0-36-15,18 19 16,-18-19-16,0 1 0,18 0 16,-18-1-16,17 1 15</inkml:trace>
  <inkml:trace contextRef="#ctx0" brushRef="#br0" timeOffset="213304.6691">32808 9472 0,'0'-35'0,"0"70"0,-17-88 15,34 71 16,19 52-15,-19-34-16,54 87 16,-36-70-16,18 88 15,-18-53-15,-17 71 16,-18-71-16,0 53 16,-18-88-16,1 18 15,-19 17-15,1-70 16,-18 35-16,18-36 15,17 1-15</inkml:trace>
  <inkml:trace contextRef="#ctx0" brushRef="#br0" timeOffset="218643.5806">28575 617 0,'0'18'15,"0"0"1,0 17-16,18 0 0,-18 71 16,17-35-16,1-1 15,-18 18-15,18 124 16,-18-89-16,35 142 15,-35-141-15,17-1 16,-17-17-16,18 0 0,0 52 16,-18-87-16,0 35 15,0-53-15,0-18 16,0-17-16,0-1 16,-18 1-16,0-18 15</inkml:trace>
  <inkml:trace contextRef="#ctx0" brushRef="#br0" timeOffset="219254.7049">25841 2646 0,'18'0'15,"17"0"1,0 0-16,36 0 15,-18 0-15,70 0 16,-52 0-16,17 0 16,0 17-16,0-17 0,159 18 15,-88-18 1,176 18-16,-141-18 16,229 0-16,-211 17 15,0 1-15,-1 0 0,-17-1 16,195 36-16,-195-35 15,194 35 1,-194-53-16,194 0 16,-212-18-16,124-17 15,-194 17-15,17-17 16,-87 17-16,-19 1 16,-17-1-16</inkml:trace>
  <inkml:trace contextRef="#ctx0" brushRef="#br0" timeOffset="221464.0113">25012 2293 0,'0'-18'0,"18"18"15,-1-17 1,1 17 0,17 17-16,-17-17 15,17 18-15,0-18 16,-17 0-16,35 18 15,-18-18-15,0 0 0,1 0 16,34 0-16,-17 0 16,35 17-1,-35-17-15,18 18 16,-36-18-16,53 18 16,-52-1-16,52 1 15,-53-18-15,71 18 16,-53-1-16,0-17 15,-18 0-15,71 0 16,-53 0-16,0 0 16,-18 0-16,0 18 0,53-18 15,-70 17-15,53-17 16,-36 0-16,18 0 16,-18 0-16,0 0 0,54 0 15,-36 0-15,35 0 16,-53 0-16,53 0 15,-53 0-15,54 0 16,-54 0-16,35 0 16,-17 0-16,-17 0 15,-1 0-15,0 0 16,1 0-16,16 0 16,-16 18-16,-19-18 0,36 0 15,-35 0 1,35 0-16,-36 0 15,36-18-15,-35 18 16,17 0-16,-17-17 0,0 17 16,-1 0-16,18-18 15,-17 18-15,0-17 0,17-1 16,-17 18-16,17-35 16,-17 35-16,-1-18 15,1 0-15,0 18 0,17-35 16,-18 35-16,1-18 15,0 1-15,-1-1 0,-17 1 16,18 17-16,0-18 0,-1-17 16,1 17-1,0-17-15,-1 17 16,1 0-16,-1 1 0,-17-1 16,18 0-16,0 1 0,-1-18 15,1-1-15,-18 19 16,18-1-16,-1 0 15,1-35-15,-18 36 16,18-1-16,-18 1 16,17-19-16,1 1 0,-1 0 15,-17 17-15,18-17 16,0 0 0,-1-1-16,1 19 0,0-1 15,-1-17-15,19-18 16,-36 35-16,17-17 15,1 17-15,0-17 16,-1 17-16,1 1 16,-1-36-1,1 35-15,17-17 16,1 35-16,-19-18 0,1 1 16,0-1-16,-1 18 0,1-18 15,-18 1-15,17-1 16,1 18-16,17-18 15,-35 1-15,36-1 16,-19 18-16,19-18 16,-19 18-16,36-17 15,-35 17-15,-1 0 16,19 0-16,-19 0 0,1 0 16,17 0-16,-17 0 15,0 0-15,34-18 16,19 18-1,-36 0-15,1-17 0,34 17 16,1-18 0,-36 18-16,-17 0 0,34 0 15,-34 0-15,17 0 16,1 0-16,17 0 16,-18 0-16,18 18 15,-18-18 1,0 0-16,36 0 15,-53 17-15,52-17 16,-35 0-16,-17 18 16,17-18-16,1 0 0,34 0 15,-35 0-15,1 0 16,-1 0-16,0-18 0,53 18 16,-70 0-16,53 0 15,-36 0-15,35 18 16,-34-18-16,34 0 15,-34 17 1,69-17-16,-52 0 16,71 0-16,-71 0 15,35 0-15,-35 18 16,0-18-16,0 0 0,70 18 16,-70-18-16,18 0 15,-1 0-15,1 0 16,70 0-16,-88 0 15,-18 0-15,-17 0 16,-1 0-16,1 0 16,-36 0-16,-17 0 0</inkml:trace>
  <inkml:trace contextRef="#ctx0" brushRef="#br0" timeOffset="222031.5661">31062 2752 0,'-18'0'15,"1"0"-15</inkml:trace>
  <inkml:trace contextRef="#ctx0" brushRef="#br0" timeOffset="222373.9765">30762 2752 0,'-17'0'0,"34"0"0,-17 0 62,36 0-46,16 0-16,1 0 16,53-18-16,-35 18 15,17 0-15,0 0 16,0 0-16,18 0 0,0 0 15,17 0-15,-17 0 0,124 0 16,-142 0-16,-18 0 16,19 0-16,-72 0 15,-34 18 1,-19-18-16,1 17 0</inkml:trace>
  <inkml:trace contextRef="#ctx0" brushRef="#br0" timeOffset="223086.4119">28452 935 0,'17'-18'32,"18"18"-17,1 0-15,52-17 16,-35 17-1,53-18-15,-71 18 16,36 0-16,-54 0 16</inkml:trace>
  <inkml:trace contextRef="#ctx0" brushRef="#br0" timeOffset="223982.22">27975 741 0,'0'17'16,"18"1"-1,-18 0 1,18 17 0,-18-17-16,35 35 15,-35-36-15,17 1 16</inkml:trace>
  <inkml:trace contextRef="#ctx0" brushRef="#br0" timeOffset="224571.7003">28469 529 0,'0'-35'0</inkml:trace>
  <inkml:trace contextRef="#ctx0" brushRef="#br0" timeOffset="224643.3912">28469 529 0,'0'-88'31,"0"176"-31,0-158 0,18 105 16,-18-17-16,17-1 15</inkml:trace>
  <inkml:trace contextRef="#ctx0" brushRef="#br0" timeOffset="227852.7712">32103 2558 0,'0'0'0,"0"-18"0,-18 18 16,36 0 15,17 18-15,0-1-16,-17 19 0,53-1 16,-36 0-16,18-17 15,0 17 1,-36-17-16,1-1 0,-18 1 0,0 0 15,-18 17 1,1-17-16,-54 17 16,36-35-16,-36 35 15,36-35-15</inkml:trace>
  <inkml:trace contextRef="#ctx0" brushRef="#br0" timeOffset="231116.08">27076 2240 0,'0'-17'0,"-18"17"16,0-18-1,1 18-15,-18-18 16,17 1-16,-17 17 0,-1-18 16,-52-17-16,18 17 15,-1 0-15,0 1 0,-17 17 16,-88-36-1,70 36-15,0 0 0,-123 0 16,105 0-16,19 0 16,-19 0-16,1 18 0,-89 0 15,141-1-15,-87 19 16,105-19 0,0 1-16,0 0 0,0 17 15,18-17-15,35-1 16,-18 18-1,18 1-15,0-19 0,18 19 16,17-1 0,18 18-16,0-18 15,-18-17-15,159 70 16,-35-35 0,-53-36-16,123 54 15,-88-36-15,141 18 16,-123-35-16,0 0 0,-18-1 15,159-17 1,-177 0-16,107-35 16,-107 35-16,-35-18 0,89-35 15,-107 36-15,18-19 16,-70 19-16,17-19 16,-35 19-1,0-18-15,-17-1 16,-36-17-1,18 18-15,-18-18 0,-53-17 16,35 17-16,-70-18 16,53 54-16,-53-19 15,70 36-15,-52 18 16</inkml:trace>
  <inkml:trace contextRef="#ctx0" brushRef="#br0" timeOffset="232190.0317">31380 776 0,'0'-18'15,"-18"18"-15,18-17 0,-53 17 16,18-18 0,-1 18-16,1-17 0,-53 17 15,35-18-15,-70 0 16,52 18-16,-17 0 15,-106 0-15,88 0 16,-17 18-16,-71 17 16,88-35-16,-71 53 15,107-35-15,-18 17 16,35-17-16,0 17 16,35-17-16,0 35 15,18-36-15,0 1 16,36-1-16,-19 1 15,72 35-15,-19-35 16,54 17-16,-36-35 16,-18 18-16,19-1 0,122 18 15,-105-17-15,17 0 16,160 17 0,-142-35-16,0 18 15,18-18-15,-1 0 0,178 0 16,-178 0-16,-17 0 15,106-36-15,-35-17 16,-159 18 0,-35 0-1,-54-36 1,1 36-16,-88-35 0,52 34 16,-17-17-16,-18 18 15,0-18-15,0 18 0,-17 0 0,-1 17 16,-123 0-1,124 18-15,-106 36 16</inkml:trace>
  <inkml:trace contextRef="#ctx0" brushRef="#br0" timeOffset="258044.0278">19703 10654 0,'0'-18'15,"0"36"32,0 0-31,0-1 0,0 18-16,0-17 0,0 0 15,0-1-15,0 1 0,0 0 16,0-1-16,17 1 0,36 35 15,-18-53-15,1 17 16,-1 1-16,18-18 0,53 18 16,-71-18-16,53 0 15,-52 0-15,-19 0 16,18 0-16,-17 0 16,-36 0-1,1-18 1,-1 0-16,-17 1 15</inkml:trace>
  <inkml:trace contextRef="#ctx0" brushRef="#br0" timeOffset="258455.6788">19562 10760 0,'-18'0'16,"36"0"-1,-1-36 1,1 36-16,-1-17 16,19-36-1,-1 35-15,-17 1 16,-18-19 0,17 36-1,-17-17-15,18 34 16,0 1-1,-1 17-15,36 18 16,-35-35-16,17-1 0,-17-17 16</inkml:trace>
  <inkml:trace contextRef="#ctx0" brushRef="#br0" timeOffset="258934.6658">20585 10672 0,'0'0'0,"17"17"16,1 1-1,0-1 1,-18 1-16,17-18 15,1 0-15</inkml:trace>
  <inkml:trace contextRef="#ctx0" brushRef="#br0" timeOffset="259061.5045">20761 10689 0,'18'35'0,"-18"-17"16,17 0-16,-17-1 15,36 1-15</inkml:trace>
  <inkml:trace contextRef="#ctx0" brushRef="#br0" timeOffset="259401.9303">20937 10883 0,'18'35'0,"-36"-70"0,36 88 15,0-35-15,17 17 16,-17-17-16,34-18 16,-34 17-16,17-34 15,-17 17-15,0-36 16,-1 19-16,-17-19 15,0 19-15,-17 17 0,17-18 16,0 1 0,-18 17-16,18 17 15,0 1-15,0-1 0,18 1 16,-18 0-16,17 17 16,1-17-16,0-1 0,-1 1 15,1-18-15</inkml:trace>
  <inkml:trace contextRef="#ctx0" brushRef="#br0" timeOffset="259723.7006">21325 11130 0,'18'106'16,"-36"-212"-16,54 265 16,-19-89-16,1-52 15,-18 17-15,0-17 16,0-36-16,0 1 15,-18-36 1,1 18-16,-1-18 0,18 17 16,-18-34-16,18 17 15,0 0-15,18 18 0,0-1 0,17 1 16,0 35-16,18 0 16,-35 18-16,-18 17 15,17-17-15,-17 35 16,-17-36-16,-1 1 15,1 0-15,-1-1 0,0-17 16,-17 18-16,17-36 16,18 1-16,18-1 15</inkml:trace>
  <inkml:trace contextRef="#ctx0" brushRef="#br0" timeOffset="260045.5577">21696 10918 0,'0'0'16,"-35"71"-16,17-53 0,0 52 15,18-52-15,53 17 16,-35-35 0,17 0-16,0 0 0,-17-17 15,17-19-15,-17 19 0,0-54 16,-18 36-16,0-36 15,-18 36-15,-35-18 16,35 18-16,1 35 16,-1-18-16,0 18 0,1 0 15,17 18-15,0 52 16,0-34-16,35 34 16,-17-35-16,52 36 15,-34-53-15,-19-1 16,19 1-16,-1 0 0</inkml:trace>
  <inkml:trace contextRef="#ctx0" brushRef="#br0" timeOffset="260479.209">22013 10971 0,'0'0'0,"-35"36"15,35-19-15,-18 36 16,18-17-16,18-19 0,0 1 15,-1-1-15,19-17 0,-1 0 16,-17 0-16,17-35 16,-35 18-16,0-19 15,0 19-15,-18-19 16,18 19 0,-17 17-16,17-18 0,17 36 31,18-1-16,-17-17-15,17 18 16,-35 0-16,18-18 16,-18-18 15,-18 0-31,18 1 16,0-1-16,36 0 15,-36 1-15,35-1 16,-17 0-16,17 18 15,0 0-15,-17 0 16,-1 0-16,-17 18 16</inkml:trace>
  <inkml:trace contextRef="#ctx0" brushRef="#br0" timeOffset="260658.6874">22348 10742 0,'0'53'16,"0"-18"-16,0 36 15,0-18-15,0 17 16,0-34-16,18 17 16,-18-36-16,18 18 15</inkml:trace>
  <inkml:trace contextRef="#ctx0" brushRef="#br0" timeOffset="260908.3517">22454 11113 0,'18'0'16,"0"-18"-16,-1 0 16,19 1-1,-19-1-15,1-17 16,-18 17-16,-18 18 15,1 0 1,-19 0-16,36 18 16,-17-1-16,17 19 15,17-1-15,1-17 16,0-1-16,-1 1 16,1-1-16,17-17 0,0 0 15,-17 0-15,17 0 0,-17-17 16</inkml:trace>
  <inkml:trace contextRef="#ctx0" brushRef="#br0" timeOffset="261097.145">22860 10707 0,'0'0'0,"-18"17"15,18 19-15,0-19 16,0 1-16,18-18 16,0 0-16,-1-18 15</inkml:trace>
  <inkml:trace contextRef="#ctx0" brushRef="#br0" timeOffset="261208.7862">22966 10707 0,'0'0'0,"0"17"15,0 1-15,0 0 16,0 17 0,-18-35-16</inkml:trace>
  <inkml:trace contextRef="#ctx0" brushRef="#br0" timeOffset="276051.4311">21572 14799 0,'0'18'16,"0"-1"-1,0 1-15,0 53 16,0-36 0,0 0-16,0 18 0,0 88 15,0-53-15,-17 124 16,17-89-16,-18 124 15,18-106-15,0 89 16,0-124-16,18 105 16,-18-123-16,17 107 15,-17-107-15,0-18 16,0-17-16,0 0 16,18 18-16,-18-54 15,0 1-15,0-36 16,-18-35-1</inkml:trace>
  <inkml:trace contextRef="#ctx0" brushRef="#br0" timeOffset="276553.2417">21431 14958 0,'0'0'15,"18"0"1,17 0-1,-17-18-15,17-35 16,-17 36-16,-1-36 16,-17 35-16,0-17 15,18 52 17,0 36-17,-1-35-15,1 0 16,0-1-16,-1 1 0,1 0 0,17-1 15</inkml:trace>
  <inkml:trace contextRef="#ctx0" brushRef="#br0" timeOffset="277380.2069">22331 14887 0,'0'18'16,"17"17"-1,-17 0-15,0 18 0,0 0 16,0 88-16,0-35 16,0 18-16,-17-1 0,17 18 15,-35 159-15,35-176 16,0 105-16,0-141 15,35 71 1,-18-106-16,1 35 16,0-53-16,-18 18 15,0-35-15,0-1 16,0-34-16,-18-18 16</inkml:trace>
  <inkml:trace contextRef="#ctx0" brushRef="#br0" timeOffset="277820.8787">22172 14993 0,'18'-18'31,"-1"-17"-31,1 18 16,17-36-1,-17 35-15,0 0 16,-1 1-16,1 17 0,-18-18 16,17 18-16,1 18 15,-18 17 1,18-17-16,-18-1 15,17 19 1,1-1-16,-18-18 0</inkml:trace>
  <inkml:trace contextRef="#ctx0" brushRef="#br0" timeOffset="278271.0759">22384 16810 0,'-18'35'15,"18"0"-15,18 36 16,-18-36-16,35 18 16,-35-18-16,18 1 15,-18-1-15,17 18 16,-17-35-16,0 17 16,0-18-16,-17-17 15</inkml:trace>
  <inkml:trace contextRef="#ctx0" brushRef="#br0" timeOffset="278783.3966">23195 15028 0,'0'36'15,"0"-72"-15,18 107 0,-18-18 0,35 106 16,-17-71-16,-1 35 15,-17 18-15,0 0 16,0 159-16,-17-176 16,34 87-16,-17-122 15,18 52-15,0-88 16,-18 35-16,0-70 16,0-1-1,0-34-15,-18-1 16</inkml:trace>
  <inkml:trace contextRef="#ctx0" brushRef="#br0" timeOffset="279176.4423">23001 15064 0,'0'0'16,"18"0"-16,-1-18 15,-17 0 1,18 1-1,-18-1-15,0 0 16,18 18-16,-18-35 16,17 35-16,1-17 15,0-1 1,-1 18-16,1 0 16,0 0-16,-1 0 15,1 18-15,35-1 16,-18 1-1</inkml:trace>
  <inkml:trace contextRef="#ctx0" brushRef="#br0" timeOffset="279665.2424">24042 15011 0,'0'0'0,"17"17"0,-17 19 16,18 34-16,-18-17 0,35 141 15,-35-88-15,18 176 16,-18-141-16,18 18 16,-18-18-16,17-17 0,19 87 15,-19-123-15,18 36 16,-17-71-16,0 17 16,-18-52-16,0 0 15,-18-36-15,0-35 16</inkml:trace>
  <inkml:trace contextRef="#ctx0" brushRef="#br0" timeOffset="280033.0359">24112 14940 0,'0'0'0,"0"-17"0,18-1 15,-18 0-15,18-17 16,-18 17-16,0 1 0,17-1 15,-17 0 1,18 18-16,-18-17 16,0 34-16,0 1 15,18 17 1,-18-17-16,17 17 16,1-17-16,-1 0 15,1-1-15,0-17 16</inkml:trace>
  <inkml:trace contextRef="#ctx0" brushRef="#br0" timeOffset="280399.0392">24342 16792 0,'0'0'15,"17"88"-15,1-52 0,-18-1 16,18 0-16,-1-17 0,19 17 16,-36-17-16,0-1 0,-36-17 15</inkml:trace>
  <inkml:trace contextRef="#ctx0" brushRef="#br0" timeOffset="280701.3419">23283 16633 0,'18'36'0,"-36"-72"0,36 107 16,0-36-16,35 106 15,-36-70-15,18 0 0,1 52 16,-19-88-1,1 18-15,0-35 0,-18 17 16,0-17-16</inkml:trace>
  <inkml:trace contextRef="#ctx0" brushRef="#br0" timeOffset="281476.2387">20743 15628 0,'0'0'0,"-17"0"16,17 18-1,53-18-15,-18 17 16,18-17-16,70 0 15,-35 0-15,-17 0 16,35-17-16,0 34 0,176 19 16,-106-19-16,212 36 15,-158-35-15,281 17 16,-246-17-16,246-1 16,-264 1-1,177 17-15,-283-17 0,-18-18 16,-35 18-16,-35-1 15,0-17-15,-53 18 16,-53-1-16,0 1 16,-17 0-16,-1-1 15,-17-17-15</inkml:trace>
  <inkml:trace contextRef="#ctx0" brushRef="#br0" timeOffset="282070.0113">20814 16651 0,'0'0'16,"18"0"-16,17-18 0,71 1 15,-18-1 1,106 1-16,-71-1 15,177 36-15,-123-1 16,-1 18-16,36-17 0,-1 0 16,248 52-16,-194-34 15,281 17 1,-299-36-16,177 1 16,-266-18-16,72-18 15,-160 18-15,1 0 16,-89 0-1,-70 0 1,17 0-16</inkml:trace>
  <inkml:trace contextRef="#ctx0" brushRef="#br1" timeOffset="292552.1963">21625 17145 0,'18'0'16,"-18"18"-16,0-36 78,0 0-78,0 1 16,0-1-1,0 0-15,0-17 16,0 18-16,0-19 0,0 19 16,0-19-16,0 1 0,0 0 15,0 0-15,0-18 0,-18-36 16,18 36-16,-17-52 16,17 52-1,0 0-15,-18-18 0,18 18 16,-18 18-16,18-18 0,0 0 15,-17 18-15,17 0 0,0-18 16,0 17-16,0 1 16,0 18-1,17-19-15,-17 19 16,0-1-16,0 0 16,18 1-16,-36 17 31,18-18 47,0 0 16,-17 18-79,17-17 1,0-1 0,0 1 15,0-1-16,0 0 1,17 18 0,1 0 109,0 0-110,-1-17-15,1 17 16,17 0-16,-17 0 16,-1 0-16,36 17 15,-35-17-15,17 18 16,1-18-16,-1 0 0,35 18 15,-52-18-15,53-18 16,-36 18-16,18 0 16,-18 0-16,0 0 15,-17 0-15,17 0 16,-17 0 0,17 0-16,-17 0 15,-1 0-15,1 0 0,0 0 16,17 0-16,-17 0 15,-1 0-15,1 0 16,0 0 0,-1 0-1,-34 0 173,17 18-94,0-1-79,0 18 1,0 1-16,-18-19 0,0 72 15,18-54-15,-17 53 16,-1-35-16,0 35 16,18-53-16,0 18 15,0-35-15,0 0 16,18-18 0,-18-18-1,18-17-15,-18 17 16,0 0-16,-18 1 0,18-1 15</inkml:trace>
  <inkml:trace contextRef="#ctx0" brushRef="#br1" timeOffset="293725.2146">23460 17233 0,'0'18'0,"-18"-1"16,18 1-16,18-18 31,-18-18-15,17 1-16,-17-18 15,0 17-15,0-17 16,0-1-16,0 1 0,0-18 16,-17-70-16,-1 52 15,18 1-15,-18-19 0,18 1 16,-17-18-16,17 18 15,-18-18-15,1 18 0,-1 0 16,18 17-16,-35-34 16,17 69-16,18 1 15,-18 0-15,18 17 0,0 0 16,0 1-16,18 17 47,0 0-32,-1 17-15,19 19 16,-19-36-16,36 35 16,0-35-16,53 18 15,-36-18 1,72 0-16,-72 0 16,89-18-16,-89 18 15,36 0-15,-53 0 16,-18 0-16,-17 18 15,0-18-15,-1 0 16,-17 17 47,0 19-48,0-1-15,-17 35 16,17-34-16,0 34 15,-18-34-15,18 16 16,0-34-16,0 0 16,0 17-16,0-17 15</inkml:trace>
  <inkml:trace contextRef="#ctx0" brushRef="#br0" timeOffset="306067.7533">27146 15628 0,'-53'-35'16,"106"70"-16,-141-88 0,35 53 15,18 18-15,-18-1 0,0 19 0,0 17 16,18 0-16,0 17 0,-18 71 16,53-88-16,17 71 15,19-71-15,87 17 16,-70-52-1,88-1-15,-70-17 16,-1-17-16,-52-1 16,-1 0-16,-17 1 0,-17-1 15,-1 1-15,-17-1 16,17 0-16,1 1 16,-19-1-16,19 0 15,34 1-15,19-1 16,-19 18-16,36 0 15,-18 0 1,1 0-16,-19 0 16,1 0-16,-18 18 31,0-1-31,0 1 16,0 17-16,0 1 0,0 16 15,0-16-15,18-1 16,-1 0-16,1 1 15,0-19-15,-18 18 0,17-35 16</inkml:trace>
  <inkml:trace contextRef="#ctx0" brushRef="#br0" timeOffset="306916.9464">27746 16210 0,'0'-17'15,"-18"-1"1,18 0-16,-35 18 15,17 0 1,-34 36-16,34-19 16,0 54-16,18-54 15,18 54-15,0-36 16,-1-17-16,18-1 0,18 1 16,-17-36-1,34-17-15,-52 18 16,-1-19-16,1 1 0,-18 0 15,0-1-15,-18 19 16,1-1-16,-1 36 16,18 17-1,0-17-15,18 35 16,-1-36-16,36 19 16,-17-36-16,-19 0 15,36 0 1,-35 0-16,-18-18 0</inkml:trace>
  <inkml:trace contextRef="#ctx0" brushRef="#br0" timeOffset="307099.7234">27958 16157 0,'35'-17'16,"-17"17"-16,-1 0 0,36 0 15,-18-18-15,36 18 16,-36 0-16,1-18 15,-19 18 1,-34 18-16,-1-18 16,0 0-16,1-18 15</inkml:trace>
  <inkml:trace contextRef="#ctx0" brushRef="#br0" timeOffset="307303.6714">28099 15787 0,'-18'35'16,"18"18"-16,18 35 15,-1-35-15,-17 0 16,18 18-16,0 17 16,-1-35-16,1 17 15,0-34-15,-18-1 16,17-18-16,-17 1 15</inkml:trace>
  <inkml:trace contextRef="#ctx0" brushRef="#br0" timeOffset="307627.5331">28310 16316 0,'36'0'16,"-72"0"-16,89 0 0,-35 0 15,0 0-15,-1 0 0,36-18 16,-35 18-16,17-35 16,-17 17-16,-18 1 15,0-1-15,0 1 0,-36-1 16,19 0-16,-36 18 16,18 18-16,17-18 15,0 18-15,1 17 16,-1 18-16,36-18 15,17 36-15,0-36 16,18-18-16,0 1 0,-18-18 16,18 0-16,0 0 15,-18 0-15,18-18 0,-17 1 16,-54-1 0</inkml:trace>
  <inkml:trace contextRef="#ctx0" brushRef="#br0" timeOffset="308105.3043">27040 16616 0,'-52'17'0,"104"-34"0,-122 34 16,52-17-16,-17 0 16,53 0-1,70 0 1,-18-17-16,124 17 16,-70-18-16,176 18 15,-124 0-15,-17 18 16,17-18-16,-35 17 0,0 1 15,-35 17-15,0-17 0,-18 17 16,53-17-16,-105 0 16,-36-1-1,-18-17-15</inkml:trace>
  <inkml:trace contextRef="#ctx0" brushRef="#br0" timeOffset="318082.9576">17145 7814 0,'18'0'32,"17"0"-32,0 0 15,53-18-15,-35 18 16,0-17-16,18 17 16,-18 0-16,17-18 0,-17 18 15,-18 0-15,18-18 0,18 18 16,-53 0-16,17 0 15,-35-17 1,-18-1-16,1 1 16</inkml:trace>
  <inkml:trace contextRef="#ctx0" brushRef="#br0" timeOffset="318367.1056">17674 7585 0,'0'0'0,"18"0"16,-1 0 0,1 0-16,35 17 15,-18-17-15,36 36 16,-18-36-16,35 17 16,-53-17-1,36 18-15,-54-18 16,1 18-16,0-1 15,-18 1-15,-18-1 16,0 1-16,-17 0 0,0-1 0,-18 1 16,-35 35-1,52-35-15,-34 35 16,52-18-16</inkml:trace>
  <inkml:trace contextRef="#ctx0" brushRef="#br0" timeOffset="321063.8532">20567 5803 0,'18'0'16,"17"0"0,-17 0-16,34-17 15,-16 17 1,70 0-16,-54 0 16,19 0-16,-18 0 0,17 0 15,-17 0-15,-17 0 0,34-18 16,-52 18-16</inkml:trace>
  <inkml:trace contextRef="#ctx0" brushRef="#br0" timeOffset="321341.089">21149 5503 0,'0'0'16,"18"18"-16,-1 0 15,1-1-15,17 1 16,1 0-16,34 17 16,-35-18-16,18 1 15,-35 0-15,17-1 16,-52 1-1,-19 17-15,1 1 16,-53 16-16,35-16 16,-53 52-16</inkml:trace>
  <inkml:trace contextRef="#ctx0" brushRef="#br0" timeOffset="324250.8238">17410 9684 0,'0'17'15,"17"-17"-15,36 18 16,-18-18-16,54 0 15,-19 0-15,71-18 16,-88 18-16,71-17 16,-71 17-16,-18-18 15,0 18-15,-17 0 0,-1 0 16,1 0-16,-18-18 16</inkml:trace>
  <inkml:trace contextRef="#ctx0" brushRef="#br0" timeOffset="324484.444">17921 9472 0,'18'0'15,"-1"0"-15,36 0 16,-17 0-16,69 18 16,-52-1-16,53 19 15,-71-19-15,-17 19 16,17 16-1,-70 19-15,17-36 16,-70 36-16,53-36 16,-18-17-16,-35 52 15,35-34-15,18-1 16</inkml:trace>
  <inkml:trace contextRef="#ctx0" brushRef="#br0" timeOffset="332898.4948">4251 15099 0,'18'-18'16,"-18"1"-16,0-1 16,0 0-1,0 1 1,-18 17-16,0 0 0,-17 0 16,17 0-16,1 35 15,-1-17-15,-17 17 16,35 0-16,-18 0 0,1 1 15,17 34-15,35 1 16,0-36-16,0 0 16,36 1-16,0-1 15,-36-35-15,-18 0 16,19 0-16,-19-18 16,1 18-16,0-17 0,-18-36 15</inkml:trace>
  <inkml:trace contextRef="#ctx0" brushRef="#br0" timeOffset="333609.8467">4516 14676 0,'-18'17'15,"18"1"-15,-18-1 16,1 1-16,-1 17 16,18-17-16,-18 35 15,18-35-15,18 35 16,0-36-16,17 1 15,-17-1-15,-1-17 0,1 0 16,-1 18-16</inkml:trace>
  <inkml:trace contextRef="#ctx0" brushRef="#br0" timeOffset="333804.364">4586 14817 0,'18'0'31,"17"0"-31,-17 0 16,-1-18-16,19 18 15,-19 0-15,1-18 16</inkml:trace>
  <inkml:trace contextRef="#ctx0" brushRef="#br0" timeOffset="334055.031">4639 14658 0,'-18'0'15,"18"18"-15,0-1 16,0 18 0,0-17-16,0 17 0,18-17 15,-18 17-15,35 18 0,-17-17 16,0-19-16,-1 1 16,19-18-16,-19 0 15</inkml:trace>
  <inkml:trace contextRef="#ctx0" brushRef="#br0" timeOffset="334766.4221">4798 14623 0,'0'0'0,"17"0"47,1 17-47,0 1 16,35 17-1,-36-35-15,19 18 16,-19-1-16,1 1 15,-18 0 1,0-1-16,-18 1 16,1 0-16,-1-1 15,0 1-15,1 0 16,-1-1-16</inkml:trace>
  <inkml:trace contextRef="#ctx0" brushRef="#br0" timeOffset="335523.8456">4904 15134 0,'-18'18'16,"36"-18"15,-1 17-31,19-17 16,16 0-1,-34 0-15,17-17 0,-17 17 16,0 0 0,-36 0-1,0 0-15</inkml:trace>
  <inkml:trace contextRef="#ctx0" brushRef="#br0" timeOffset="335667.249">4921 15311 0,'0'0'16,"18"17"-16,0-17 16,-1 0-16,1 0 0,17-17 0,-17 17 15,17 0-15,-17 0 16</inkml:trace>
  <inkml:trace contextRef="#ctx0" brushRef="#br0" timeOffset="348003.8338">5450 14870 0,'0'0'0,"0"-18"16,0 36 46,18 17-46,-18-17-16,0 17 0,0 53 15,0-53-15,0 18 16,0 0-16,0 0 16,18 35-16,-1-53 0,-17 1 15,18 17 1,0-53-16,-36 17 16</inkml:trace>
  <inkml:trace contextRef="#ctx0" brushRef="#br0" timeOffset="351464.0136">6156 15381 0,'0'-18'16,"0"1"15,18 17-15,-1 0 15,1 0-31,-18 17 16</inkml:trace>
  <inkml:trace contextRef="#ctx0" brushRef="#br0" timeOffset="351611.4069">6456 15416 0,'0'0'0,"17"0"0,-17-17 16,18 17-16,0-18 15,-1 18 1</inkml:trace>
  <inkml:trace contextRef="#ctx0" brushRef="#br0" timeOffset="351728.7191">6791 15416 0,'35'0'15,"-70"0"-15</inkml:trace>
  <inkml:trace contextRef="#ctx0" brushRef="#br0" timeOffset="351945.7959">7073 15399 0,'18'0'0,"-1"0"0,1 0 16,0-18-16,-1 18 15,19-18 1,-19 18-16,1 0 0,0 0 15,-1 0-15,1 0 16</inkml:trace>
  <inkml:trace contextRef="#ctx0" brushRef="#br0" timeOffset="352084.6658">7461 15399 0,'36'0'15,"-19"0"-15,1 0 16,-1-18-16,1 18 16</inkml:trace>
  <inkml:trace contextRef="#ctx0" brushRef="#br0" timeOffset="352273.1665">7743 15381 0,'18'0'15,"0"0"17,-18-18-32,17 18 15</inkml:trace>
  <inkml:trace contextRef="#ctx0" brushRef="#br0" timeOffset="352379.4476">7920 15363 0</inkml:trace>
  <inkml:trace contextRef="#ctx0" brushRef="#br0" timeOffset="352890.8071">8308 15328 0,'18'-17'32,"-1"17"-32</inkml:trace>
  <inkml:trace contextRef="#ctx0" brushRef="#br0" timeOffset="353035.4792">8590 15346 0,'0'0'16,"35"0"-16</inkml:trace>
  <inkml:trace contextRef="#ctx0" brushRef="#br0" timeOffset="353206.9622">9102 15293 0,'17'0'0,"-34"0"0,52 0 16,-17 0-16</inkml:trace>
  <inkml:trace contextRef="#ctx0" brushRef="#br0" timeOffset="353363.8786">9613 15363 0,'0'0'16,"35"0"-16</inkml:trace>
  <inkml:trace contextRef="#ctx0" brushRef="#br0" timeOffset="353549.3724">10319 15311 0,'35'0'15,"-70"0"-15,88 0 0,-18 17 16,-17-17-16</inkml:trace>
  <inkml:trace contextRef="#ctx0" brushRef="#br0" timeOffset="353691.7548">11218 15311 0</inkml:trace>
  <inkml:trace contextRef="#ctx0" brushRef="#br0" timeOffset="353866.2153">11765 15363 0,'18'0'16,"-36"0"-16,53 0 0,-17 0 15,0 0 1</inkml:trace>
  <inkml:trace contextRef="#ctx0" brushRef="#br0" timeOffset="354002.5765">12347 15399 0,'18'0'0,"-36"0"0,54 0 16,-19 0-16</inkml:trace>
  <inkml:trace contextRef="#ctx0" brushRef="#br0" timeOffset="354147.4622">12859 15434 0,'0'0'16,"17"0"-1</inkml:trace>
  <inkml:trace contextRef="#ctx0" brushRef="#br0" timeOffset="354313.9469">13300 15416 0,'17'0'16,"-34"0"-16,34-17 15,1 17 1</inkml:trace>
  <inkml:trace contextRef="#ctx0" brushRef="#br0" timeOffset="354458.3295">13653 15434 0,'0'0'16,"17"-18"-16,1 18 16</inkml:trace>
  <inkml:trace contextRef="#ctx0" brushRef="#br0" timeOffset="354620.7626">14146 15452 0,'18'0'0,"-36"0"0,36-18 16,-18 0-1,18 18 1</inkml:trace>
  <inkml:trace contextRef="#ctx0" brushRef="#br0" timeOffset="354749.6043">14446 15452 0,'0'-18'0,"0"0"16,-17 18-16</inkml:trace>
  <inkml:trace contextRef="#ctx0" brushRef="#br0" timeOffset="359936.3661">14887 15064 0,'18'0'15</inkml:trace>
  <inkml:trace contextRef="#ctx0" brushRef="#br0" timeOffset="361685.2186">15240 15081 0,'18'0'47,"17"0"-47,-17 0 16,17 0-16,18-17 15,-36 17-15,36 0 16,-35 0-16,-36 0 15</inkml:trace>
  <inkml:trace contextRef="#ctx0" brushRef="#br0" timeOffset="361822.6361">15240 15258 0,'35'0'15,"-70"0"-15,106 0 0,-54 0 0,18-18 16,1 18-16,-19-18 15,19 18-15,-19 0 0,1-17 16</inkml:trace>
  <inkml:trace contextRef="#ctx0" brushRef="#br0" timeOffset="362155.5226">15875 14817 0,'0'17'16,"0"72"-1,0-37-15,0-16 16,0 34-16,0-17 0,18 53 16,-18-71-16,17 53 15,-17-52-15</inkml:trace>
  <inkml:trace contextRef="#ctx0" brushRef="#br0" timeOffset="363424.211">15452 15575 0,'17'-17'0,"-17"34"47,0 36-31,0-35-16,0 52 15,0-34-15,0-1 16,0 18-16,0-18 16,0 0-1,0-17-15,0 0 16,0-1-16,-17-17 15</inkml:trace>
  <inkml:trace contextRef="#ctx0" brushRef="#br0" timeOffset="363663.3465">15293 15804 0,'0'0'0,"0"18"16,35 17-16,-35-17 15,35 17-15,-17 1 16,35-19 0,-35 1-16,17-18 0,-17 0 15,17 0-15,0 0 16,-17-18-16,-1 1 0,1-1 0,17-17 16,-17 17-16,0-17 15,-18 17 1</inkml:trace>
  <inkml:trace contextRef="#ctx0" brushRef="#br0" timeOffset="369746.9843">4039 14235 0,'0'17'0,"0"1"15,18-18 1,-18-18 0,0-17-1,-18 0 1,1-18-16,17 17 16,-36-52-16,19 35 15,-19-52-15,19 34 16,17 36-16,-18-53 15,1 52-15,17 19 16,0-19-16,-18 1 16,18 17-16,18 18 31,-1 0-31,18 0 16,18 0-1,0-17-15,-17 17 16,17 0-16,-18 0 0,0 0 0,18 35 15,-35-35-15,-1 35 16,-17 1 0,0-19-16,-17 1 15,-1 0-15,18-1 16,-18 1-16</inkml:trace>
  <inkml:trace contextRef="#ctx0" brushRef="#br0" timeOffset="370085.5565">4392 13952 0,'0'0'16,"0"53"-16,18-35 0,-18 17 15,53-17-15,-36-1 16,1-17-16,0 0 0,17 0 16,-18 0-16,-17-17 15,18-1-15,0 1 0,-18-36 16,0 17-16,-18 19 16,18-1-16,0 36 15,0 35 1,0-18-16,35 18 15,-17-18 1,17 36-16,-17-54 16,0 19-16</inkml:trace>
  <inkml:trace contextRef="#ctx0" brushRef="#br0" timeOffset="372916.4641">5503 14499 0,'0'0'0,"-17"0"0,-1 0 15,-17 0-15,17 0 0,-52 0 16,34 0-16,1 0 15,-71 0-15,53 0 16,-70 0-16,52 0 16,1 0-16,-18 0 0,-1 18 15,-105-18 1,106 17-16,-53-17 16,70 18-16,-34 0 15,69-1-15,1-17 16,0 18-16,-1 0 0,-34 17 15,52-17-15,-17 34 16,0-34-16,35 0 16,-18-1-16,0 1 0,1 0 15,17-1-15,-18 36 16,1-35-16,17 70 16,0-53-16,17 71 15,1-71 1,-1 71-16,-17-53 15,36 35-15,-36-70 16,17 17-16,-17 1 0,36-1 16,-36-17-16,35 34 15,-17-34 1,34 17-16,-16-17 16,-1-18-16,18 18 0,0-1 15,70 1-15,-52-18 16,17 18-16,88-18 15,-70 0-15,124 0 16,-107 0-16,89-36 16,-124 19-16,0 17 15,36-18-15,-71 0 16,-1 18-16,19 0 16,-53 0-16,17 0 15,-17 0-15,-1 0 0,1-17 16,-1-19-1,-17 19-15,18-1 0,-18-52 16,0 34 0,-18-17-16,18 0 0,-17 1 15,17-19-15,-18 0 16,1-17-16,-1 0 0,-35-88 16,18 105-16,-18-17 15,35 53-15,1 17 16,-1 18-16</inkml:trace>
  <inkml:trace contextRef="#ctx0" brushRef="#br0" timeOffset="375120.2101">2893 17092 0,'0'18'16,"17"-18"-1,1 0 1,0 0-16,-18 17 16,17-17-16,19 18 15,-19-18-15,1 0 16,35 0 0,-18 0-16,0 0 0,71 0 15,-35 0-15,17 0 16,0 0-16,124 0 15,35 0 1,-88 0-16,176 0 16,-177 18-16,160 17 15,-195-17-15,1-1 16,-18 1-16,-18-1 0</inkml:trace>
  <inkml:trace contextRef="#ctx0" brushRef="#br0" timeOffset="382142.6776">3016 15328 0,'0'18'16,"18"-18"-1,0 0-15,17 0 16,35 0-16,-17 0 16,18 0-16,-36 0 15,18-18-15,-35 18 16,-18-17 0,-18-1-1</inkml:trace>
  <inkml:trace contextRef="#ctx0" brushRef="#br0" timeOffset="382316.6409">3210 15169 0,'0'0'16,"18"0"-16,35 0 15,-36 18-15,54-18 16,-36 0-16,1 18 16,-19-1-16,-17 1 0,18 0 15,-18 17-15,-18 0 0,-35 18 16,18-18-16,0 1 15,-1-1-15,1 0 0,18-17 16</inkml:trace>
  <inkml:trace contextRef="#ctx0" brushRef="#br0" timeOffset="384305.9434">14552 16916 0,'0'-18'16,"0"36"-16,-18-36 0,36 18 15,0 0 1,-1 0-16,36 0 15,-35 0-15,0 0 16,17 0-16,18 0 16,-18 0-16,0 0 15,1 0-15,17 0 0,70 0 16,-52 0-16,17 0 16,-18 0-16,18 0 15,1 18-15,-19-18 0,89 35 16,-88-17-16,52-1 15,-17 1 1,-71-18-16,0 18 0,-17-18 16,0-18-16,17 18 15,-35-18-15,18 18 16,-36 0 31,0 0-47,1 0 15,-1 0-15</inkml:trace>
  <inkml:trace contextRef="#ctx0" brushRef="#br0" timeOffset="393866.6652">19562 12030 0,'0'-18'0,"-18"0"15,0 1-15,-35 17 16,36 0 0,-54 0-16,36 0 15,0 17-15,-1 1 0,1 0 16,-18 52-16,35-17 16,18 35-1,0-35-15,36 0 16,-1 0-16,0 0 0,18-18 15,18 1-15,-1-19 0,54 1 16,-54-18-16,19 0 16,-54-18-16,0 18 15,-35-17-15,-35 17 16</inkml:trace>
  <inkml:trace contextRef="#ctx0" brushRef="#br0" timeOffset="396812.9906">20179 11589 0,'0'0'0,"0"-18"0,0 36 16,-35 17-1,-1-17 1,-17 35-16,36-36 15,-36 19-15,18-19 16,17 1-16,0-18 0,1 35 16,17-17-1,17-1-15,1 1 16,17 0-16,-17-1 16,17 1-16,0 0 0,-17-18 0,17 17 15,-17 1-15,0 17 16,-1-17-16,-34-1 15,17 1-15</inkml:trace>
  <inkml:trace contextRef="#ctx0" brushRef="#br0" timeOffset="397063.1542">20285 11836 0,'17'0'15,"1"-18"1,17 18-16,18 0 16,-18-18-16,-17 18 15,17-17-15,-17 17 0,0 0 0,-18-18 16,-18 18-1,0 0 1</inkml:trace>
  <inkml:trace contextRef="#ctx0" brushRef="#br0" timeOffset="397296.0692">20391 11624 0,'-18'0'15,"36"0"-15,-36 18 0,18 17 16,0 18-16,0-35 16,0 17-16,18 0 15,-18 0-15,0-17 0,0 17 16,17-17-16,1 0 16,-1-18-16,1 17 0,17-17 15,-17-17-15,0 17 16,-1-18-16,1 0 0</inkml:trace>
  <inkml:trace contextRef="#ctx0" brushRef="#br0" timeOffset="397652.808">20638 11571 0,'17'0'32,"1"18"-32,-1-18 0,1 17 15,17 1-15,-17 0 0,53 17 16,-36-17-16,18 17 15,-36-17 1,19-1-16,-19 18 16,-34-17-1,-19 17-15,19 1 16,-19-19-16,1 19 16,-18 16-1,36-34-15,17 17 0</inkml:trace>
  <inkml:trace contextRef="#ctx0" brushRef="#br0" timeOffset="399304.4587">21202 12153 0,'35'0'16,"18"0"0,0 0-1,-18 0-15,1-17 0,34 17 16,-52 0-16,-1 17 15</inkml:trace>
  <inkml:trace contextRef="#ctx0" brushRef="#br0" timeOffset="399432.8">21255 12365 0,'0'0'15,"53"18"-15,0-18 0,17-18 16,-34 18-16,-19 0 15,18 0-15</inkml:trace>
  <inkml:trace contextRef="#ctx0" brushRef="#br0" timeOffset="400254.987">22137 12806 0,'0'35'15,"0"-70"-15,0 88 0,17-36 16,-17-34-1,0-19 1,0 19-16,0-54 16,0 36-16,-17-71 15,-1 36-15,1-54 16,-1 54 0,0 17-16,18 0 0,-17-53 15,-1 71-15,18-36 16,0 36-16,-18 0 15,18-1-15,0 19 16,0-1 0,0 0-16,18 1 15,0-1 1,-1 18-16,19 0 0,52 0 16,0 18-1,-18-1-15,36 1 16,-53-18-16,18 0 15,-54 0-15,-17 18 16,-17-1 0,-1 1-16,1 0 0,-1-1 15,0 36-15,18-35 16,0 35-16,18-36 16</inkml:trace>
  <inkml:trace contextRef="#ctx0" brushRef="#br0" timeOffset="400850.5576">22719 12629 0,'18'0'0,"-36"0"0,36-17 16,-1 17-16,-17 17 16,0 19-16,0-19 15,0 36-15,0-35 16,18 35-1,-1-36-15,19-17 16,-1 0-16,-17 0 16,-1-17-16,1-1 0,17-35 15,-17 36-15,-1-36 16,-17 17-16,0 19 16,0-1-16,0 36 15,0 52 1,18-34-16,-18 17 15,18-18-15,-1 0 0,1 18 16,0-18-16,-18-17 16,0 0-1</inkml:trace>
  <inkml:trace contextRef="#ctx0" brushRef="#br0" timeOffset="402719.1368">23566 12471 0,'17'0'31,"36"17"-15,-18-17-16,54 18 16,-54-18-16,0 0 0,0 0 15,36-18 1,-53 18-16,-1 0 15,-17-17-15,0-1 16,0 0 0,-17 1-16,17-1 15</inkml:trace>
  <inkml:trace contextRef="#ctx0" brushRef="#br0" timeOffset="402857.5552">23971 12365 0,'-35'18'15,"17"17"-15,1 0 0,87-123 0,-70 88 0,-106 123 16,54-70-1,16-17-15,1 16 16,35-34-16,-18 0 16,1-18-1,17-18-15</inkml:trace>
  <inkml:trace contextRef="#ctx0" brushRef="#br0" timeOffset="403002.4422">23618 12365 0,'36'18'0,"-72"-36"0,107 71 16,-36-18-16,1 0 0,-1 1 16,18-1-16,17 18 15,-34-36-15,-1 1 16,-35 0-16</inkml:trace>
  <inkml:trace contextRef="#ctx0" brushRef="#br0" timeOffset="403531.8323">24765 12471 0,'0'-18'16,"0"36"-16,0-54 0,0 19 15,0-1-15,-18 1 0,1 17 16,-19 17-16,-16 18 15,16 1 1,19 17-16,-1 0 0,0-18 16,18 18-16,0 0 0,53 17 15,0-35-15,53 1 16,-35-36-16,34-18 16,-69 0-16,17-34 15,-53 34-15</inkml:trace>
  <inkml:trace contextRef="#ctx0" brushRef="#br0" timeOffset="403954.4552">24536 12188 0,'0'0'15,"17"0"-15,-17-17 16,18-1-16,0-17 16,-1 0-16,1 17 15,-18-17-15,18-1 0,-1-16 16,-17 34-16,18 18 15,-18 35 1,17-17 0,1 17-16,0 0 0,17 1 15,-17-19-15,17 1 16,0-18-16,36 18 16,-36-18-16,0-18 15,-17 0-15,-18-17 16,0 17-16,-18 1 0,1-1 15,-1 0-15,0 1 0,1 17 16,-1 0-16</inkml:trace>
  <inkml:trace contextRef="#ctx0" brushRef="#br0" timeOffset="405677.3562">25506 11942 0,'-18'0'16,"1"0"-1,-1 17-15,-35 1 16,35-1-16,-35 19 15,36-1-15,-1 0 16,18 1-16,0-19 0,0 18 16,18 1-1,17-1-15,0 0 16,-17-17-16,17 17 16,-17-35-16,0 18 15</inkml:trace>
  <inkml:trace contextRef="#ctx0" brushRef="#br0" timeOffset="405934.0384">25629 12153 0,'0'0'0,"18"0"15,0 0-15,-1 0 16,36 0-16,-18-17 16,18 17-16,-17-18 15,-19 18-15,1 0 0,0 0 16,-18 18-16,-36-18 15</inkml:trace>
  <inkml:trace contextRef="#ctx0" brushRef="#br0" timeOffset="406183.202">25770 12012 0,'-17'35'16,"17"-17"-16,-18 35 16,18-18-1,0 0-15,0 1 16,0-19-16,0 19 0,53-1 16,-35-35-16,35 18 15,-18-18-15,0-18 16,-17 18-16,-18-18 15</inkml:trace>
  <inkml:trace contextRef="#ctx0" brushRef="#br0" timeOffset="406534.391">26000 11959 0,'0'0'0,"17"18"16,1-18 0,0 17-16,17 1 15,-17-18-15,17 18 0,35-1 16,-34 1-16,17 0 15,-36-1-15,1 1 16,0-18-16,-18 18 0,0-1 16,-18 1-16,18 17 0,-53 0 15,35-17-15,-17 0 16,17-1-16,1 1 0,-1 0 16,0-1-16,18 1 15,-17 0-15</inkml:trace>
  <inkml:trace contextRef="#ctx0" brushRef="#br0" timeOffset="407151.5316">26829 12612 0,'0'0'15,"17"0"-15,19 0 16,-1 0 0,53 0-1,18-18-15,-71 18 0,53 0 16,-70 0-16,0 0 16,-36 0-1,0 0-15</inkml:trace>
  <inkml:trace contextRef="#ctx0" brushRef="#br0" timeOffset="407318.4747">27093 12418 0,'0'0'16,"18"70"-16,-18-17 0,18 0 15,-1 0-15,1-18 0,0 54 16,17-54-1,-18-18-15,1 19 0,0-19 16</inkml:trace>
  <inkml:trace contextRef="#ctx0" brushRef="#br0" timeOffset="408079.7682">28063 12206 0,'-17'0'16,"17"18"-16,-18-1 16,18 36-16,-17 36 15,17-19-15,-18 54 16,18-54-16,0 71 16,18-88-16,17 71 15,-35-71 1,35-18-16,-17 0 0,-1 0 0,1 1 15,17-19 1,-17-17-16,0-17 16</inkml:trace>
  <inkml:trace contextRef="#ctx0" brushRef="#br0" timeOffset="408358.5097">28452 12365 0,'0'35'16,"0"-17"0,17 88-16,-17-53 15,0 70-15,18-70 16,-18 35-1,0-53-15,0 18 16,17-35-16,-17 0 16,0-1-16,0-34 15,18 17-15</inkml:trace>
  <inkml:trace contextRef="#ctx0" brushRef="#br0" timeOffset="408547.0107">28804 12753 0,'53'0'0,"-106"0"0,142 0 16,-54 0-16,18 0 0,-18 0 15,18-18-15,-35 18 16</inkml:trace>
  <inkml:trace contextRef="#ctx0" brushRef="#br0" timeOffset="409124.7022">29369 13141 0,'0'0'15,"-18"-18"-15,18 1 16,0-19-16,0-16 16,-18 16-16,18 1 15,-35-53 1,18 17-16,-19-35 16,19 53-16,-1 1 0,18 16 15,-18-34-15,36 52 16,-18 0-16,18 1 15,17-1 1,-35 1-16,35 17 16,-17 0-16,-1 0 0,19 0 15,-19 0 1,19 0 0,17 17-1,-18 1-15,18-1 16,-18 1-16,0 0 15,-35-1-15,18-17 16,-18 18-16,0 0 16,0-1-1,0 1 1</inkml:trace>
  <inkml:trace contextRef="#ctx0" brushRef="#br0" timeOffset="410037.3874">29774 13000 0,'0'18'16,"0"17"0,0-18-16,0 36 15,18-35 1,0 17-16,-1-17 16,1-18-16,17 0 0,-17-18 15,0 1-15,-1-1 16,1-35-16,-1 35 15,-17-17 1,0 18-16,0 34 31,18 36-31,-18-35 16,18 17-16,-18-17 0,0-1 16,17 1-16,1 0 15</inkml:trace>
  <inkml:trace contextRef="#ctx0" brushRef="#br0" timeOffset="410332.1701">29986 12100 0,'18'36'16,"-1"-19"0,1 36-16,17 0 0,-17 18 15,70 87-15,-53-87 16,36 105-16,-53-105 16,17 70-1,-35-88-15,-35 70 16,17-70-16,-53 35 15,54-52-15,-36 17 16,35-53-16,18 17 16</inkml:trace>
  <inkml:trace contextRef="#ctx0" brushRef="#br0" timeOffset="410850.0479">30568 12788 0,'-17'0'16,"34"0"-16,-17-17 0,35 17 15,-17 0 1,35 17-16,35-17 16,-35 0-16,53-17 15,-71 17-15,1-18 0,-19 0 16,-17 1-16,0-1 15,-17 0-15,-1 18 16,-35-17-16,35 17 16,-17 0-16,35 17 15,-18 19 1,18-19-16,0 1 0,-17 17 16,-1 18-1,18-18-15,-17 1 16,-1-19-16,0 19 0,-17-1 15,17-17-15,1-18 32,34-36-32,-17 1 15</inkml:trace>
  <inkml:trace contextRef="#ctx0" brushRef="#br0" timeOffset="410999.9463">30727 12559 0,'0'0'0,"18"106"16,17-53-16,-17 17 16,52 54-16,-35-71 15,36 17-15,-53-35 16,-1-17-16,-17 0 0</inkml:trace>
  <inkml:trace contextRef="#ctx0" brushRef="#br0" timeOffset="412925.1447">31609 12629 0,'0'-17'0,"-18"-1"15,-35 18-15,36 18 16,-19-18-16,-16 53 15,34-18-15,0 53 16,18-53-16,0 71 16,18-70-16,17-1 15,-17 0-15,35 0 0,35 1 16,-35-19-16,0-17 16,0 0-16,-18 0 0,18-17 15,-18-1 1,-17 0-16,-36 1 15</inkml:trace>
  <inkml:trace contextRef="#ctx0" brushRef="#br0" timeOffset="413418.7729">32173 12047 0,'0'18'15,"-17"-18"-15,-36 53 16,18-35-16,-18 34 15,35-34-15,0 0 16,1-1-16,-1 19 0,18-1 16,18-17-16,-1 35 15,1-18-15,35 0 16,-18-17-16,18 17 16,-35-35-16,-1 18 15,-34-36 1</inkml:trace>
  <inkml:trace contextRef="#ctx0" brushRef="#br0" timeOffset="413662.9211">32314 12312 0,'36'0'0,"17"0"15,0 0 1,-18 0-16,18 0 16,-18 0-16,-17 0 15,-18-18 1,-18 18-16</inkml:trace>
  <inkml:trace contextRef="#ctx0" brushRef="#br0" timeOffset="413965.2241">32491 12065 0,'0'0'15,"0"18"-15,17-1 16,-17 19-16,0 16 16,0-16-16,0-1 15,0 0-15,0 1 0,0 52 16,18-71-16,-18 36 16,18-17-1,17-19-15,-17 1 16,17-18-16,-17 18 15,-1-18-15,1 0 16,-18-18-16,0 0 16</inkml:trace>
  <inkml:trace contextRef="#ctx0" brushRef="#br0" timeOffset="414212.8834">32879 12365 0,'18'0'15,"-36"0"-15,53 0 0,0 0 16,-17 0-16,0 0 15,-1 0-15,1 0 16,0 0-16,-18-18 0,17 18 16</inkml:trace>
  <inkml:trace contextRef="#ctx0" brushRef="#br0" timeOffset="414642.0236">33285 12224 0,'0'17'31,"0"36"-15,17-17-16,-17-19 0,0 19 15,0 16 1,0-16-16,18-1 16,-18-17-16</inkml:trace>
  <inkml:trace contextRef="#ctx0" brushRef="#br0" timeOffset="415053.8452">33390 12136 0,'18'0'32,"0"17"-32,-1-17 15,19 35 1,-19-17-16,19 0 16,-1-18-16,0 17 15,-17 1-15,-1 0 16,-17-1-16,18 19 15,-18-19-15,0 1 16,0 0 0,0-1-16,0 1 15,0-1-15,-18 19 16,1-19 0,17 1-16,-18 0 0,-17 35 15,17-36 1,-35 36-16,36-35 15,-19-1-15</inkml:trace>
  <inkml:trace contextRef="#ctx0" brushRef="#br0" timeOffset="420804.2976">22684 13264 0,'0'0'0,"0"-17"0,0 34 47,0 36-31,0 0-16,17 35 15,-17-35-15,18 0 16,0 0-16,-1 0 0,36 18 16,-18-36-16,36 0 15,-36-35 1,18 0-16,-35-17 15,-1-1-15</inkml:trace>
  <inkml:trace contextRef="#ctx0" brushRef="#br0" timeOffset="421149.022">22454 13388 0,'-17'0'15,"34"0"17,1 0-32,0-35 15,-1 17 1,1-17-16,0 17 15,17-35-15,-18 36 16,1-19-16,0 36 16,17 0-16,-17 18 15,35 35 1,-36-18-16,54 18 16,-36-35-16,36 35 15,-36-36-15</inkml:trace>
  <inkml:trace contextRef="#ctx0" brushRef="#br0" timeOffset="421665.815">23354 13670 0,'0'18'15,"18"-18"1,17 17-16,0-17 16,0 0-16,-17 18 15,17-18-15,-17 0 0,0 18 16</inkml:trace>
  <inkml:trace contextRef="#ctx0" brushRef="#br0" timeOffset="421789.1426">23336 13864 0,'53'0'16,"-35"0"-16,35 0 15,-18 0-15,-17 0 16,-1 0-16</inkml:trace>
  <inkml:trace contextRef="#ctx0" brushRef="#br0" timeOffset="422069.3652">23936 13582 0,'18'53'16,"-18"-35"-1,0 34-15,0 1 0,0 0 16,17 71-16,-17-71 15,0 70-15,0-70 16</inkml:trace>
  <inkml:trace contextRef="#ctx0" brushRef="#br0" timeOffset="424261.8007">19226 12982 0,'36'0'16,"52"0"-1,-18 0-15,19 0 0,-1 0 16,106 0-16,-88 0 16,123 18-16,-106-18 15,107-18 1,-71 1-16,-107 17 16,-16-18-16</inkml:trace>
  <inkml:trace contextRef="#ctx0" brushRef="#br0" timeOffset="425830.8117">24642 13247 0,'0'0'0,"-18"0"15,36 17 32,17-17-31,0 18-16,53-18 16,-17 18-16,105-36 15,-70 18-15,18-18 16,17 18-16,0-17 0,0 17 15,0-18-15,-18 18 16,-17 18-16,-18-18 0,-17 17 16</inkml:trace>
  <inkml:trace contextRef="#ctx0" brushRef="#br0" timeOffset="428929.7533">4815 13811 0,'0'18'0,"0"0"15,36-18 1,-19 0-16,19 0 16,-1 0-16,18 0 0,17 0 15,-34-18 1,-1 18-16,-35 18 15</inkml:trace>
  <inkml:trace contextRef="#ctx0" brushRef="#br0" timeOffset="429034.5316">4921 14023 0,'0'0'0,"18"0"16,17 0-16,0 0 0,1 0 15,17-18-15,-18 18 0,0-17 16</inkml:trace>
  <inkml:trace contextRef="#ctx0" brushRef="#br0" timeOffset="429390.4829">5468 13617 0,'0'-17'15,"0"34"-15,0-17 16,0 18-16,0 17 0,0 53 16,0-35-16,18 0 15,-1 0-15,1 0 0,17 35 16,-35-35-16,36 0 16,-19-18-16</inkml:trace>
  <inkml:trace contextRef="#ctx0" brushRef="#br0" timeOffset="431042.5751">4992 13194 0,'-18'0'31,"18"-18"-15,-17 1-16,-1-1 15,-17 0-15,17 1 16,-17-1 0,-1 0-16,-16 18 15,16 0-15,1 0 0,-18 0 16,-35 18-16,35-18 15,-35 35-15,17-17 16,-35 0-16,36 17 16,-36 0-1,71-17-15,-18 17 0,17 0 16,-52 36-16,53-36 16,-18 36-16,18-36 15,17 18-15,-17-18 0,17 18 16,-17-18-16,17 18 0,-17 53 15,17-53 1,-34 53-16,34-36 16,-17 72-16,17-72 15,0 18-15,1 71 16,-1 17 0,18-87-16,0-1 0,18 88 15,35 1 1,-36-107-16,1 18 0,35 89 15,-36-89 1,36 71-16,-35-106 0,17 17 16,36 18-1,-36-35-15,36 36 16,-36-37-16,53 37 16,-70-54-16,17 18 0,36 35 15,-54-35-15,19-18 16,16 36-1,-16-36-15,-1 0 0,0-17 16,1 17-16,34 18 16,-35-35-16,1-1 0,-1 19 15,18-19-15,35 19 16,-53-19-16,18 1 0,-17-18 16,69 18-1,-52-1-15,-17-17 0,16 0 16,1 0-16,0-17 0,0 17 15,53-18-15,-71 0 16,71-35 0,-53 36-16,35-36 15,-35 18-15,53-36 16,-18 0 0,0-34-16,-52 52 0,17-71 15,-36 54 1,19 17-16,-19-18 0,-17 1 15,18-1-15,-1-105 16,-17 70-16,0 0 0,0 0 16,0 0-16,18-88 15,0 106-15,-18 0 0,17 17 16,19-87 0,-19 87-16,1-105 15,0 87-15,-18-87 16,0 88-16,-18-124 15,-17 106-15,-54-123 16,19 123-16,-89-123 16,71 141-16,0 17 15,0 18-15,-1 18 16,1 35-16,-18 0 0,-70 0 16,88 18-16,17-1 15,-17 1-15,17 17 0,-52 18 16,70-18-16</inkml:trace>
  <inkml:trace contextRef="#ctx0" brushRef="#br0" timeOffset="436531.8941">6844 14323 0,'-18'0'16,"1"17"-16,17-34 16,-18-1-1,18-17-15,0 0 16,0-1-16,0 1 0,0-18 15,0 0-15,0 0 0,0-17 16,-35-54-16,17 54 16,-35-36-16,36 71 15,-19-36-15,19 36 16,17-1 0,0 19-16,35-1 15,-17 1-15,34 17 16,-16 0-16,34 17 15,-34 1-15,16 17 16,-16-17-16,-19 17 16,1-17-16,0-1 0,-1 1 15,-17 0-15,18-1 16,-18 1-16,0 0 16,0-1-1</inkml:trace>
  <inkml:trace contextRef="#ctx0" brushRef="#br0" timeOffset="436887.3399">7108 14129 0,'0'0'16,"0"35"-16,0-17 0,0-1 15,0 1-15,18 0 0,0-1 16,17-17-16,0 0 16,-17 0-16,0-17 15,-1-1-15,1 0 0,-18-17 16,0 17-1,0 1-15,0 34 32,0 19-17,0-19-15,35 19 16,-17-19-16,17-17 16,-17 0-16</inkml:trace>
  <inkml:trace contextRef="#ctx0" brushRef="#br0" timeOffset="437048.2671">7444 13882 0,'0'0'0,"17"0"16,1 17-1,0-17-15,-1 0 0,1 18 16,-1-18-16,-17 18 15</inkml:trace>
  <inkml:trace contextRef="#ctx0" brushRef="#br0" timeOffset="437148.5337">7461 14023 0,'0'0'0,"18"0"0,0 0 16,34 0-16,-34 0 15,17-18-15</inkml:trace>
  <inkml:trace contextRef="#ctx0" brushRef="#br0" timeOffset="437476.4061">7832 13811 0,'-18'0'16,"36"0"-16,-54 0 0,19 18 15,-1 0-15,18 52 16,0-35-16,35 54 16,-17-54-16,17-18 0,1 1 15,52 0 1,-53-18-16,53-36 16,-52 1-16,-1-18 15,-18 18-15,-34-53 16,-1 53-16,1-1 15,-19 1-15,1 0 0,-71-18 16,71 35-16,-36 18 16,54 18-16,-1 35 15</inkml:trace>
  <inkml:trace contextRef="#ctx0" brushRef="#br0" timeOffset="438110.3701">8978 14358 0,'0'0'0,"18"0"16,-18-35 0,17 0-16,-17-54 15,0 54-15,-17-18 16,-1-53-16,-35 0 16,36 36-16,-36-36 15,17 36-15,1-19 16,35 54-16,0 0 15,18 35-15,35 0 16,-18 17 0,36 1-16,-36 0 15,18 17-15,0-17 16,-36-1-16,19-17 16,-19 18-16,1-18 15,-18 18 1,0-1-16,0 18 15,0-17-15,0 17 16,0-17-16,0 17 16,18-35-1,-1 18-15</inkml:trace>
  <inkml:trace contextRef="#ctx0" brushRef="#br0" timeOffset="438288.3436">9313 13811 0,'0'0'16,"18"0"-16,0 0 16,-1 0-16,1 0 0,35 18 15,-36-18 1</inkml:trace>
  <inkml:trace contextRef="#ctx0" brushRef="#br0" timeOffset="438388.1074">9331 13970 0,'0'18'16,"18"-18"-16,17 0 16,0-18-16,-17 18 15</inkml:trace>
  <inkml:trace contextRef="#ctx0" brushRef="#br0" timeOffset="439361.7172">9225 14305 0,'-17'0'0,"-1"0"16,0 0 15,18 18-16,18-18 1,-18 17-16,18 19 16,-1-19-1,-17 1-15,18-18 16,-1 0 0,1-35-1,-18 17-15,18 0 16,-18 1-16,17 17 15,-17-18-15,18 36 16,0-1 0,-1-17-16,1 18 15,0-18-15,-1 0 16,1 0-16</inkml:trace>
  <inkml:trace contextRef="#ctx0" brushRef="#br0" timeOffset="440135.3771">9754 13811 0,'0'0'0,"-17"0"15,17 18 1,0-36 62,-18 18-62,0 0 15,18-17 94,18 17-94,-36 17 47,18 1-78,0 0 16,0 34-16,-17-16 0,17 70 16,17-54-16,1 54 15,0-70-15,17-1 16,0-17-16,1-18 16,52 0-16,-53-18 15,53-53-15,-35 18 16,0-35-16,-35 35 15,-18 18-15,0-18 16,-18 18-16,-17 0 16,-18-1-16,18 1 0,-71 17 15,53 18-15,-18 18 16,36 0-16,17 52 16,18-52-16</inkml:trace>
  <inkml:trace contextRef="#ctx0" brushRef="#br0" timeOffset="440852.8494">10601 14305 0,'18'0'0,"-1"-17"15,1 17-15</inkml:trace>
  <inkml:trace contextRef="#ctx0" brushRef="#br0" timeOffset="441342.1727">10707 14393 0,'0'0'15,"-18"18"-15,18-36 32,0-17-17,0 17-15,-17-52 16,17 17-16,-36-35 16,36 35-16,-17 0 15,-1 0-15,18 0 0,0 0 16,0-35-16,0 35 15,18 35-15,17-34 16,0 16 0,-17 19-16,35-1 15,-36 18-15,19 0 0,-1-18 16,-17 18-16,17 0 16,-18 0-16,1 18 15,0 17-15,-18-17 16,17 52-1,1-52-15,0 35 16,-1-35-16,19 17 16,-36-17-16,0-1 15</inkml:trace>
  <inkml:trace contextRef="#ctx0" brushRef="#br0" timeOffset="441659.2466">10866 14411 0,'0'0'16,"17"18"-16,1-1 0,17 1 15,-17 0-15,17-18 16,-17 0-16,-1 0 15,-17-18-15,0 0 16,0-17-16,-17 17 16,17 1-1,17 34 1,19 19 0,-1-1-1,-17-35-15,-1 18 0,18-18 16</inkml:trace>
  <inkml:trace contextRef="#ctx0" brushRef="#br0" timeOffset="441843.2009">11289 14041 0,'18'0'15,"-36"0"-15,53 0 0,0 0 16,-17 0-16,0 0 16,-1 0-16,-17 17 15</inkml:trace>
  <inkml:trace contextRef="#ctx0" brushRef="#br0" timeOffset="441959.0075">11412 14199 0,'36'0'16,"-72"0"-16,89-17 0,-35 17 0,0 0 0</inkml:trace>
  <inkml:trace contextRef="#ctx0" brushRef="#br0" timeOffset="442593.0454">11836 13935 0,'0'0'15,"-18"0"-15,18 17 0,-35 36 16,17-17-16,18 16 16,0-16-16,0 17 0,0-18 15,18 0-15,-1 1 0,19-19 16,17-17-16,-18 0 16,35-35-16,-52 0 15,17 17-15,-35-35 16,18 18-16,-18-1 15,0 1-15,-18 18 0,-35-36 16,18 17-16,0 19 16,17-1-16,-17 18 0,0 0 15</inkml:trace>
  <inkml:trace contextRef="#ctx0" brushRef="#br0" timeOffset="447881.8131">22190 13123 0,'0'-17'62,"-18"17"-62,18 17 16,18-17 15,17 0-15,-17 0-16,35 0 15,-18-17-15,0 17 0,71 0 16,-53 0-16,53 0 16,-53 0-16,17 0 15,-35 17-15,1-17 16</inkml:trace>
  <inkml:trace contextRef="#ctx0" brushRef="#br0" timeOffset="449095.5385">28099 13406 0,'0'-18'16,"17"18"0,-17 18 46,18-1-46,-18 1-16,35 17 15,-35-17-15,18-1 16,0 1-16,-1 0 0,19 17 16,-1-17-16,18-1 15,0-17 1,35 0-16,-53 0 15,71-17-15,-71 17 16,53-18-16,-35 0 16,53 1-16,-71-1 15,54 18 1,-36 0-16,-1 35 16,-16-17-16,-19 17 15,1-35-15,-18 18 0,0 0 16,0-1-1,0-34 1,53-1 0,-18 18-16,0 0 0,54-18 15,-54 18-15,53 0 16,-35 18-16,35 0 16,-35-1-1,0 1-15,53-1 16,-36 1-16,-17-18 15,0-18-15,18 18 0,-18-17 0,-18-1 16,18-17 0,-53 17-16,0 1 0,-18 17 0</inkml:trace>
  <inkml:trace contextRef="#ctx0" brushRef="#br0" timeOffset="449371.7727">29404 14023 0,'18'35'16,"-1"0"-16,1 1 0,0 17 0,17 35 15,-17-35 1,-1 35-16</inkml:trace>
  <inkml:trace contextRef="#ctx0" brushRef="#br0" timeOffset="451284.6914">19138 13088 0,'0'0'0,"0"-18"0,18 18 31,35 0-15,0 0-16,0 0 16,88 0-16,-53 0 15,-18 0-15,36 0 16,0 0-16,106 0 15,-89-17-15,107 17 16,-125 0-16,1 0 16,-35 0-16,17 0 0,-35 0 15,0 0-15,-18 0 0,0 0 16,-35-18 0,-17 18-16,-19 0 15,1 0-15,-53 0 16,-18 0-1,36 0-15,17 0 0,-88 0 16,-18 0 0,88 0-16,-17 0 0,0 0 15,-89 0 1,89 0-16,0 0 0,-71 18 16,106-18-16,-35 17 15,71 1-15,52 0 16,88-18-1,-34 0-15,-1 0 16,18 0-16,-18-18 0,18 18 16,-1 0-16,1-18 0,106 18 15,-106 0 1,0-17-16,-36 17 16,-35 0-16,1 0 0,-54 0 15,-17 17-15,0-17 0,-18 18 16</inkml:trace>
  <inkml:trace contextRef="#ctx0" brushRef="#br0" timeOffset="452636.1305">31574 13547 0,'-18'0'15,"36"0"-15,-54 0 0,54 0 31,0 0-15,17 0-16,35 17 16,-17 1-16,18-18 15,-1 0-15,19 18 0,-1-18 16,124 0-16,17 17 16,-106-17-1,107 18-15,-107-18 16,71 18-16,-106-18 15,71 17-15,-88-17 16,17 18-16,-53-18 16,0 0-16,-17 17 15,-36-17 1,-35 0-16,18 0 16,-35 0-16,34 0 15,1-17-15,-18 17 0,0 0 16,0 0-16,-17-18 0,-1 18 15,1-17-15,-19 17 16,-87-18-16,88 0 16,-106 1-1,106 17-15,-89-36 0,89 36 16,-71-17-16,89-1 16,-18 18-1,35 0-15,-18-18 0,36 18 0,0 0 16,-1 0-16,36 18 15,18 0 17,0-18-17,-1 0-15,1 0 16,-1 0-16,19 0 0,52 0 16,-35 0-16,17 0 0,107 0 15,-89 17-15,159 1 16,-124-18-1,160 35-15,-142-17 16,141 0-16,-141-1 16,71-17-16,-159 18 15,-18-18 1,-70 17-16,-36-17 16,1 0-16</inkml:trace>
  <inkml:trace contextRef="#ctx0" brushRef="#br0" timeOffset="464309.1118">12771 14305 0,'17'0'31,"18"18"-15,-17-18-1,17-18-15</inkml:trace>
  <inkml:trace contextRef="#ctx0" brushRef="#br0" timeOffset="464526.6906">13176 14340 0,'0'0'16,"18"0"-16,0-17 0,17 17 15,-18 0-15,1-18 16,0 18 0,-1 0-16,1 0 0,0 0 15,-1 0-15</inkml:trace>
  <inkml:trace contextRef="#ctx0" brushRef="#br0" timeOffset="464665.56">13600 14323 0,'53'-18'16,"-106"36"-16,141-36 0,-71 18 0,1 0 16,0 0-16,-1 0 15,1 0-15,0 0 16</inkml:trace>
  <inkml:trace contextRef="#ctx0" brushRef="#br0" timeOffset="464794.1217">14005 14358 0,'36'18'16,"-72"-36"-16,89 36 15,-35-18-15,17 0 16,-17 0-16,-1-18 0</inkml:trace>
  <inkml:trace contextRef="#ctx0" brushRef="#br0" timeOffset="464904.4147">14340 14376 0,'0'0'15,"18"17"-15,-18 1 0</inkml:trace>
  <inkml:trace contextRef="#ctx0" brushRef="#br0" timeOffset="465399.2692">15081 14658 0,'0'0'16,"18"0"-16,0 0 0,-1 0 0,1-18 15</inkml:trace>
  <inkml:trace contextRef="#ctx0" brushRef="#br0" timeOffset="465889.0726">14993 14270 0,'0'0'16,"18"-35"-16,-1 17 0,1-17 15,-18 17 1,0-17-16,0 17 16,0 0-16,0 36 31,0 35-15,0-18-16,0 18 15,0 18-15,0-18 0,0 88 16,0-88-16,0 0 0,0 0 15,18 35-15,-18-71 16,17 36-16,-17-35 16,0 0-1,-17-18 1,17-18 0,-18 18-16,0-18 0</inkml:trace>
  <inkml:trace contextRef="#ctx0" brushRef="#br0" timeOffset="466105.6466">14887 14605 0,'0'0'16,"18"71"-16,-18-36 16,18 0-16,-1 18 0,18 0 15,-17-18-15,53 1 16,-36-36-16,0 0 15,0 0-15,1-18 0,-19 0 16,36-17 0,-35 17-16,-18-17 0,18 17 15,-18 1 1</inkml:trace>
  <inkml:trace contextRef="#ctx0" brushRef="#br0" timeOffset="468480.4436">19279 13141 0,'0'0'15,"-17"-18"-15,34 1 47,1 17-31,0 0 0,-1 0-16,36 0 15,-18 0-15,54 0 16,-36 0-16,88 0 15,-71 0 1,89-18-16,-71 18 16,71 0-16,-89 0 15,72 18 1,-54-18-16,53 17 0,-71-17 16,54-17-1,-71-1-15,53 0 16,-71 1-16,-17 17 15,-18-18-15,-18 18 16,0 0-16,1 0 16,-1 0-16,-17 0 15,17 0-15,-35 0 16,36 0-16,-19 0 16,1 0-16,0 0 0,-18 0 15,18 0-15,-71 0 16,53 18-16,-53-18 15,35 17-15,-34-17 16,34 0-16,18 0 16,0-17-16,0 17 0,18-18 15,0 18-15,-1-17 0,19 17 16,34 0 0,54 0-1,-18 0 1,70 0-16,-52 0 15,88 0-15,-89 0 16,-17 0-16,0 0 0,18 0 16,-54 0-1,1-18-15</inkml:trace>
  <inkml:trace contextRef="#ctx0" brushRef="#br0" timeOffset="469870.6598">31538 13564 0,'-17'0'15,"34"0"17,36 0-17,-17 0-15,16 0 16,1 18-16,0-18 16,18 0-16,17 0 0,106 0 15,-70 18-15,87-18 16,-105 0-16,123 17 15,-105-17-15,-1 0 16,1 18-16,-18-18 16,52 0-16,-87 0 15,-36 0-15,18 0 16,-35 0-16,-36 0 16,0 18-1,1-18-15,-1 0 16,-17 0-1,-18 0-15,18 0 16,-53 0-16,35 0 16,-53 0-16,35 0 15,-52-18-15,35 18 16,-89 0 0,89-18-16,0 18 0,-106-17 15,88 17-15,-88-18 16,106 18-16,-71-18 15,106 18-15,-35 0 16,53 0 0,17 0-16,36 0 15,34 0 1,1 0-16,71 0 16,-71 0-16,88 18 15,-71-18-15,19 0 16,87 18-16,-88-18 15,142 0-15,-89 17 16,123-17-16,-140 18 16,105 0-16,-158-18 15,-19 0-15,-34 17 16,0-17-16,-36 18 16</inkml:trace>
  <inkml:trace contextRef="#ctx0" brushRef="#br0" timeOffset="486582.4848">3810 4057 0,'18'18'62,"-1"-1"-62,-17 1 16,18 17 0,-18 0-16,18 36 15,-18-36-15,0 71 16,0-35-16,0-18 15,17 17-15,-17-17 0,0 18 16,18 87-16,-18-87 16,17 88-1,-17-71-15,18 88 16,-18-88-16,0 18 0,18 0 16,-18 0-16,0 123 15,17-105-15,-17 140 16,-17-123-16,-1 159 15,18-159-15,-18 159 16,18-141-16,0-18 16,-17 18-16,17 0 0,0 140 15,0-157-15,0 140 16,0-141-16,0-18 16,0 1-16,-18-1 0,18 107 15,0-125 1,0 54-16,0-88 15,-17-1-15,17-17 0,0-17 16,-18 16-16</inkml:trace>
  <inkml:trace contextRef="#ctx0" brushRef="#br0" timeOffset="487893.8063">3810 3951 0,'18'0'32,"-1"0"-17,1 18-15,0-18 16,-1 0-16,36 0 15,18 0 1,-18 17 0,-18-17-16,18 0 15,-18 18-15,0-18 16,54 0 0,-37-18-16,37 18 0,-36 0 15,52 0-15,-52 0 16,0 0-16,18 0 0,52 18 15,-35-18 1,-17 0-16,88 0 16,17 0-1,-70 0-15,88 18 0,-106-18 16,18 0-16,106 17 16,-106-17-16,105 18 15,-105-18-15,123 0 16,-105 18-16,87-18 15,-87 0-15,88 0 16,-107 17-16,19-17 16,105 0-16,-123 0 15,0 0 1,0 0-16,0 18 0,-1-18 16,-16 0-16,105 0 0,-89 0 15,89 0-15,-88 0 16,106 0-1,-124 0-15,18 0 0,-18 0 16,89-18-16,-89 18 16,88-17-16,-88 17 15,89-18-15,-89 0 16,0 18-16,0-17 0,71-1 16,-71 18-16,-17 0 15,17 0-15,-17 0 16,-1 0-16,71 0 15,-88 0-15,71-18 16,-89 18-16,18 0 16,17-17-16,-34 17 15,17-18-15,-36 18 16,19-18-16,-36 36 31</inkml:trace>
  <inkml:trace contextRef="#ctx0" brushRef="#br0" timeOffset="488690.0468">11712 3986 0,'0'-17'0,"0"34"32,0 1-17,0 0-15,0 17 16,0 0-16,0 36 15,0-36-15,-17 71 16,17-53 0,0 0-16,-18 53 15,18-54-15,-18 72 16,18-71-16,0 88 16,0-70-16,-17 87 15,17-87-15,0 88 16,0-71-16,0 88 15,0-88-15,0 1 16,0-1-16,-18 0 0,18 88 16,0-87-16,-18 87 15,18-88-15,0 89 16,0-89-16,-17 0 16,17 88-1,0-88-15,-18 89 16,18-89-16,0 0 0,0 106 15,-18-17 1,18-89-16,0 0 16,0 106-16,0 53 15,0-88 1,36 0 0,-1-36-1,-17-52-15,-1 34 16,-17-52-16,0 0 0,0 35 15,0-52-15,-17 17 16</inkml:trace>
  <inkml:trace contextRef="#ctx0" brushRef="#br0" timeOffset="489978.8641">3828 9895 0,'17'18'0,"1"-18"16,17 0-1,-17 0-15,52 0 16,-34 0-16,-1 0 0,71-18 15,-53 18-15,53 0 16,-36 0-16,-17 0 16,88 0-16,-70 0 15,70 0 1,-71 0-16,71 0 16,-70-17-16,0 17 0,-1 0 15,54 0-15,-54-18 16,54 1-16,-54 17 15,1 0-15,-1-18 16,1 18-16,-1-18 0,1 18 16,70-17-16,-70 17 15,52 0-15,-52 0 16,87 0-16,-69 0 16,105 0-16,-89 0 15,1 0-15,0 17 0,123-17 16,-105 0-1,123 0-15,-124 0 16,142 18-16,-142-18 16,142 0-16,-124 0 15,141 0 1,-141-18-16,1 18 0,-1 0 16,123 0-16,-140 0 15,140 18-15,-140-18 16,123 0-16,-141 18 15,105-1 1,-105-17-16,0 0 0,88 18 16,-106-1-16,88-17 15,-87 0-15,52 18 16,-88-18-16,17 18 16,-34-18-16,16 0 0,1 0 15,-17 17 1,-19-17-16,1 0 15,-36 0 1,1 0 0,-1 0-16,-17 18 15</inkml:trace>
  <inkml:trace contextRef="#ctx0" brushRef="#br0" timeOffset="490413.3116">11624 9243 0,'0'0'0,"0"17"16,0 19 0,0-1-16,18 53 15,-18-35-15,17 71 16,-17-72 0,18 1-16,-18 0 0,0 36 15,0-54-15,0 0 16,0-17-16</inkml:trace>
  <inkml:trace contextRef="#ctx0" brushRef="#br0" timeOffset="505845.2256">741 4780 0,'-71'0'0,"142"0"0,-177 18 15,35 17 1,36 0-16,0 18 0,17 35 16,36 1-1,0-36-15,52 35 16,-35-53-16,71 18 15,-53-35-15,0-18 16,0 0-16,35-18 16,-70 0-16,17-17 15</inkml:trace>
  <inkml:trace contextRef="#ctx0" brushRef="#br0" timeOffset="506325.5292">1111 4374 0,'0'0'15,"-17"0"1,-1 18-16,0 0 16,-17 17-16,17 0 15,-17 18 1,35-35-16,18 35 16,-18-36-16,53 36 15,-36-35-15,1 0 0,17-18 16,-17 17-16,0-17 0,17 18 15,-18-18-15,-17 18 16</inkml:trace>
  <inkml:trace contextRef="#ctx0" brushRef="#br0" timeOffset="506563.6628">1235 4551 0,'17'0'16,"1"0"0,0 0-16,35-18 15,-36 18-15,1-17 16,-1 17-16,1 0 15</inkml:trace>
  <inkml:trace contextRef="#ctx0" brushRef="#br0" timeOffset="506813.8273">1323 4357 0,'0'0'0,"-18"17"32,18 54-17,0-36-15,0 53 16,18-52-16,-18-1 0,0 0 16,18 1-16,-1-19 0,1 1 15,17 0-15,-17-18 16,35 0-1,-36-18-15,1 0 16,-18 1-16</inkml:trace>
  <inkml:trace contextRef="#ctx0" brushRef="#br0" timeOffset="507019.3726">1535 4568 0,'17'0'16,"1"0"-16,0 0 0,17 0 15,-18 0 1,19 0-16,-19 0 16</inkml:trace>
  <inkml:trace contextRef="#ctx0" brushRef="#br0" timeOffset="507493.1324">1870 4410 0,'0'17'31,"0"1"-16,0 0-15,0-1 0,0 36 16,0-35-16,0-1 0,17 36 16,-17-35-1,0 17-15,0-17 16</inkml:trace>
  <inkml:trace contextRef="#ctx0" brushRef="#br0" timeOffset="507859.3536">1940 4322 0,'-17'0'0,"34"17"31,1 1-15,17-1-16,-17 1 0,52 17 15,1 18 1,-53-35-16,52 17 16,-52-17-16,-18-1 15,17 1-15,-17 0 0,-17-1 16,-1 1-1,-17-18-15,0 18 0,-1-1 16,-17 19-16,36-19 16,-19 19-16,36-19 15,0 1 1</inkml:trace>
  <inkml:trace contextRef="#ctx0" brushRef="#br0" timeOffset="513387.1981">318 6033 0,'17'0'31,"-17"17"-31,53-17 16,0 18-1,-18-18-15,-17 0 0,52 17 16,-52-17-16,0 0 16,-1 0-16</inkml:trace>
  <inkml:trace contextRef="#ctx0" brushRef="#br0" timeOffset="513510.0238">406 6244 0,'35'0'15,"-70"0"-15,105 18 0,1-18 16,-36-18-16,36 18 16,-36 0-16</inkml:trace>
  <inkml:trace contextRef="#ctx0" brushRef="#br0" timeOffset="514070.7609">1129 6138 0,'0'-17'16,"0"34"-16,0-52 0,-18 35 15,1-18-15,-1 18 0,-17 0 16,-1 18-16,19 0 0,-36 52 16,18-34-16,17 69 15,18-69-15,35 34 16,1-52 0,16 17-16,-16-35 15,34 0-15,-34-35 16,-1 0-16,-18-1 15,-17-34-15,-17 52 16,-18-52 0,17 52-16,0 0 15,18 36 1,18 52 0,0-34-16,34 34 15,-34-52-15,17 17 16,-17-17-16,0-1 0,17 19 15</inkml:trace>
  <inkml:trace contextRef="#ctx0" brushRef="#br0" timeOffset="514456.2853">1446 5733 0,'-17'0'15,"-1"35"1,0-17-16,-17 17 16,0-18-16,35 1 15,-18 0-15,18-1 16,0 19-16,18-19 16,0 19-16,-1-19 15,18 19-15,-17-36 16,17 35-16,-17-35 15,17 17 1,-17-17-16</inkml:trace>
  <inkml:trace contextRef="#ctx0" brushRef="#br0" timeOffset="514738.5355">1535 5874 0,'17'0'31,"1"0"-16,0 0 1,-1 0-16,1 0 0,17 0 16,-17 17-16,-1-17 15</inkml:trace>
  <inkml:trace contextRef="#ctx0" brushRef="#br0" timeOffset="514988.1997">1623 5662 0,'0'35'0,"0"-17"16,0 35-16,0-18 15,0 0-15,0 1 0,0 34 16,17-52-16,1 17 15,-18-17 1,18 17-16,-1-35 16,1 0-16,0 0 15,-1 0-15</inkml:trace>
  <inkml:trace contextRef="#ctx0" brushRef="#br0" timeOffset="515306.8995">1870 5891 0,'17'0'31,"1"0"-15,0 0-16,-1 0 0,19 0 15,-19 0-15,1 0 16,-1 0-1</inkml:trace>
  <inkml:trace contextRef="#ctx0" brushRef="#br0" timeOffset="515610.9317">2117 5768 0,'0'18'15,"0"17"1,17-18-16,-17 19 15,0-1-15,0 0 16,0-17-16,0 0 16,0-1-1,18-17-15</inkml:trace>
  <inkml:trace contextRef="#ctx0" brushRef="#br0" timeOffset="515972.3929">2223 5662 0,'-18'0'16,"18"18"-1,18-18 1,17 35-16,0-17 16,-17-18-16,-1 17 15,1 1-15,0 0 0,-1-1 16,1 1-16,0-1 0,-18 1 16,17 0-16,-17-1 0,0 1 15,0 17-15,0 1 16,-35-1-1,17-17-15,18-1 16,-35 1-16,0 17 0,17-17 16,0-1-16,1 1 0,-1 0 15</inkml:trace>
  <inkml:trace contextRef="#ctx0" brushRef="#br0" timeOffset="517039.9032">3087 4957 0,'-18'0'31,"18"17"63,18-17-79,-1 0-15,19 18 16,-1-18-16,53 17 16,-35-17-16,88 0 15,-53 0-15,18 0 16,-18 0-16,1 0 0,69-17 16,-105 17-16,53 17 15,-71-17-15,1 0 16</inkml:trace>
  <inkml:trace contextRef="#ctx0" brushRef="#br0" timeOffset="523742.9777">7761 9578 0,'0'-18'15,"0"36"1,0 0 0,0-1-16,18 18 0,-18 71 15,17-53-15,-17 88 16,0-70-16,0 17 15,0-17-15,0-1 0,0 1 16,36 17-16,-36-53 16,17 18-1,-17-35-15,0-1 16</inkml:trace>
  <inkml:trace contextRef="#ctx0" brushRef="#br0" timeOffset="524175.6286">7285 10989 0,'0'-18'0,"18"18"16,17 36 0,35 34-1,-34-34-15,52 52 0,-53-53 16,0 0-16,54 36 16,-54-54-16,-18 1 15,1 0-15,0-1 0,-18 1 16,-18-18-16</inkml:trace>
  <inkml:trace contextRef="#ctx0" brushRef="#br0" timeOffset="524397.7176">7726 11024 0,'0'0'15,"-18"18"-15,1-18 0,-1 35 16,-35 18-16,18-18 16,17 18-16,-17-17 0,0-1 15,-1 0-15,1 0 0,-18 18 16,35-35 0,18 0-16</inkml:trace>
  <inkml:trace contextRef="#ctx0" brushRef="#br0" timeOffset="524758.9846">8184 10689 0,'-17'0'15,"-1"0"1,1 18 0,-36-1-16,35 19 15,-17 17-15,17-36 16,18 36-16,0-35 15,35 35 1,1-36-16,-19 1 0,19 0 16,-19-1-16,18-17 0,1 18 15,-19 0-15,1-18 16,-18 17-16,0-34 16</inkml:trace>
  <inkml:trace contextRef="#ctx0" brushRef="#br0" timeOffset="524965.5348">8308 10901 0,'18'0'16,"-1"0"-1,36 0-15,-35 0 16,52-18-16,-52 18 15,17-17 1,-17 17-16,-18-18 16,-18 18-1</inkml:trace>
  <inkml:trace contextRef="#ctx0" brushRef="#br0" timeOffset="525209.6828">8467 10689 0,'0'18'16,"0"35"-1,0-18-15,0 18 16,0-18 0,0 36-16,17-54 15,1 19-15,0-19 16,17-17-1,0 0-15,-17 0 0,17 0 16,-17-17-16,-1-1 16</inkml:trace>
  <inkml:trace contextRef="#ctx0" brushRef="#br0" timeOffset="525705.5481">8767 10636 0,'0'0'15,"0"18"1,35 0-1,-18-18-15,36 17 16,-17-17-16,-1 18 16,35-18-1,-34 35-15,-19-35 16,1 18-16,-18 17 16,-18 18-1,1-35-15,-1-1 0,-17 18 16,17-35-16,-17 18 15,17 0-15</inkml:trace>
  <inkml:trace contextRef="#ctx0" brushRef="#br0" timeOffset="529476.5126">4128 5080 0,'17'0'16,"-17"-18"-16,18 18 15,-18-17 1,17 17-16,1 0 15,0 0-15,17-18 16,-17 18 0,17-18-16,-17 18 15,-1-17 1,1 17 62,-1 0-62,1 0-1,0 0 1,-1 0 0,1 0-16,0 0 15,-1 0-15,1 0 0,0 17 16,-1-17-16,18 0 15,-17 0-15,17 0 16,1 0-16,-1 0 16,-17 0-16,17 0 15,-17 0-15,-1 0 0,18 18 16,-17-18-16,17 0 16,-17 18-16,0-18 15,-1 0 1,1 0-16,0 17 15,17-17 1,-18 0-16,1 0 0,0 18 16,-1-18-16,1 0 15,17 0 1,-35 18-16,18-18 16,0 0-16,-1 0 15,1 0 16,-18 17-31,17-17 16,1 18-16,0 0 16,-1-1-1,1 1-15,0-18 16,-18 17-16,17 1 16,-17 0-1,18 35 1,0-18-16,-18 18 15,17-35-15,1 34 16,0-34 0,-1 17-16,-17-17 0,18 17 15,-18-17-15,35 52 16,-35-52-16,18 35 16,-1-18-16,-17 18 15,18-18-15,-18 36 16,0-36-16,18 36 15,-18-36-15,0 53 16,0-35-16,17 18 16,-17-18-16,18 35 15,0-35-15,17 70 16,-18-70-16,19 88 16,-36-70-1,35 52-15,-35-70 16,18 53-16,-18-53 15,17-18-15,-17 1 16,18 34-16,0-52 16,-18 17-16,0-17 0,17-1 15,-17 1-15</inkml:trace>
  <inkml:trace contextRef="#ctx0" brushRef="#br0" timeOffset="530903.9621">5856 7320 0,'0'-17'0,"0"-1"16,0 0 0,-18 18 15,18 18 0,18-18-15,-18 18-1,18-1 1,-18 1 0,17 17-16,-17-17 15,0 17-15,0-17 16,0 17-16,0-17 16,0-1-16,18 36 15,-18-35-15,18 17 16,-18 0-16,17 18 15,-17-18-15,18 36 16,-18-53-16,18 35 16,-18-18-16,35 18 15,-35-18-15,35 18 16,-17-18 0,-1 18-16,1-18 15,0 18-15,-1-17 16,-17-19-16,18 19 0,0-19 15,-1 18-15,1-17 0,-18 17 16,35 1 0,-17-19-16,-1 36 15,1-35-15,0 0 16,-18-1-16,17 1 0,1 17 16,0-17-16,35-1 15,-36 1-15,18 0 16,-17-18-16,17 35 15,-17-35-15,17 35 16,-17-35-16,35 35 16,-35-35-16,17 18 15,-18 0-15,36-1 16,-35 1 0,17 0-16,1-1 15,-1 19-15,0-36 16,0 17-16,-17 1 15,17-1 1,-17-17-16,17 18 16,0 0-16,18-18 15,-35 17-15,53-17 16,-54 18-16,19-18 16,-19 0-16,1 18 0,17-18 15,-17 0-15,17 17 16,-17-17-16,-1 0 15,1 0-15,17-17 16,-17 17 0,17 0-1,-17 0-15,-1 0 16,1 0-16,0 0 16</inkml:trace>
  <inkml:trace contextRef="#ctx0" brushRef="#br0" timeOffset="531884.3892">7444 9172 0,'17'0'0,"1"0"15,-18-17-15,18 17 16,-1 0-16,1 0 15,-1 0 1,1 0 0,0-18-1,-1 18-15,1-35 16,0 35-16,17-36 16,-35 19-1,18-19-15,-1 19 0,18-36 16,-17 18-16,-18-1 15,18 1-15,-18 0 0,17-36 16,-17 36-16,0-36 16,0 54-16,0-1 15,-17 18 1,-1 18 0,18-1-16</inkml:trace>
  <inkml:trace contextRef="#ctx0" brushRef="#br0" timeOffset="532602.2838">7779 9596 0,'0'17'15,"-18"-17"-15,18-17 47,18-1-31,-18 0 0,0 1-16,0-1 15,0 0-15,0 1 16,0-19-1,0 19-15,0-1 16,0-17-16,0 17 0,17 1 0,-17-19 16,0 1-1,0 17-15,0-34 16,18 16-16,-18 19 16,0-19-16,0 19 15,0-1-15,-18 0 16,18-17-1,0 17-15,0-17 16,0 18-16,0-1 16,0-17-16,0 17 15,0-17-15,0 17 0,0-35 16,18 36 0,-18-1-16,0 0 15,18-17-15,-18 17 16,0 1-16,0-1 0,0-35 15,0 36 1,-18-1 0,18 0-16,-18 18 15</inkml:trace>
  <inkml:trace contextRef="#ctx0" brushRef="#br0" timeOffset="534185.8634">7779 8643 0</inkml:trace>
  <inkml:trace contextRef="#ctx0" brushRef="#br0" timeOffset="534252.0404">7779 8643 0,'17'18'47</inkml:trace>
  <inkml:trace contextRef="#ctx0" brushRef="#br0" timeOffset="534582.4181">7814 8678 0,'-18'0'0,"36"-17"0,-18 34 16,0-17 15,0 18-15,0-36-1,0 1 1,18-1-1,-18-17-15,0 17 16,0-17-16,0-18 16,0 18-16,0-18 15,0 17-15,17 1 16,-17 18-16,18-19 16,-18 19-16,-18 17 31,1 17 0,17 1-31,-18-18 16</inkml:trace>
  <inkml:trace contextRef="#ctx0" brushRef="#br0" timeOffset="534919.8148">7549 8484 0,'18'-17'31,"17"-19"-15,-17 19-16,0-1 0,-1 0 15,1 1-15,-18-1 0,35-17 16,-17 17-16,17-17 15,-17 17 1,-1 18-16,1 0 16,0 18-16,-1 0 15,1 17-15,0 0 0,17 53 16,0-70 0,-17 17-16,35 18 15,-36-53-15,1 18 16,0 0-16</inkml:trace>
  <inkml:trace contextRef="#ctx0" brushRef="#br0" timeOffset="537739.6287">7020 7479 0,'-17'-35'15,"17"52"17,17 54-17,1-36-15,0 89 16,-18-54-16,17 36 15,-17-71-15,0 53 16,0-70-16,18 0 16,-18-1-16,17 1 0,1-18 15,0 0-15</inkml:trace>
  <inkml:trace contextRef="#ctx0" brushRef="#br0" timeOffset="538473.6856">7056 7479 0,'0'-18'16,"17"18"-1,36-17 1,-18 17-16,36-18 16,-18 18-16,0 0 15,0 0-15,0 0 0,88 18 16,-71-18 0,89 17-16,-88-17 15,-1 18-15,1-18 0,-1 0 16,71 0-16,-88 0 15,35-18 1,-70 18-16,17 0 16,-17 0-16,0 0 0,-1 0 15,-17 18-15,18-18 16,-18 18 0,18-18-16,-18 17 15,0 1 1,0-1-16,0 1 15,0 0-15,0-1 0,0 1 16,0 53-16,0-54 16,0 71-16,0-52 15,0 34 1,0-34-16,0-1 0,0 0 16,0 36-16,0-36 15,17 18-15,-17-36 16,0 1-16,-17 0 15,-1-18 1,0 17-16,-35 1 16,18-18-1,-53 35-15,35-35 16,-18 0-16,1 18 16,-1-18-16,-34 0 0,-90 0 15,90 0-15,-54-18 16,88 1-16,-34-1 15,69 0-15,19 1 16,-1 17-16,18-18 16,0 0-1</inkml:trace>
  <inkml:trace contextRef="#ctx0" brushRef="#br0" timeOffset="538812.5867">7232 7832 0,'0'0'16,"18"0"15,17-18-31,-17 18 16,17 0-16,0 0 15,0 0-15,-17 0 16,0 0-16,-18-18 15</inkml:trace>
  <inkml:trace contextRef="#ctx0" brushRef="#br0" timeOffset="538996.5756">7303 7638 0,'17'17'0,"-34"-34"0,52 70 15,-35-18-15,17 35 16,1-17-16,-18-17 0,18 34 16,-1-35-16,-17 1 15,18-19-15,0 1 0,-1-18 16</inkml:trace>
  <inkml:trace contextRef="#ctx0" brushRef="#br0" timeOffset="539624.7462">7549 7885 0,'0'-18'0,"0"36"0,-17-36 16,17 36 0,0-1-16,-18 19 15,18-19-15,18 36 16,-1-53-16,1 35 15,0-35-15,17-17 16,-17 17-16,-1-36 16,-17 19-16,0-18 15,-17 17 1,17 0-16,-18 1 0,18-1 16,-18 18-16,18-18 15,0 36 1,18 17-16,-18-17 15,35 17 1,-35-17-16,36 17 16,-36-17-16,17-18 15,-34 0 17,17-18-17,0 0 63,0 1-62,0-1-16,17 1 16,1-1-16,-1 0 15,1 18-15,0 0 16,-1 18-1,1 0 1,0-1-16,-1 1 16,-17-1-16,18 1 15,-18 0-15,0-1 16</inkml:trace>
  <inkml:trace contextRef="#ctx0" brushRef="#br0" timeOffset="540025.5394">7902 7602 0,'18'36'15,"0"34"-15,-1 18 16,1-52-16,-1 17 16,-17-18-16,18 18 15,-18-18-15,0-17 16,0-1-16,18-17 16,-18-17-16,0-19 15,17 19-15,1-36 16,-18 18-16,35-1 15,-35 19-15,36 17 16,-19 17-16,1 19 16,-1-19-16,-17 54 15,18-54 1,-18 36-16,18-35 16,-18 0-16,0-1 15</inkml:trace>
  <inkml:trace contextRef="#ctx0" brushRef="#br0" timeOffset="542050.0658">7497 6015 0,'0'18'0,"0"34"15,17-16-15,18 70 16,-17-36-16,-18 18 16,35 124-16,-35-106 15,0 0-15,0-1 16,0-16-16,18 52 0,-18-71 16,18 19-1,-18-72-15,0 18 16,0-17-16,0-36 15</inkml:trace>
  <inkml:trace contextRef="#ctx0" brushRef="#br0" timeOffset="542511.7966">7355 6315 0,'0'0'0,"0"-18"31,18-17-15,0 17-16,-1-17 16,-17 0-16,18 17 0,0-17 0,-18-18 15,17-18-15,1 54 16,-18-36-16,18 53 15,-1-18 1,1 18-16,17 35 16,0-17-16,18 35 15,-35-18-15,17 18 16,0-35-16,-35 17 0,36 18 16</inkml:trace>
  <inkml:trace contextRef="#ctx0" brushRef="#br0" timeOffset="542972.4371">7990 6597 0,'0'0'16,"-17"-18"-16,-1 18 15,1 0-15,-19 18 16,1 17-16,35-17 16,-18 17-16,18 18 0,0-18 15,18 36-15,17-36 16,18 0-1,-18-17-15,18 0 16,-17-18-16,-1 0 16,-35-18-16,18-17 15</inkml:trace>
  <inkml:trace contextRef="#ctx0" brushRef="#br0" timeOffset="543473.9">7902 6385 0,'0'-17'0,"0"-1"16,18-17-16,-18 17 15,18-35-15,-18 36 16,17-19 0,1 19-16,-1-1 15,-17 36 16,18 17-15,-18-17 0,18 34-16,-1-34 15,1 0-15,17 17 16,-17-35-16,0 0 16,-1 0-16,1 0 0,-1-18 0,-17 1 15,18-19-15,-18 1 16,0-18-1,0 36-15,0-36 16,0 35-16,-18 0 16,18 36-1</inkml:trace>
  <inkml:trace contextRef="#ctx0" brushRef="#br0" timeOffset="544031.1624">8378 6368 0,'0'-18'15,"-17"36"17,-1-1-17,18 1-15,-17 0 16,-1-1-16,18 18 0,-18-17 15,18 0-15,0 17 16,0-17-16,18 17 16,0-17-16,17-1 15,-18-17 1,1 18-16,-18 0 16,18-18-16,-18 17 15</inkml:trace>
  <inkml:trace contextRef="#ctx0" brushRef="#br0" timeOffset="544234.4142">8414 6509 0,'17'0'16,"1"0"-16,17 0 15,-17 0-15,0 0 16,-1 0-16,1 0 16,-18 17-16,-18-34 31</inkml:trace>
  <inkml:trace contextRef="#ctx0" brushRef="#br0" timeOffset="544434.9459">8484 6368 0,'0'35'15,"0"-70"-15,0 105 0,0-52 0,0 17 16,18 0-16,0 1 16,17-1-1,-17-17-15,17-1 16,-18-17-16,1 0 15,0 0-15,-18-17 16</inkml:trace>
  <inkml:trace contextRef="#ctx0" brushRef="#br0" timeOffset="544708.1728">8661 6315 0,'17'17'15,"1"-17"1,0 18-16,17 0 16,-17-1-1,17 1-15,-35 0 16,17-1-16,1 1 16,-18 17-1,18-17-15,-18 17 16,0-17-16,-18-1 15,0 1-15,1-18 0,-18 35 16,-1-17-16,1 0 16</inkml:trace>
  <inkml:trace contextRef="#ctx0" brushRef="#br0" timeOffset="547243.475">7849 8961 0,'0'-18'31,"0"36"-15,0-1 15,0-34 94</inkml:trace>
  <inkml:trace contextRef="#ctx0" brushRef="#br0" timeOffset="548288.4279">7743 9208 0,'0'-18'31,"18"0"-15,-18 1-1,0-1-15,18-35 16,-18 35-16,0 1 0,17-19 16,-17 19-16,18-18 15,0 17 1,-1 18-16,-17-18 15,18 18 1,0-17 0,-1 17-16,1 0 15,0 0 1,-1 17-16,18-17 16,-17 0-16,0 0 15,17 0 1,-17 0-16,35 0 0,-36 0 15,36 0-15,-35 0 16,35 18 0,-36-18-16,36 18 15,-18-18-15,18 17 16,-17-17-16,34 18 16,-34-18-16,-1 0 0,18 17 15,17 1 1,-34-18-16,16 18 15,-16-18-15,34 0 16,-34 17-16,16-17 16,-16 0-1,-1 0-15,-17 18 0,17-18 16,0 0-16,-17 0 0,35 0 16,-36 0-16,36-18 15,-35 18-15,0 0 16,-1 0-16,19 0 15,-19-17 1,18-1 0,-35 0-16,36-17 15,-19 18-15,1-19 16,0 19-16,-1-19 16,-17 19-16,18-19 15,-18 19 1,0-1-16,18 1 0,-18-36 15,0 35-15,0-17 16,0 17-16,0 0 16,17 1-16,-17-1 15,0 1 1,0-1-16,0 0 16,0 1-1,0-1-15,0 0 16</inkml:trace>
  <inkml:trace contextRef="#ctx0" brushRef="#br0" timeOffset="548595.2436">9402 8625 0,'0'0'0,"17"-17"16,36-36 0,-35 35-1,17-17-15,-17 17 0,17-17 16,-17 17-16,-1 1 16,-17 34-1,18 36 1,-1-17-16,1-1 0,17 0 15,-17 0-15,17 1 0,-17-19 16,17 1-16,-17 0 0,17-1 16</inkml:trace>
  <inkml:trace contextRef="#ctx0" brushRef="#br0" timeOffset="549062.4861">9084 7638 0,'0'17'16,"0"19"-16,18 34 15,-18-35-15,17 18 16,1 0-16,-18 18 0,0-18 16,18-18-16,-18 36 15,0-36-15,17-18 16,1 1-16,0-36 15,-18-17-15</inkml:trace>
  <inkml:trace contextRef="#ctx0" brushRef="#br0" timeOffset="549568.3308">9013 7638 0,'0'0'15,"18"-18"-15,0 0 0,-1 18 16,54-17 0,-18-1-16,53 18 0,-36 0 15,71-18 1,-52 18-16,-1 0 0,-18 0 16,89 18-16,-88 0 15,34 17-15,-69-17 16,17 17-16,-36 0 15,1 0-15,0 1 16,-1 17 0,-17-36-16,18 54 15,-18-36-15,0 0 0,17 54 16,1-36-16,0 35 16,-18-53-16,17 0 15,1 1-15,-18-1 0,18-18 16,-1 1-1,-17 0 1,-35-18 0,0 0-16,-36 0 15,1 0-15,17 0 16,-124-18 0,89 18-16,-71-18 15,89 18-15,-36-17 16,71-1-16,-1 18 0,-16-35 15,34 17-15,0 1 16</inkml:trace>
  <inkml:trace contextRef="#ctx0" brushRef="#br0" timeOffset="550040.068">9860 7885 0,'18'0'16,"-36"0"-16,36-18 0,-36 18 15,-17 0-15,17 0 16,-35 18-16,18-1 16,0 1-16,-1 0 15,-16 17-15,-19 18 16,36-18-16,17 18 15,18-35-15,35 17 16,-17-18-16,70-17 16,-53 0-16,36 0 15,-53-17-15,-1-1 16,-17 1-16,-35-19 16,0 19-16,-36 17 15,36 0-15,-36 0 16</inkml:trace>
  <inkml:trace contextRef="#ctx0" brushRef="#br0" timeOffset="551181.3658">9490 6121 0,'-18'0'15,"36"17"1,-1 36-1,-17 0-15,36 88 16,-36-53-16,17 107 16,1-90-16,-18 1 15,35 53-15,-17-71 16,-1 18-16,1-53 16,-18 17-1,0-52-15,18 0 16,-18-1-16,-18-34 15,18-1-15</inkml:trace>
  <inkml:trace contextRef="#ctx0" brushRef="#br0" timeOffset="551701.4148">9402 6315 0,'-18'0'16,"18"-18"31,18 0-47,-18 1 15,0-1-15,0-17 16,0 17-16,0-35 15,0 36-15,0-19 16,17 19-16,-17-18 0,18 17 16,-1-17-16,-17 17 15,18 0-15,0 18 16,-1 18-16,1-18 16,0 18-16,-1 17 0,19 0 15,-1-17-15,0 17 16,-17-17-16,17 17 15,-35-17-15,35-1 16</inkml:trace>
  <inkml:trace contextRef="#ctx0" brushRef="#br0" timeOffset="552349.6502">10107 7126 0,'0'18'15,"0"-36"-15,0 18 32,0-53-17,0 18-15,-18 0 16,18-1-16,-17 1 15,-1-18-15,-17 0 0,17 0 16,-17-52-16,17 52 16,-17-36-16,35 54 15,-18-35 1,18 34-16,-17 1 16,34 17-16,-17 1 15,18 17 1,0-18-16,-1 18 15,1 0-15,17 0 16,1 0 0,16 0-16,-16 18 15,-1-18-15,-17 0 16,17 17-16,-17-17 16,-18 18-1,0 0-15,0-1 16,0 1-16,0 0 15,0-1-15,17 1 16,-17-1-16,18 1 16,-18 17-16,0-17 15</inkml:trace>
  <inkml:trace contextRef="#ctx0" brushRef="#br0" timeOffset="552671.2357">10460 6826 0,'0'36'16,"0"-72"-16,18 107 0,-18-36 0,17-17 0,1 17 16,17 18-1,-17-35-15,-1-1 0,19-17 16,-19 0-16,1-17 15,0-1-15,-18-17 0,0 17 16,17-17-16,-17 17 0,0-35 16,0 36-1,0 34 1,18 54 0,-1-36-16,1 18 15,17 35-15,-35-53 16,18 36-1</inkml:trace>
  <inkml:trace contextRef="#ctx0" brushRef="#br0" timeOffset="555507.7756">5027 5098 0,'18'0'16,"-1"0"-1,19 0-15,-19 0 16,19 0-16,16 0 0,1-18 15,0 18-15,18 0 16,-1 0-16,72 0 16,-54 0-16,88 0 15,-88 18-15,89-1 16,-89 1-16,0-18 16,-17 18-16,17-1 0,88-17 15,-105 18-15,70-18 16,-71-18-16,-17 18 15,0-17-15,-17 17 0,16 0 16,-16-18-16,-19 18 0,36 0 16,-35 0-16,0 0 15,-36 18 17,0-18-32</inkml:trace>
  <inkml:trace contextRef="#ctx0" brushRef="#br0" timeOffset="556075.7598">7514 5927 0,'0'0'16,"0"17"-16,18-17 31,-36 0 0,1 0-15,17-17 15</inkml:trace>
  <inkml:trace contextRef="#ctx0" brushRef="#br0" timeOffset="556782.8181">7179 5115 0,'0'-17'31,"18"17"94,-1 0-109,1-18-16,0 18 16,-1 0-16,1 18 0,0-18 15,17 0-15,-18 17 0,54-17 16,-18 18-16,35-18 15,-35 0-15,0 0 16,53-18 0,-53 18-16,17 0 15,-17 0-15,-18 0 16,-17 0-16,0 0 0,-1 0 16,1 0-16,0 0 15,-18-17-15</inkml:trace>
  <inkml:trace contextRef="#ctx0" brushRef="#br0" timeOffset="557126.7331">8008 4939 0,'18'0'47,"17"18"-31,-17-18-16,35 35 15,-18-18-15,-18-17 16,1 18-16,0 17 0,-18 1 16,0-19-16,0 19 15,-18-1-15,0-18 16,1 1-16,-1 17 0,1-17 16</inkml:trace>
  <inkml:trace contextRef="#ctx0" brushRef="#br0" timeOffset="557826.0913">7444 6103 0,'-18'0'16,"36"0"-16,-54-18 0,36 1 15,0-1 1,0 1-16,0-1 16,0 0-16,18 18 0,-18-35 15,0 17-15,0-17 16,0 17-16,18-35 15,-1 36-15,1-54 16,0 54 0,-1-36-16,1 35 15,-1 0-15,1-17 0,0 18 16,17-1-16,-17 0 16,17 1-16,-17 17 15,-1-18-15,1 18 16,17 0-16,-17 0 15,17 0-15,-17-18 16,-1 18-16,1 0 16,17-17-16,-17 17 15,0 0-15,-1 0 16,1-18-16,-1 18 0,36-18 16,-35 1-1,0 17 16,-18-18-15,17 18 0,-17-17-16,18-1 15,0 0-15,-18 1 16,0-1 31,-18 0-32</inkml:trace>
  <inkml:trace contextRef="#ctx0" brushRef="#br0" timeOffset="558221.6429">8114 4727 0,'0'18'16,"18"52"0,-18-17-16,35 36 15,-18-19-15,1 18 16,0-35-16,-1-18 15,-17 1-15,18-19 0,-18 19 16,18-36 0,-18-18-1</inkml:trace>
  <inkml:trace contextRef="#ctx0" brushRef="#br0" timeOffset="558722.4744">8114 4692 0,'18'18'15,"17"-1"1,0-17-16,0 18 16,1-18-16,-1 0 0,53 0 15,-35-18-15,71 1 16,-72-1-16,90 0 15,-90 1-15,72-1 16,-89 18 0,0 0-16,-17 0 15,0 35-15,-1-17 16,-17 0-16,0 35 16,0-36-1,18 1-15,-18-1 16,18 19-16,-18-19 0,17 19 15,-17-1-15,0 0 0,0 53 16,0-35-16,18 18 16,-18-36-16,0 0 15,0-17-15,-35 0 16,-1-1-16,-34 1 16,17-18-16,-35 18 15,35-18-15,-53-18 16,53 0-16,-53-17 15,71 17 1,-53 1-16,52 17 16,19 0-16,-1 0 0,18 17 15</inkml:trace>
  <inkml:trace contextRef="#ctx0" brushRef="#br0" timeOffset="559473.4501">9349 5962 0,'0'0'15,"17"-18"17,-17 1-17,18-1-15,-18 0 16,0 1-16,0-1 0,0-35 16,0 36-16,0-36 15,-18 35-15,-17-35 16,17 18-16,-35-18 15,36 18 1,-54-36-16,36 53 16,-36-17-16,36 18 15,17 17-15,-17 0 0,0 0 16,17 0-16,-17 0 0,0 17 16,17-17-1,0 18-15,1-18 16,-1 17-16,1-17 15,-1 0-15,0 0 16,1 0-16,-19 0 16,19 0-16,-1-17 15,0 17 1,18-18 0,0 1-16,18-1 15,-18 0-15,0 1 16,0-1-1,18 0 1,-18 36 15</inkml:trace>
  <inkml:trace contextRef="#ctx0" brushRef="#br2" timeOffset="568031.3896">8184 5045 0,'18'-18'16,"0"0"15,-1 1-16,19-1-15,17-35 16,-18 36-16,35-54 16,-34 53-1,34-34-15,-52 34 16,17-17-16,-17 35 16,-36 0-16,18 17 15,-17 1-15,-19 0 0,1 17 16,0 0-16,-1-17 0,-17 52 15,18-34 1,-35 34-16,52-35 16,0 1-16,36-36 31,35-53-15,-18 17-16,18-16 15,-35 16-15,17 19 0,18-36 16,-35 35-16,17-17 15,0 35-15,-17-18 16,-1 18-16,1 0 0,0 0 16,-18 18-16,-18 17 15,0 0-15,-52 54 16,35-54-16,-1 18 16,19-18-16,-19 0 0,19 1 15,34-36 1,19-53-1,17 17-15,17-34 16,-35 35-16,54-18 16,-54 17-16,0 1 15,36-18-15,-54 36 16,19 17-16,-54 17 16,-17 36-1,-1-18-15,-16 36 16,34-36-16,0 0 15,-17 36-15,35-53 16,0-1-16,18-17 31,35-35-31,-36 17 16,36-35-16,-18 18 16,-17 18-16,17-19 15,-17 36 1,-18 36-1,-35 16-15,-1 19 16,1 0 0,35-54-16,-18 18 15,18-17-15,0 0 16,18-18-16,0 0 16,-1 0-16,1-18 15,0 0-15,-1 1 0,1-1 16,0 1-1,-18 34 17,-18 36-32,0-35 15,18-1-15,0 19 16,18-19 0,0-17-16,34-35 0,-34 17 15,0 18-15,-18-17 16</inkml:trace>
  <inkml:trace contextRef="#ctx0" brushRef="#br2" timeOffset="568326.6742">8202 4974 0,'0'0'15,"18"0"-15,-1 0 0,36 0 16,-35 0-1,70-17-15,-53 17 16,36-18-16</inkml:trace>
  <inkml:trace contextRef="#ctx0" brushRef="#br2" timeOffset="570418.0936">18927 11377 0,'-18'-18'16,"0"18"-16,18-17 16,0-1-16,-17 1 15,17-1 1,-36 0-16,19 1 15,-54-1-15,36 18 16,-89 18-16,71-1 16,-35 19-1,53-1-15,-36 18 16,54-18-16,-1-17 16,18 17-16,0 0 0,18 36 15,-1-18-15,19 53 16,-19-54-16,1 1 15,0 18-15,-1-18 0,1 70 16,0-87-16,-18 52 16,-18-53-16,18-17 15,-18-1-15,-17 1 0,-18 17 16,18-35-16,-36 0 16,54 0-1,-19-17-15,1 17 0,17-18 16,-17 18-16,35-18 15,0 18-15,18 0 16,35 0-16,-18 0 16,-17 0-16,17 0 15,18 0-15,-36 0 16,1 0-16,17 36 16,-35-19-16,0 1 15,18 17-15,-18 0 0,0 36 16,18-36-16,-18 53 15,0-35-15,0 36 16,0-54-16,-36 53 16,19-35-16,-1 35 15,0-35-15,1 35 16,17-52-16,0 16 16,17-16-1,19-1-15,-19 0 16,36 1-16,-17-19 15,34 18-15,-35-17 16,36 0 0,-18-18-16,-18 0 0,0 0 15,18 0-15,-17 0 16,-1 0-16,0-18 0,36 18 16,-54 0-16,-34 0 31</inkml:trace>
  <inkml:trace contextRef="#ctx0" brushRef="#br2" timeOffset="575866.0165">8925 4851 0,'-17'0'15,"-1"0"17,18-18-1,-18 18 0,-17 0-31,0-18 16,-18 18-16,0 0 15,-35-17 1,35 17-16,-53 0 16,53 17-16,0 1 0,18-18 15,0 18-15,17-1 0,-17-17 16,35 18-16,17 0 16,1-1-1,0 1-15,-18 0 16,17-18-16,-17 17 15,0 1-15,0-1 16,0 1-16,0 0 0,0-1 16,0 1-16,0 17 15,0-17 1,18 17-16,0-17 16,-1-18-1,1 0-15,35 0 16,-36 0-16,19 0 0,17 0 15,0 17 1,17-17-16,-35 18 16,54-18-16,-54 0 15,53 0-15,-53-18 16,18 1-16,-18 17 16,1-35-1,-19 17-15,1 0 16,0 1-16,-18-1 0,17 0 15,-17 1-15,0-1 16,-17 0-16,17 1 16,-18-1-16,18-17 15,0 17 1,0 1-16,0-19 16,0 19-16,0-1 15,0 0-15,-18 1 0,1 17 16,-1-18-16,0 18 15,1 0-15,-1 0 16,-35 0-16,18 0 16,-36 0-16,36 18 15,-18-18-15,18 0 0,-71 17 16,71-17-16,0 0 16,-36 0-16,53 0 15,-17 18 1,17-18-16,1 18 0,-1-1 15,18 1 1,35-18-16,-17 0 16,35 0-1,-18-18-15,1 18 0,17-17 16,-18-1-16,-18 18 16,1 0-16,0 0 15,-36 0-15,0 18 16,-17-18-16,-18 35 15,0 0 1,36-17-16,-19 0 0,36-1 16,18 1-1,17-18-15,36 17 16,-18-17-16,0 0 16,0 0-16,0 0 0,-18-17 15,0 17-15,0 0 16,-17 0-16,-36 0 15,-17 17 1,0 1-16,0 17 16,-1-35-16,19 36 15,17-19-15,17-17 16,1 18-16,17-18 16,0 0-16,36-18 15,-53 18-15,17-35 16,-17 17-1,-36 1-15,0-1 16,-35 0-16,0 18 16,1 0-16,-1 0 0,0 18 15,-71 0-15,71-1 16,18 1-16,17 0 0,18-1 16,18-17-1,0 0-15,70 0 16,-53 0-16,71-17 15,-71-1-15,1 18 16,16-18 0,-16 18-16,-54 0 15,-35 18 1,-35 0 0,53-1-16,-18 1 15,35-18-15,18 18 0,35-18 16,-17-18-16,70 0 15,-35 1 1,53-36-16,-71 35 16,18-17-16,-35 17 15,-18 1-15,-35-1 16,-54 18 0,36 0-16,-17 18 0,-1-1 15,-52 18-15,70 1 16,-18-1-16,54-17 15,17 17 1,17-17-16,72-1 0,-36-17 16,-1-17-16,19-1 15,-18 0-15,-18 1 0,0-1 16,-17 0-16,-18 1 16,-70 17-16,34 0 15,-70 0 1,54 0-16,-1 17 0,-18 19 15,36-19-15,17 1 16,18 17-16,0-17 16,35-1-16,-17-17 15,53 0-15,-54 0 16,36 0 0,-35-17-16,17 17 15,-35-18-15,18 18 16,-36 0-1,0 0 1,18 18 0,0-1-16,36 1 15,-1-18-15,36-35 16</inkml:trace>
  <inkml:trace contextRef="#ctx0" brushRef="#br0" timeOffset="584001.223">21802 11695 0,'0'17'16,"17"-17"46,-17-17-46,18-1-16,0-17 15,-18 17-15,17 0 16,1 1-16,0-1 16,-1 18-1,1 0-15,-1 0 16,1 0 0,0 0-16,-1 18 0,19-18 15,-19 0-15,36 17 16,-35 1-16,35 0 15,-36-1 1,54 1-16,-53-18 16,17 18-16,-18-18 0,19 0 15,17-18-15,-36 0 16,36-17-16,-35 17 16,35-17-1,-36 17-15,1-17 16,0 18-16,-18-19 15,0 19-15,0-1 16,0 0-16,0 1 16,0-1-1,-18 36 17,0-1-32,18 19 15,0-19-15,0 1 16,0 17-16,0 0 15,0-17 1,36 0-16,-19-1 16,19-17-1,-1 0-15,-17 0 16,-1 0-16,1 0 0,-1 0 16,19 0-16,17 0 15,-36 0-15,19 0 16,-19 0-16,1 18 0,17 0 15,-17-1-15,17 1 16,-35 0-16,0-1 16,0 1-1,-18 0-15,18-1 16,0 1-16</inkml:trace>
  <inkml:trace contextRef="#ctx0" brushRef="#br0" timeOffset="585382.1924">24412 11871 0,'-17'0'0,"17"-18"31,-18 18-15,18-17-16,0-1 15,-18 0-15,18 1 16,0-1 0,18 1-16,-18-19 15,18 36-15,-18-17 16,17-1-16,1 0 15,17 18 1,-17 0-16,-1 0 0,36 18 16,-17-18-16,34 18 15,-17-18-15,18 0 16,-36 0 0,0-18-16,0 0 0,1 1 15,-19-1-15,1 0 16,35-35-16,-53 36 0,18-36 15,-1 18-15,-17-18 16,0 17 0,0 19-16,0-36 15,-17 35-15,17 1 0,-18 17 16,0 0-16,18 17 16,0 19-1,0-19 1,0 1-16,0-1 0,0 1 15,0 0-15,18-1 0,-18 19 16,18-1-16,-18-17 16,17 17-1,1-35-15,17 17 16,-17-17-16,35 0 16,-36 0-16,36 0 15,-17 18-15,52-18 16,-53 0-16,0 0 15,18 0-15,-18 0 0,71 0 16,-70 0-16,52 0 16,-53 0-16,0 0 15,36-18-15,-36 18 16,18 0-16,-18 0 16,18 0-1,-17 0-15,-19 0 0,1 18 16,17-18-16,-35 18 15,18-1-15,-18 1 16,17 0 0,1-1-1,0 1 1,-18 0 0,17-18-16</inkml:trace>
  <inkml:trace contextRef="#ctx0" brushRef="#br0" timeOffset="588101.8043">27869 11977 0,'0'17'16,"-17"-17"-16,17-17 47,0-1-16,17 18-15,-17-17-16,36 17 15,-36-18-15,35 0 16,-17 18-16,35-17 15,-36 17-15,18 0 16,-17 0-16,17 0 16,-17 0-16,70 17 15,-52-17-15,69 0 16,-69-17-16,34 17 16,-35-18-16,36 0 15,-53 18-15,-1-17 16,1-1-16,0 18 0,17-53 15,-18 36-15,19-36 16,-36 17-16,0 1 16,17 0-16,-17 17 0,18-35 15,-18 36-15,0-1 16,-18 18 0,18 18-1,-17-1-15,17 1 0,-18-1 16,18 54-16,0-53 15,0 52 1,0-34-16,18 16 16,-1-34-16,19 17 15,-19-35-15,36 18 16,-35-18-16,35 18 16,-18-18-16,53 0 15,-52 0-15,16 0 16,-16 0-16,17 0 0,52-18 15,-52 18-15,71-18 16,-89 18-16,71-17 16,-71 17-16,1 0 15,-19 0-15,18 0 16,1 0-16,-19 17 16,1 1-16,-18 0 0,35-1 15,-17 1-15,17 0 16,-17-18-16,-1 17 15,19-17 1,-19 18-16,1-18 16,0 0-16,-1 0 15</inkml:trace>
  <inkml:trace contextRef="#ctx0" brushRef="#br0" timeOffset="589531.3288">31468 12118 0,'0'18'15,"-18"-18"-15,18-18 16,-17 18-16,17-18 16,-18 1-16,0-19 15,18 19-15,-17-1 16,17 0-16,-18-17 0,18 18 16,0-1-16,0-17 0,0 17 15,18-17-15,-1 17 16,19-17-1,-19 35-15,-17-18 16,18 18-16,-1 0 0,1 0 16,0 0-16,-1 0 15,1 18-15,0-18 16,35 35-16,-36-17 16,18-1-16,1 1 15,52 0-15,-53-1 16,18 1-16,18-18 15,-1 0 1,-34 0-16,-19-18 0,18-17 16,1 0-1,-19-1-15,19-16 16,-36 16-16,17 1 0,1-18 16,-18-18-16,0 54 15,0-36-15,0 18 16,0 17-1,0 36 17,18 17-32,-18-17 15,0-1-15,0 18 0,0-17 16,17 53 0,-17-54-16,18 1 0,-1 35 15,1-53-15,17 35 16,-17-35-16,17 18 15,1-18-15,-19 0 16,18 0-16,1 0 0,34 0 16,-17 0-1,35 0-15,-17 0 16,-18 0-16,0 0 0,0 0 16,53 0-16,-54 0 15,-16 0-15,-1 0 16,36 0-16,-36 0 15,18-18-15,-36 18 16,19 0-16,-19 0 0,1 0 16,35 0-16,-35 0 15,17 18-15,-18-18 16,19 0 0,-19 0-16,1 0 0,0 0 15,-1 0-15,1 0 16,0 0-1,-18 17 17,0 1-17,0 0-15,0 17 16,0-17-16,17-18 16,-17 17-16,0 1 0,0 0 15,-17-18 1</inkml:trace>
  <inkml:trace contextRef="#ctx0" brushRef="#br0" timeOffset="592500.4233">476 5486 0,'18'0'32,"35"17"-17,0-17-15,70-17 16,-52-1-16,17 18 15,88-18-15,-87 1 16,-1 17-16,0 0 0,18-18 16,105 1-16,-122 17 15,87-36-15,-105 36 16,-1 0 0</inkml:trace>
  <inkml:trace contextRef="#ctx0" brushRef="#br0" timeOffset="593296.6242">7902 7161 0,'18'0'31,"17"0"-31,0 0 16,18 0-16,0-17 15,0 17-15,18 0 0,35 0 16,-71 17-16,0-17 15</inkml:trace>
  <inkml:trace contextRef="#ctx0" brushRef="#br0" timeOffset="593717.6654">10107 7303 0,'35'17'15,"-70"-34"-15,106 34 0,-54 1 16,36-18-16,-18 17 15,89-17-15,-53 18 16,52-18-16,-70 18 16,17-18-16</inkml:trace>
  <inkml:trace contextRef="#ctx0" brushRef="#br0" timeOffset="595009.4441">9278 5009 0,'18'0'62,"17"0"-46,-17 0-16,-1 0 15,1 18-15,17-18 0,-17 0 16,17 0-16,36 0 0,-18-18 16,35 18-16,-35 0 15,70-17-15,-70 17 16,18 0-16,-1 0 15,1 0-15,-1 0 0,1 0 16,17 0-16,0 17 0,-17-17 16,17 0-16,0 0 0,106 0 15,-88 0-15,123 0 16,-88 0-16,-17 0 16,17 0-16,-17 0 15,122 0-15,-140 0 16,-35 0-16,17 0 0,18 0 15,-71 0-15,0 0 16,1 0-16,-19 0 16,-34 0 15,-1-17-15</inkml:trace>
  <inkml:trace contextRef="#ctx0" brushRef="#br0" timeOffset="595259.1076">12400 4833 0,'18'0'16,"-1"0"-16,19 0 16,-1 18-16,0-18 15,71 35-15,-53-17 16,53 17-16,-71 0 15,53 18-15,-70-35 16,17 17 0,-35-17-16,-35 17 15,0-17-15,-1-18 16,-17 17-16,1-17 0,-19 18 16,18-18-16,0 0 0</inkml:trace>
  <inkml:trace contextRef="#ctx0" brushRef="#br0" timeOffset="596009.8902">13776 4886 0,'35'-35'15,"-17"17"-15,-18-17 0,-18 17 16,-35 18 0,0 0-16,-52 53 15,52 0-15,-36 35 16,37-53-16,34 18 15,0 0-15,18 53 16,36-71-16,-1 1 0,88 17 16,-34-53-16,69 0 15,-70 0-15,36-36 16,-89 19-16,0-19 16</inkml:trace>
  <inkml:trace contextRef="#ctx0" brushRef="#br0" timeOffset="596800.2378">14393 4216 0,'0'0'15,"0"-18"-15,0 0 0,-17 18 16,-1 0 0,0 0-16,-17 36 15,18-1-15,-19 18 16,19-18-16,-19 0 16,1 1-16,17-19 15,-17 19-15,17-19 16,36 1 15,17 0-15,-17-18-16,17 35 15,1-18-15,-1 36 16,-17-35-16,17 17 16,-35-17-1,17 0 1</inkml:trace>
  <inkml:trace contextRef="#ctx0" brushRef="#br0" timeOffset="597012.8045">14499 4427 0,'0'0'16,"35"0"-16,1 0 0,34 18 16,-17-18-16,18 0 15,-54 0-15,1 0 16,0 0-16,-36 0 16,0 0-1</inkml:trace>
  <inkml:trace contextRef="#ctx0" brushRef="#br0" timeOffset="597255.4491">14676 4216 0,'0'17'15,"0"-34"-15,0 70 0,0 0 16,0-18-16,17 53 15,-17-53-15,0 1 16,18 16 0,-1-34-16,19 0 0,-1-1 15,0-17-15,1 0 16,-19-17-16,1 17 0,0-18 16</inkml:trace>
  <inkml:trace contextRef="#ctx0" brushRef="#br0" timeOffset="597550.7334">14958 4233 0,'0'0'16,"17"0"-1,36 18 1,-17-18-16,17 35 15,-18-17-15,0 0 16,0-1-16,-17 1 16,17-1-16,-17 1 0,0-18 15,-18 18-15,17-18 0,-17 17 0,-17 1 16,-1 0 0,0 17-16,-35 0 15,18 0-15,0 18 16,0-35-16,17 0 0,18-1 15</inkml:trace>
  <inkml:trace contextRef="#ctx0" brushRef="#br0" timeOffset="599886.8942">13547 5927 0,'17'0'16,"1"0"-16,17 0 15,-17 0-15,17 0 16,0 17 0,-35 1-16</inkml:trace>
  <inkml:trace contextRef="#ctx0" brushRef="#br0" timeOffset="600009.6375">13582 6121 0,'18'17'0,"-36"-34"15,53 34-15,-17-17 0,17 0 0,18 0 16,-18 0-16,18 0 16</inkml:trace>
  <inkml:trace contextRef="#ctx0" brushRef="#br0" timeOffset="600481.3155">14499 5980 0,'0'-36'0,"0"72"0,0-89 16,-35 35-16,17 0 16,1 18-16,-36 0 15,0 18-15,-18 53 16,36-36-16,-18 35 16,35-17-16,1 36 15,17-54-15,35 18 16,0-36-16,1-17 15,-1 0-15,0 0 16,53-35-16,-70 17 16,17-17-16,-17 0 0,0 0 15,-18-1-15,17 1 0,-17 0 16,0 17-16,-17 1 16,17-1-16,-18 18 15,36 18 1,-1 52-16,1-35 15,35 36 1,-18-36-16,0-17 0,18 17 16,-35-17-16,17-1 15</inkml:trace>
  <inkml:trace contextRef="#ctx0" brushRef="#br0" timeOffset="601499.503">15011 5503 0,'17'-17'16,"1"-1"-16,0 18 16,-36 18-1,0-1 1,-35 36 0,36-17-16,-36 16 15,35-34-15,1 17 16,17-17-16,0 17 15,0-17-15,35 17 16,0-35-16,-17 18 16,35-1-16,-36 1 15,1 0-15,0-1 16,-1-17 0</inkml:trace>
  <inkml:trace contextRef="#ctx0" brushRef="#br0" timeOffset="601849.457">15187 5662 0,'0'0'0,"18"0"15,-1 0-15,36 0 16,-35 0-1,35-18-15,-18 18 16,-17 0-16,-1 0 0,-34 0 31</inkml:trace>
  <inkml:trace contextRef="#ctx0" brushRef="#br0" timeOffset="602071.047">15311 5503 0,'-18'36'15,"36"-72"-15,-36 107 0,18-53 16,0 17-16,0 0 0,35 36 16,-17-54-16,17 36 15,-17-35 1,-1-18-16,19 17 0,-19-17 15,1 0-15,0 0 0,-1-35 16</inkml:trace>
  <inkml:trace contextRef="#ctx0" brushRef="#br0" timeOffset="602355.0272">15540 5450 0,'18'18'16,"17"0"0,0-1-16,18 19 15,-18-36-15,36 35 16,-36-17-16,18-1 16,-35-17-1,-18 18-15,0-1 16,-18 19-1,-17-19-15,17 1 16,-35 35 0,18-18-16,-18 18 15,35-18-15,-17 1 16</inkml:trace>
  <inkml:trace contextRef="#ctx0" brushRef="#br0" timeOffset="609000.9787">9984 4974 0,'17'0'31,"-17"-17"78,0-1-46,0 0-32,-17 18-15,34 0 93,1 0-93,0 0-1,-1 0-15,18 0 16,-17 0-16,17 0 16,-17 0-16,35-17 15,-35 17-15,-1-18 0,36 0 16,-53 1-1,35-19-15,-17 19 16,-18-1-16,18 1 0,-18-1 16,17-35-16,-17 35 15,18-35-15,-18 18 16,0 17-16,0 1 16,0-18-16,0-1 15,0 1-15,0 0 16,0-1-16,0-16 15,0 16-15,0-34 16,0 17-16,0-35 16,0 52-16,-18-34 15,18 34-15,0-16 16,-17 34-16,17-17 16,-18 17-16,18 0 15,0 1 1,0-1-16,0-17 15,0 17-15,0-17 16,0 17-16,-18 36 31,18 0-15,0-1-16,0 1 16</inkml:trace>
  <inkml:trace contextRef="#ctx0" brushRef="#br0" timeOffset="610353.0522">9790 3334 0,'-18'0'0,"18"-18"16,-18 18-1,1 0-15,-1 0 16,0 0-16,1 0 16,-1 18-1,18-1-15,0 19 16,0-19-16,18 19 0,17-1 16,-17-17-16,35 17 15,-36-35-15,1 17 16,0 1-16,-18 0 0,-18-1 15,0-17 1,1 0-16,-19 0 16,19 0-16,-1-17 15</inkml:trace>
  <inkml:trace contextRef="#ctx0" brushRef="#br0" timeOffset="610625.7772">9913 3475 0,'-18'18'16,"18"17"-1,0 0-15,18-17 16,35-1 0,-35-17-16,17 0 0,35-35 15,-34 17-15,-1-34 16,-35 34-16,0 0 15,0 1-15,-18-19 0,1 36 16,-36-35-16,18 35 16,17 0-16,-35 0 15,35 18 1,54-18 0</inkml:trace>
  <inkml:trace contextRef="#ctx0" brushRef="#br0" timeOffset="610835.7235">10125 3016 0,'-18'-17'15,"36"34"-15,-36-17 16,36 88 0,-1-52-1,19 17-15,-19 0 0,36 52 16,-18-52-16,1 18 15,-19-36-15,1 0 16,-36-35 0</inkml:trace>
  <inkml:trace contextRef="#ctx0" brushRef="#br0" timeOffset="610925.479">10195 3334 0,'18'0'0,"-36"0"0</inkml:trace>
  <inkml:trace contextRef="#ctx0" brushRef="#br0" timeOffset="611120.0914">10336 3351 0,'18'0'15,"-36"0"-15,54 0 0,17 0 16,-36-17-16,36-1 16,-35 18-16,17-18 15,-35 1-15,0-1 16</inkml:trace>
  <inkml:trace contextRef="#ctx0" brushRef="#br0" timeOffset="611292.4684">10442 3157 0,'0'0'15,"0"71"-15,0-36 0,18 0 16,0 54-16,-1-54 16,-17-17-16,0 17 15,18-17-15,-1-18 0,1 0 16</inkml:trace>
  <inkml:trace contextRef="#ctx0" brushRef="#br0" timeOffset="611609.3093">10601 3387 0,'18'35'16,"-54"-88"-16,54 71 0,0 35 0,-18-36 16,17 1-16,1 0 15,0-1-15,-1-17 16,-17-17-1,0-1-15,0 0 0,0-17 16,0 17 0,18 1-16,-1 17 15,1 0 1,0 17-16,-1-17 16,19 18-16,-36 0 15,17-18-15,-17 17 16,18-17-1,-18-17-15,0 34 47,18-17-31</inkml:trace>
  <inkml:trace contextRef="#ctx0" brushRef="#br0" timeOffset="611915.624">10954 3387 0,'-18'17'0,"18"1"16,18-18 0,-1 18-16,1-18 15,17-18 1,-17 18-16,-18-18 15,-18 18 1,1 0 0,17-17-16,0 34 31,17 1-15,1 0-16,0-1 15,-1 1-15,1-18 16,0 0-16</inkml:trace>
  <inkml:trace contextRef="#ctx0" brushRef="#br0" timeOffset="612060.0079">11201 3457 0,'0'0'15,"35"-17"-15,-17 17 0,-18-18 16</inkml:trace>
  <inkml:trace contextRef="#ctx0" brushRef="#br0" timeOffset="612148.243">11201 3457 0,'35'-70'31,"-106"140"1,54-34-32,70-72 15,-106 89-15,53-35 0</inkml:trace>
  <inkml:trace contextRef="#ctx0" brushRef="#br0" timeOffset="612588.4134">11659 3298 0,'36'0'16,"-19"0"-16,71-17 16,-35-1-1,0 1-15,18-1 0,-1 0 16,1 1-16,-1-19 0,1 19 15,53-54-15,-72 36 16,19 0-16,-71 17 16,0 0-16</inkml:trace>
  <inkml:trace contextRef="#ctx0" brushRef="#br0" timeOffset="612782.4295">12400 2910 0,'35'0'15,"-140"18"-15,175-36 0,-17 18 0,-18-17 0,36 17 16,-53 17 0,-1-17-16,1 18 0,-1 17 15,-17 1-15,0-19 16,-35 54-16,18-36 16,-1-17-16,0 17 15,18-17-15,0-1 0,0 1 16</inkml:trace>
  <inkml:trace contextRef="#ctx0" brushRef="#br0" timeOffset="613261.7038">13106 2875 0,'0'0'0,"0"53"16,0-35-16,17 35 16,1-18-16,17 0 15,-17-17-15,0-1 16,-1-17-16,18-17 15,-17-1-15,17-35 16,-35 18-16,18-36 16,-18 54-16,0-1 0,18 1 15,-18-1 1,0 36-16,17-1 0,1 18 16,17 54-16,-17-36 15,-1 52-15,1-52 16,-18 35-1,0-52-15,-18-1 16,1-17-16,-1-18 0,1 0 16,-19 0-16,-17-18 15,36 0-15,-36-35 16,18 18-16,17 0 0,-17-36 16</inkml:trace>
  <inkml:trace contextRef="#ctx0" brushRef="#br0" timeOffset="614435.4614">13617 2417 0,'18'0'31,"-18"17"-16,0 1 1,-18-1-16,1 1 16,-1 0-16,0 17 0,1 0 15,17-17-15,0 17 16,0-17-16,0-1 0,17 1 16,19 17-16,-19-17 15,19 0 1,-36-1-16,35-17 15,-18 0-15</inkml:trace>
  <inkml:trace contextRef="#ctx0" brushRef="#br0" timeOffset="614633.9926">13741 2593 0,'17'0'15,"19"0"1,17 0 0,-1 0-16,-34 0 15,35-18-15,-35 18 16,-36-17 0,0 17-16</inkml:trace>
  <inkml:trace contextRef="#ctx0" brushRef="#br0" timeOffset="614901.2028">13864 2417 0,'0'17'16,"0"18"-16,0-17 15,-17 35-15,17-18 16,0 36 0,0-54-16,17 36 15,1-35-15,17 0 16,-17-18-16,-1 0 0,19-18 16,-19 0-1,1-17-15</inkml:trace>
  <inkml:trace contextRef="#ctx0" brushRef="#br0" timeOffset="615213.5347">14058 2364 0,'18'17'16,"-1"1"0,19-18-16,-19 0 15,19 18-15,-19-18 16,1 0-16,0 0 0,-1 0 16,-17 17-16,0 1 0,0 17 15,-35 36 1,17-36-16,1 18 15,17-18-15,-18 18 16,18-35-16,-18-1 16,1-17-16</inkml:trace>
  <inkml:trace contextRef="#ctx0" brushRef="#br0" timeOffset="615657.9306">13035 2558 0,'-17'17'15,"34"-17"17,1-17-32,-1-1 15,1 0-15,0-17 16,17-18-16,-35 36 0,18-19 15,-1 1 1,-17 17-16,18 18 31,17 36-31,-17-1 16,52 53 0,-34-53-16,-1 1 0,-17-1 15,17 0-15,-18 18 16</inkml:trace>
  <inkml:trace contextRef="#ctx0" brushRef="#br0" timeOffset="618744.5395">10672 2858 0,'-18'0'16,"0"0"15,1 0-15,-1-18-16,-53 18 16,36 0-16,-18 0 15,-70 18-15,35-1 16,-1 1-16,1-18 0,0 17 15,-88 19 1,87-1-16,1-17 0,18-1 16,-19 1-16,19 0 0,-36 17 15,71-18-15,0-17 16,35 18 0,0 0-16,35-1 15,-18-17 1,1 36-16,-18-19 15,18 36 1,-18-35-16,-18 52 0,18-34 16,-18 52-1,18-53-15,18 0 0,-18-17 16,18 17-16,-1 1 16,1-19-16,35 1 15,-18 0-15,0-18 0,54 0 16,-36 0-16,-1 0 15,72 17 1,-53-17-16,87 18 16,-70-18-16,18 17 0,-18 1 15,107-18-15,-90 0 16</inkml:trace>
  <inkml:trace contextRef="#ctx0" brushRef="#br0" timeOffset="619056.3718">10918 3722 0,'265'-18'31,"-194"18"0,-407 18-31,707-36 0,-353 18 16,-1 0-16,18 0 15,-35-17 1,18-1-16,-18-17 16,0-18-16,-18 17 15,18-34-15,-17 17 16,17-71-1,-18 72-15,18-19 0,0 0 16,-17 19-16,-1-1 0,-35-18 16,35 36-16,-17 0 15,17 35-15,1-18 16,-18 0 0,17 18-16,0 0 0,-52 0 15,34 0-15,-17 0 16,-88 0-16,36 18 15,-1 0-15</inkml:trace>
  <inkml:trace contextRef="#ctx0" brushRef="#br0" timeOffset="647216.6463">4498 11518 0,'0'-17'15,"-18"17"1,18 17 0,18 18-1,0 18-15,-1 71 16,-17-54-16,0 124 16,0 18-16,0-106 15,18 53-15,-18-106 16,35 35-1,-35-71-15,18 1 16,-18 0-16,17-18 0,-17-18 16,-17-17-16</inkml:trace>
  <inkml:trace contextRef="#ctx0" brushRef="#br0" timeOffset="647496.3898">4216 12312 0,'17'18'15,"1"35"1,0-1-16,17 54 16,-17-35-16,-1-18 15,36 35-15,-18-53 16,36-17-16,-36-18 15,0-18-15,1-17 0,-1 0 16,36-54-16,-36 37 16,18-37-1,-36 36-15,1 18 0,0-18 16,-18 36-16</inkml:trace>
  <inkml:trace contextRef="#ctx0" brushRef="#br0" timeOffset="655520.8514">15046 11959 0,'0'-35'16,"0"70"-16,18-70 0,-18 70 31,0 53-15,0-17-16,0-1 0,17 89 15,-17-71-15,0 89 16,0-107-16,18 54 16,0-71-1,-1 0-15,-17-36 16,0 1-16,-17-36 31</inkml:trace>
  <inkml:trace contextRef="#ctx0" brushRef="#br0" timeOffset="655814.6324">14799 12559 0,'18'53'15,"-36"-106"-15,53 141 0,-17-35 16,35 35-16,-18-35 15,18 53-15,-18-53 16,18 0 0,-17-36-16,-19 1 0,36-18 15,0-35 1,-35 0-16,35-36 16,-36 18-16,1 0 15,17-35-15,0 0 16,-17 70-16</inkml:trace>
  <inkml:trace contextRef="#ctx0" brushRef="#br3" timeOffset="740518.2012">19756 8855 0,'17'0'15,"1"0"1,-18-18-1,-18 0 17,1 18-17,17-17 1,-18 17-16,18-35 16,-18 35-16,-17-36 15,17 19-15,-35-1 16,18 0-1,-18 18-15,18 0 16,-36 18-16,36-18 16,0 0-16,0 18 0,-18-18 15,17 17-15,-17 1 16,18 0 0,-35 17-16,34-18 15,-17 19-15,18-1 0,-53 18 16,53-18-16,-18 18 15,18-35-15,17 17 16,-17 18 0,-1-18-16,19 1 0,17-1 15,-18 35-15,0-17 16,18-17-16,-17 69 16,-1-16-1,0-37-15,18-16 0,-17 70 16,17-1-1,0-69-15,17 17 0,1 35 16,0-53-16,35 18 16,0-18-16,35 1 15,-53-19-15,18 1 16,0-1-16,0 1 16,0 0-16,0-1 0,0 1 15,17-18-15,36 18 16,-53-18-16,53-18 15,-53 0-15,0 18 16,-1-17-16,-16-1 0,52-17 16,-53 0-16,18-1 15,-18 1-15,1-18 16,-1 18-16,0-36 16,1 18-16,-1-70 15,-35 52-15,17-17 16,-17 0-16,0 0 15,-35-89-15,18 89 16,-36-53-16,17 88 16,19 0-16,-19 0 15,-52-17-15,53 34 0,-53 1 16,70 18-16,-17 17 16,17 0-16,-17 0 15</inkml:trace>
  <inkml:trace contextRef="#ctx0" brushRef="#br3" timeOffset="744450.2254">23442 10495 0,'0'18'16,"18"-18"31,-1 0-32,1 0 1,0 0-16,-1 17 0,19-17 16,-1 0-1,-18 0-15,19 18 16,-19-18-16,19 0 16,-19 18-16,1-18 15,35 0 1,-35 0-16,-1 0 0,18 0 15,1 0-15,-19 0 16,54 0-16,-36 0 0,18 0 16,-18 0-16,18 17 15,-17-17-15,-1 18 16,0-18 0,0 0-16,-17 0 0,17 0 15,18 0-15,-17 0 16,-1 0-16,-18 0 0,19 0 15,-1 0-15,36 0 16,-36-18-16,53 18 16,-35 0-16,-18 0 15,36-17-15,-36 17 16,0 0-16,-17 0 16,53 17-16,-54-17 0,54 0 15,-54 0 1,19 0-16,-1 0 0,35 18 15,-17-18-15,18 0 16,-36 0-16,0 0 16,1 0-16,-1 0 0,36 0 15,-18 0-15,17 18 16,-35-18 0,18 17-16,-17-17 15,16 0-15,-16 18 16,34-18-1,-17 0-15,-18 0 0,1 18 0,17-18 16,35 0 0,-53 0-16,53 0 15,-52 0-15,17 0 0,35 0 16,-53 0-16,71 17 16,-71-17-16,18 0 15,-18 0-15,54 0 16,-54 0-16,35 18 15,-34-18-15,52 0 16,-53 0-16,53 17 16,-52-17-16,16 0 15,-16 0-15,17 0 16,53 0-16,-36 0 16,36 0-16,-36 0 15,36 18-15,-70-18 16,52 0-16,-35 0 15,53 0 1,-54-18-16,1 18 16,0 0-16,18 0 0,-18 0 0,53 0 15,-54 0-15,72 0 16,-71 0-16,0 0 16,0 0-16,53 0 15,-54 0-15,72 0 16,-71 0-16,0 18 15,0-18-15,0 0 0,0 0 16,35 0-16,-35 0 16,52 0-16,-34 0 15,52 0 1,-70 0-16,18 18 0,52-18 16,1 17-1,-71-17-15,53 0 16,-71 0-16,0 0 0,0 0 15,18 0 1,-17 0-16,17 0 16,0 0-16,-18 0 15,0 0-15,18 0 0,-18 0 16,18 0-16,-18 0 0,18 0 0,0 18 16,18-18-16,-18 0 15,0 0-15,0 0 0,17-18 16,18 18-16,-35 0 15,18 18-15,-18-18 16,35 18-16,-53-1 16,18-17-16,0 0 15,0 18-15,0-18 0,0 0 16,0 0-16,0 0 0,0 0 16,17 0-16,-17 0 15,18 0-15,-36 18 16,18-18-16,-18 0 15,-17 0 1,-18-18-16,0 0 16</inkml:trace>
  <inkml:trace contextRef="#ctx0" brushRef="#br3" timeOffset="746631.2738">26882 1976 0,'-18'0'78,"-17"-18"-63,17 0-15,-52 1 16,17 17-16,-71-36 16,71 19-16,-35-1 0,-88-17 15,-36 17 1,106 1-16,-105 34 15,105-17-15,-88 35 16,88-17-16,-71 17 16,89-17-1,0 17-15,0-17 0,-71 35 16,89-36-16,-1 19 16,18-1-16,-17 0 0,34-17 15,1 17-15,0-17 0,-18 35 16,17-18-16,1 18 15,0-18-15,17-17 16,-35 52 0,36-52-16,-1 35 15,18-35-15,0 17 16,18-17-16,17 17 16,-17-35-16,17 17 15,35 19-15,-34-36 16,-1 17-1,0 1-15,18 0 0,53 17 16,-35-17-16,52 17 16,-52-17-16,-1-1 15,1-17-15,-18 18 0,35-1 16,-18-17-16,1 0 0,70 0 16,-70 0-16,17 0 15,-18-17-15,1 17 0,52 0 16,-52 17-16,-18-17 15,17 0-15,72 18 16,-72-18-16,71 18 16,-70-18-16,52 0 15,-70 0-15,0 0 16,-18 0-16,18 0 0,0 0 16,53 0-1,-71 0-15,89 0 16,-71 0-16,53 0 15,-54-18-15,1 18 0,36-35 16,-54 35-16,35-35 16,-52 35-16,0-18 15,17-17 1,-17-18-16,-1 35 16,1-70-16,-18 35 15,-18 18-15,18-18 0,-35 0 16,0 0-16,-1 0 0,-87-35 15,52 53-15,-123-71 16,106 70 0,-106-34-16,88 35 15,-88-18-15,106 35 16,-35 18-16,70 0 16</inkml:trace>
  <inkml:trace contextRef="#ctx0" brushRef="#br3" timeOffset="750672.7137">6703 14676 0,'0'17'16,"17"-17"-1,1 18 1,0-18-16,17 17 16,0-17-16,18 0 15,-18 0-15,1 0 16,17-17-1,-36 17-15,36-18 16,-35 1-16,-1 17 0,36-18 16,-35 18-16,17 0 15,1 18-15,17-1 16,-36 1-16,18-18 16,-17 17-16,17-17 0,1 0 15,-1 0-15,18 0 16,-36-17-1,54-1-15,-53 18 16,35-35-16,-36 35 16,18-18-1,-17 18-15,0 0 16,-1 0-16,19 18 16,-19 0-16,19-18 15,-19 17-15,36-17 16,-18 0-1,1-17-15,-1 17 0,18 0 16,-18-18-16,18 18 16,-35 0-16,35 0 15,-36 18-15,1-18 16,17 17-16,-17-17 0,-1 18 16,19-1-16,-19-17 15,19 0 1,-1 0-16,0 0 15,1-17-15,-1-1 0,0 1 16,18-1-16,-18 0 0,36 1 16,-36-1-1,-17 18-15,-1 0 16,1 18-16,0 17 16,-1-17-16,1-1 15,0 1-15,17-1 16,-18-17-16,19 0 0,-19 0 0,54-35 15,-36 35 1,36-35-16,-18 17 16,17 1-16,-52-1 15,35 18-15,-18 18 16,0-1-16,-17-17 16,35 18-1,-35 0-15,17-18 0,18 17 16,-36-17-16,36 0 15,-35 0-15,17 0 16,-17 0 0,17 0-16,-17 0 0,35 0 15,-36 0-15,36 0 16,-17 0-16,16 18 16,-16-18-1,-19 17-15,19-17 16,-19 18-16,1-18 15,0 0-15,34 0 16,-16 0-16,34-18 16,-34 18-16,34 0 15,-52 0-15,-1 0 16,19 0-16,-19 0 0,36 0 16,-35 0-16,17 0 15,0 0 1,1 0-16,-1 0 15,18-17-15,-18 17 16,0-18 0,1 18-16,-1-17 15,-17 17-15,17-18 16,-17 18-16,17 0 16,-17 0-16,34 0 15,-34 0-15,17 0 16,1 0-16,-1 18 15,-17-18 1,-1 0-16,1 0 16,-1 0-16,19 0 15,-19 0-15,19 0 0,-19 0 16,54 0-16,-54 0 16,54-18-1,-53 18-15,35 18 16,-18-18-16,0 0 0,0 17 15,71-17-15,-70 0 16,69 18 0,-69-18-16,17 0 0,-18 0 15,-18 0-15,36 17 16,-17-17-16,34 18 16,-34-18-16,16 0 15,-34 0-15,17 0 16,-35-18-16,0 1 15</inkml:trace>
  <inkml:trace contextRef="#ctx0" brushRef="#br3" timeOffset="757295.4505">19068 12823 0,'-18'0'16,"18"-17"15,18 17-16,-18 17 32,35-17-31,-17 18-16,17-18 16,35 0-16,-34 0 15,52 0-15,-53 0 16,71 0-1,-53 18-15,0-18 0,17 0 16,-17 0-16,18 0 0,17 0 16,71 0-16,-89-18 15,19 18-15,-19 0 0,1 0 16,52 0-16,-70 0 16,35 0-1,-35 0-15,-18 18 16,18-18-16,-17 0 0,-1 0 15,0 0-15,0 0 0,18 0 16,-17 0-16,17 0 16,-36 0-16,1 0 15,-1 0-15,1 0 0,0 0 16,-1 0-16,1-18 62,-18 0-46,0 1-16,0-1 16,0 1-16,0-1 15,0 0-15,0 1 16,0-1-16,0 0 0,0 1 16,0-1-16,0-17 0,0-18 15,0 18-15,0-1 16,18-34-1,-18 17-15,17-53 16,-17 35-16,18 1 0,-18-1 16,0 18-16,18 1 0,-18 16 15,0-34-15,0 34 16,0-16-16,0 34 16,0-17-16,0 17 15,0 0-15,0-17 16,0-18-1,0 35-15,-18 1 0,0-1 16,18 1 0,-17 17 15,-1 0-15,0 0-1,1 17-15,-1-17 16,0 0-1,1 0 1,-1-17 0,1 17-16,-36 0 15,17 0-15,-17 0 0,1 0 16,-1 0-16,-106 0 16,71 0-16,-1-18 0,-105 0 15,89 18-15,16-17 16,-16 17-16,16-18 15,-16 0-15,-37 1 16,72 17-16,-36-18 16,53 18-16,-17 0 15,34 18-15,1-18 16,0 0-16,-1 17 16,19-17-16,-18 0 0,17 0 15,-17 18-15,17-18 16,0 0-16,1 0 15,34 0 32,-17 18-31,0-1-16,0 1 16,0 0-1,0-1-15,0 18 16,0-17-16,0 70 15,0-17-15,0-1 0,0 107 16,0 52 0,18-123-16,0 106 15,-18-142-15,0 18 16,17-17-16,-17-18 16,18-18-16,0 18 0,17 0 15,-35-35-15,35 17 16</inkml:trace>
  <inkml:trace contextRef="#ctx0" brushRef="#br3" timeOffset="759498.024">33161 12030 0,'-18'0'47,"1"0"-47,-18 0 15,-1 0-15,1 0 0,-18 0 16,0 0-16,0-18 15,0 18-15,-88-18 16,88 18-16,-105-35 16,87 18-16,-123-19 15,106 36-15,-18 0 0,0-17 16,-53 17-16,89 17 16,-18 1-1,52-18-15,-17 18 16,36-1-16,-36 1 15,35-18-15,-35 17 16,36-17-16,-1 0 16,0 18-1,18 0 1,0-1-16,0 1 16,18 17-16,0-17 15,-18 17 1,17 0-16,-17 1 15,0-1-15,0 18 16,-17-18-16,17 36 0,-36 52 16,36-52-16,-17 52 15,17-52-15,0-1 16,0-17-16,0 0 0,-18-17 16,18-1-16,0 35 15,0-34-15,-18-19 16,18 36-16,0-35 15,0 17 1,0 0-16,0-17 0,0 0 16,0-1-1,18-17-15,-18 18 16,35-18-16,-17 18 16,0-18-16,-1 0 15,1 0-15,17-18 0,1 18 16,-1 0-16,0 0 0,53-18 15,-52 18-15,69 0 16,-52 0-16,71 18 16,-54-18-16,71 18 15,-70-1-15,70 1 16,-70-18-16,-1 0 16,1 0-16,-1 17 15,89-17-15,-88 0 16,70 18-16,-71-18 15,36 0-15,-53 0 16,18 18-16,-36-18 16,18 0-1,-18 17-15,18-17 16,-35 0-16,17 18 16,-17-18-16,-1 0 15,1 0-15,-1 0 16,1-18-1,0 18 1,-1-17-16,1 17 16,0-18-16,-18 0 15,0 1-15,0-1 16,17 1 0,-17-19-1,0 19-15,0-1 0,0-35 16,0 18-16,18-18 15,-18 18-15,0-54 16,18 54 0,-18-53-16,0 53 15,17-1-15,-17-17 16,18 1-16,-1-1 0,1-53 16,0 53-16,-1-53 15,-17 71-15,18-36 16,-18 36-16,0 0 15,0 17-15,0 0 16,0 1-16,0-19 16,0 19-16,0-18 15,0 17-15,0 0 16,0 1 31,-18 17-32,-17-18 1,0 18-16,-53-18 16,35 18-16,-18 0 15,-123 0-15,71 0 16,-142 18-16</inkml:trace>
  <inkml:trace contextRef="#ctx0" brushRef="#br3" timeOffset="767105.9534">30551 15452 0,'0'0'15,"0"17"-15,-18-17 0,18 18 0,18-18 16,-18-18 15,0-52-15,0 34-16,-18-69 15,18 52-15,-35-88 16,17 52-16,18 19 16,-18-71-1,18 53-15,0 35 0,0 17 16,0 19-16,0-1 15,18 0-15,-18 1 16,18 17-16,-1-18 16,19 1-1,-1 17-15,0 0 16,0 0 0,18 0-1,-17 17-15,-19-17 0,19 35 16,-19-17-16,1 17 15,-1-35-15,-17 36 16,18-19-16,-18 1 16,0 0-16,0-1 15</inkml:trace>
  <inkml:trace contextRef="#ctx0" brushRef="#br3" timeOffset="767640.8765">30921 15275 0,'0'0'0,"0"18"15,0 0 1,0 17-16,0-18 0,18 19 16,-18 34-16,17-52 15,1 0-15,0 17 16,17-35 0,-18-18-16,1-35 15,0 36-15,-1-54 16,1 53-16,-18-17 0,18 18 15,-18-1 1,0 36-16,17 17 16,-17 0-16,0 18 15,18-18-15,-18-17 16,35 17 0,-17 1-16,-1-36 0</inkml:trace>
  <inkml:trace contextRef="#ctx0" brushRef="#br3" timeOffset="768435.4888">31433 14940 0,'0'0'0,"17"0"16,1 0-1,17 18 1,-17-18-16,17 17 15,-17-17-15</inkml:trace>
  <inkml:trace contextRef="#ctx0" brushRef="#br3" timeOffset="768557.3122">31485 15081 0,'36'18'15,"-72"-36"-15,89 54 0,-17-36 0,34 0 16,-35 0-16,18 0 15</inkml:trace>
  <inkml:trace contextRef="#ctx0" brushRef="#br3" timeOffset="769038.0932">32015 14975 0,'0'0'0,"17"-17"16,-34 17-16,17-18 15,-18 36 1,0 17 0,18-17-16,0 35 15,0-36-15,0 1 16,18 17-16,0-17 0,17-1 15,-17-17-15,17-17 16,-18 17-16,1-18 16,-18 1-16,18-19 0,-18-17 15,0 18 1,-18 0-16,0 17 16,18 1-16,-17 17 0,17 17 31</inkml:trace>
  <inkml:trace contextRef="#ctx0" brushRef="#br3" timeOffset="769162.9234">32314 15117 0,'0'17'31,"18"-17"-15</inkml:trace>
  <inkml:trace contextRef="#ctx0" brushRef="#br3" timeOffset="769454.1967">32491 15081 0,'-18'0'16,"18"36"-1,0-19-15,0 18 16,18-17 0,-1 0-16,19-1 15,-19-17-15,19 0 16,-1-35 0,-17 17-16,-1-17 15,-17 18-15,0-19 16,0 19-16,-17-1 0,-1 0 15,0 18-15,1 0 16,-1 0-16,0 0 0</inkml:trace>
  <inkml:trace contextRef="#ctx0" brushRef="#br3" timeOffset="769731.4351">32808 15099 0,'0'18'16,"0"-1"-16,18 18 16,-18-17-16,18 0 15,17 17-15,-17-35 16,-1 18-16,1-18 0,17 0 16,-35-18-1,18 0-15,-36-35 16,0 36-16,1-36 15,-1 35-15,-17 1 16,17 17 0,18 17-1,18-17 1</inkml:trace>
  <inkml:trace contextRef="#ctx0" brushRef="#br3" timeOffset="770008.6712">33055 15152 0,'-70'-18'16,"140"36"-16,-70-1 16,0 1-1,0 0 1,18-18 0,0 0-16,-1 0 15,1 0-15,-1 0 16,-17-18-16,18 0 0,-18 1 15,0-1-15,0 1 16,0-1 0,-18 18 15</inkml:trace>
  <inkml:trace contextRef="#ctx0" brushRef="#br3" timeOffset="770415.0509">33320 15169 0,'-35'0'16,"17"0"-16,18 36 15,0-19 1,35 1-1,-17-18-15,17 18 16,-17-18-16,17 0 16,-35-18-16,18 0 0,-18 1 15,0-1-15,-18-17 16,0 17-16,1 18 16,-1-17-16,1 17 0,-19 0 15,19 0-15,-1 0 16</inkml:trace>
  <inkml:trace contextRef="#ctx0" brushRef="#br3" timeOffset="771182.2174">33549 15117 0,'-17'0'31,"-1"17"-31,18 1 15,-18 35 1,18-36-16,0 1 0,36 17 16,-19-35-16,18 18 15,1-36 1,-19 1-16,-17-1 16,0 0-16,0-17 15,0 17-15,-17 1 16,-1 17-16,0-18 15,1 18-15</inkml:trace>
  <inkml:trace contextRef="#ctx0" brushRef="#br3" timeOffset="771955.7732">33831 15046 0,'-17'0'16,"-1"0"0</inkml:trace>
  <inkml:trace contextRef="#ctx0" brushRef="#br3" timeOffset="772517.2664">33743 15046 0,'0'-18'15,"18"18"1,-18-17-16,0-1 31,0 36 16,0-1-31,0 19-1,0-19-15,0 19 16,0 34-16,17-35 16,-17 54-16,18-54 15,-18 18-15,18-18 16,-18 0-16,0-17 16,17 0-1,-17-36 16,-17-17-31,17-1 16,0-34-16,0 35 16,0-36-1,0 18-15,0 18 0,0-36 16,0 54-16,0-19 16,0 19-16,0 34 46,0 36-30,0-17-16,0-1 16,0 35-16,0-17 15,0 18 1,17-36-16,-17-17 0,0 17 16,0-17-16,-17-18 15</inkml:trace>
  <inkml:trace contextRef="#ctx0" brushRef="#br3" timeOffset="790269.327">5503 17110 0,'18'0'47,"0"0"-32,-1 0 1,1 0-16,0 0 16,34 0-1,-16 0-15,17 0 16,-18 0-16,0 0 15,-17 0-15,52 0 16,1 0-16,-18 17 16,-18-17-16,0 0 15,1 0-15,-1 0 0,53 18 16,-35-18-16,35 0 16,-52 0-16,16 0 15,-16 0-15,17 18 16,-18-18-16,18 0 0,35 0 15,-35 0-15,53 17 16,-36-17-16,54 0 16,-54 0-16,54 0 15,-54 0-15,89-17 16,-88 17-16,-1 0 16,1 0-16,70 0 15,-70 0-15,-1 0 0,1 0 16,70 0-1,17 0-15,-87 0 16,0 0-16,87 0 16,-17 0-1,-52-18-15,-19 18 0,1 0 16,-1 0-16,1 0 0,70 0 16,-70 0-16,17-18 15,70 18-15,-87 0 16,17 18-16,0-18 15,1 0-15,-1 0 0,0 18 0,88-18 16,-87 0 0,87 17-16,-70-17 15,-18 0-15,0 0 0,18 0 16,-18 0-16,106 0 16,-88 0-16,-18 0 0,0 0 15,89-17 1,-89 17-16,0 0 0,89 0 15,-89 0-15,88 0 16,-88 0-16,1 17 16,69-17-16,-69 18 15,87-18 1,-105 0-16,105 0 16,-106 0-16,89 18 15,-18-18 1,-70 0-16,-1 0 0,1 0 15,0-18-15,-1 18 0,71 18 16,-70-18-16,52 0 16,-52 0-16,-1 0 15,1 0-15,52 0 16,-52 0-16,-18 17 0,0-17 16,0 0-16,17 0 15,-34 0-15,-19 0 16,18 0-16,1 18 15,17-18-15,-18 0 16,-17 0-16,17 0 16,-18 0-16,19-18 0,-1 18 15,-17 0-15,-36-17 47</inkml:trace>
  <inkml:trace contextRef="#ctx0" brushRef="#br3" timeOffset="790591.1823">15187 17004 0,'0'18'31,"18"-1"-15,-1 1-16,19 17 16,-19-17-16,36 17 0,-18-17 15,18 17 1,-17-17-16,-19-18 16,1 17-16,0-17 15,-1 0-15,-17 18 0,-17-18 16,-19 17-1,1 1-15,0 0 0,-18-1 16,0 19-16,0-19 0,-18 19 16,-52 17-16</inkml:trace>
  <inkml:trace contextRef="#ctx0" brushRef="#br3" timeOffset="801006.5348">5468 16157 0,'0'0'0,"0"-17"0,18-1 16,-18 0-16,0-17 15,0 17 1,0 1-16,-36-19 15,1 19-15,0-1 0,0 1 16,-18 17-16,-88-18 16,52 18-16,19 0 0,-18 0 15,-1 0-15,-122 35 16,105 0-16,-70 18 16,87 0-16,19 0 15,-1 0-15,18 18 0,18-1 16,0 54-16,35-54 15,53 54 1,17-71-16,1 17 0,105 54 16,53-54-1,-105-34-15,-1-36 0,1 17 16,123-34-16,-124-1 16,1-17-16,-18-1 0,-18-17 15,71-52 1,-124 34-16,0 18 0,-17-17 15,-36-1-15,-35-88 16,0 89-16,-35-1 0,0 1 16,-18 17-16,-106 17 15,107 36-15,-1 0 16,18 18-16,-1 17 0,19-17 16,35 17-16</inkml:trace>
  <inkml:trace contextRef="#ctx0" brushRef="#br3" timeOffset="801842.5072">15469 16069 0,'0'-53'0,"0"106"0,0-141 16,-35 70-16,-36-35 15,19 18-15,-1 17 0,-18 18 16,-17 0-16,17 0 16,-34 0-16,16 18 0,-105 35 15,88-18-15,18 18 16,0 0-16,18 0 0,34 18 16,-17 70-1,71-71-15,17 18 0,18 1 16,141 52-16,71 0 15,-124-88-15,18-18 16,-1 0-16,142-17 16,-141-18-16,-36 0 0,19-35 15,34-36 1,-70-35-16,-89 53 16,-17-17-16,0-1 0,-35-17 15,-71-88 1,36 87-16,-124-34 15,106 70-15,-124 0 16,106 35-16,18 18 0,-124 18 16,124 0-16</inkml:trace>
  <inkml:trace contextRef="#ctx0" brushRef="#br1" timeOffset="827445.3586">21643 6262 0,'0'0'0,"18"0"47,17 0-47,0 0 16,0 17-16,54-17 15,-36 0-15,88 0 16,-71 0-16,124 0 16,-88-17-16,-18 17 0,124 0 15,-124-18 1,106 18-16,-106 0 16,71 0-16,-88-17 15,-1 17-15,1 0 0,-18-18 16,-18 18-16,35 0 15,-52 0-15,0-18 16,-1 18 0,-17 18-16,18-18 31,-18-18 0,18-17-15,-18 17-16,0 1 15,17-19-15,-17 19 0,0-54 16,0 36-16,18-71 16,-18 53-16,0-17 15,18 17-15,-18-18 16,0-70-16,0 88 16,-18-88-16,18 70 15,-18 19-15,18-19 0,-35-35 16,17 53-16,-17-35 15,35 53 1,-18 0-16,1-1 0,17 1 16,0 17-16,-18 1 15,18-1-15,0 0 0,-17 18 47,17 18-31,-18 0-16,-17-18 15,17 17-15,-17-17 16,-36 18 0,-105 17-1,17-17-15,71-18 16,-106 18-16,106-18 16,-124 17-16,88-17 15,-87 0 1,105 0-16,18 0 0,0 0 15,-54 18-15,90-18 16,16 0-16,1 0 0,0 0 16,17 0-16,0 17 15,1-17 1,17 18-16,-18-18 16,1 0-1,-1 18 1,0-18-16,1 17 15,17 1 1,0 0-16,0 17 16,0 0-1,0 36-15,0-18 16,17 88-16,1-53 16,-18 18-16,18 0 0,-18-1 15,17 1-15,1 0 16,35 88-16,-36-106 15,19 71-15,-36-88 16,17-18-16</inkml:trace>
  <inkml:trace contextRef="#ctx0" brushRef="#br1" timeOffset="837477.1728">20232 6632 0,'-18'0'62,"1"0"-62,-19-17 16,1 17-16,-36 17 15,19-17-15,-54 0 16,35 0 0,-70 0-16,70-17 15,-17 17-15,-70 0 16,-1 17-1,88-17-15,1 18 0,-89 0 16,88-18-16,-52 17 16,52-17-16,18 0 15,-70 0-15,70 0 16,-18 0-16,36 0 16,0 0-16,17 0 0,1 0 15,-1 0 1,18 18-1,0-1 1,0 1 0,0 0-1,0-1-15,0 19 16,0-19-16,0 1 16,0 17-16,0 0 0,18 54 15,-18-54-15,35 71 16,-35-53-16,35 70 15,-17-70-15,-1 71 16,1-54 0,0 54-16,-1-54 15,-17-17-15,0 18 0,0-18 16,0-1-16,0-16 16,0 17-16,18-18 0,-18 0 0,0 0 15,18 1 1,-18-19-16,17 1 0,19 17 15,-19-17-15,36 0 16,-35-18-16,17 0 16,0 17-16,-17-17 0,53 18 15,-36-18-15,71 0 16,-53 0-16,88 0 16,-71 0-16,18 0 15,1 0-15,-19-18 0,89 1 16,-71 17-16,-17 0 15,-1 0-15,1 0 16,70 0-16,-71 0 16,72-18-16,-90 18 15,72 0-15,-71 0 16,35-18-16,-70 18 16,35 0-1,-36 0-15,1 0 16,0 0-16,-18-17 15,0-1 1,0 0 0,0 1-16,0-36 0,0 35 15,0-52 1,0 17-16,0-53 16,0 53-16,0-18 0,0-17 15,-18-106-15,18 71 16,-18-1-16,1-123 15,-19 53 1,19 106-16,-19 35 0,19 0 16,-36-17-16,35 34 15,1 19-15</inkml:trace>
  <inkml:trace contextRef="#ctx0" brushRef="#br1" timeOffset="842044.6814">19967 8714 0,'18'0'0,"-18"-18"15,18 18-15,-18-18 16,17 1 0,-17-1-1,-17 0 32,-19 18-31,19 0-16,-54 0 15,36 0-15,-89 0 16,36 0-16,18 18 0,-19-18 16,1 0-16,-18 18 0,-70-18 15,88 17-15,-71 1 16,88-18 0,-34 18-16,69-18 15,1 0-15,0 17 0,17-17 16,0 0-16,36 0 31,-36 0 0,1 0-15,-1 18 0,1-18-1,17 18 1,17-18-16,-17 17 15,0 1-15,18 17 16,-18 0-16,17 18 16,-17-17-16,18 16 15,-18 1-15,18 0 0,-18 0 16,0 0-16,17 18 16,-17 52-16,0-70 15,18 88-15,-18-70 16,18 70-16,-18-71 15,17 54-15,-17-71 16,0 0-16,0-18 16,0 18-16,18 0 15,-18-18-15,18 0 16,-1-17-16,1 17 16,0-35-16,-1 18 15,-17 0 1,18-18-16,-1 17 15,-17 1 1,18-18-16,17 0 16,-17 0-16,17 0 15,18 0 1,-35 0-16,17-18 0,0 18 16,54 0-16,-54 0 15,71 0-15,-53 0 16,0 0-16,17 0 0,1 0 15,70-17-15,-71 17 16,54-18 0,-71 18-16,-18 0 15,18 0-15,0-18 0,35 18 16,-53 0-16,18 0 16,-18 0-16,1 0 15,-19 18-15,1-18 16,0 0-1,-1 0 1,-17-18 0,0 1-1,-17-1-15,-1-35 16,0 18-16,-17-53 16,17 17-1,1-52-15,-1 52 16,1 1-16,17-1 0,-18 18 15,18-18-15,-18 1 16,1-71-16,-1 70 0,18 1 16,-18-1-16,1-17 15,-1-71-15,18 89 16,-18-19-16,18 19 16,-17 17-16,17 0 0,-35-17 15,35 52-15,-18 36 16</inkml:trace>
  <inkml:trace contextRef="#ctx0" brushRef="#br1" timeOffset="847075.25">24007 13000 0,'17'18'31,"1"-1"-15,17 18-16,18 36 15,-18-18-15,1 0 16,16 17-16,19-17 0,53 88 16,-36-52-16,70 34 15,-87-52-15,70 34 16,-70-52-16,-1-17 16,-17-1-16,0 0 0,35 0 15,-52-17 1,-1 0-16,-35-36 31,-53-17-31</inkml:trace>
  <inkml:trace contextRef="#ctx0" brushRef="#br1" timeOffset="847565.5525">23830 13212 0,'0'0'0,"0"-18"0,18 0 15,-1-17 1,1 0-1,-18 17-15,18 0 0,-1-17 16,-17 18-16,18-36 16,-18 35-16,18 0 15,-18 1 1,17 17-16,1 0 16,35 17-16,-18 1 15,18 0 1,0-1-16,-18 1 0,0 0 15,54-1-15,-54 1 16</inkml:trace>
  <inkml:trace contextRef="#ctx0" brushRef="#br1" timeOffset="849135.7652">30745 13335 0,'0'0'0,"17"0"16,-17 18 30,0 17-30,0-17-16,0 34 16,0-34-1,0 53-15,0-18 16,-17-18-16,-1 53 16,0-53-16,1 1 15,-1 17-15,-17-18 0,-18 35 16,18-34-16,-54 34 15,54-35-15,-53 36 16,35-36-16,-53 18 16,53-17-16,-53-1 15,53 0-15,1-17 16,-1 17-16,0-17 0,-88 35 16,88-36-1,-88 18-15,70-17 16,-52 0-16,52-1 15,-70-17-15,70 18 16,-70-18-16,71 0 16,-54 18-1,54-18-15,-36-18 16,35 18-16,-52-18 16,52 1-16,-88-1 15,71 0-15,-70 18 16,69-17-16,-105 17 15,124 0-15,-18 0 16,-1 0-16,19-18 0,-71 18 16,88 0-16,-35-17 15,35-1-15,0 0 16,17 1-16,-16-1 16,34 0-1,-35 18-15,18 0 16,-18 0-16,35 0 15,-17 0-15,17 18 16,36-18 31,0 0-47,-1 0 16</inkml:trace>
  <inkml:trace contextRef="#ctx0" brushRef="#br1" timeOffset="849745.922">25294 14623 0,'0'0'0,"-17"17"0,17 1 15,0 0 1,35-18-1,-18 0-15,1-18 16,0 18-16,-1-18 16,1 1-16,0-1 15,-18 0-15,0-17 0,0 0 16,0 17-16,-36 1 16,19 17-16,-19 0 15,19 17-15,-18 54 16,17-36-16,18 18 15,0-18-15,0 18 0,18-18 0,17 1 16,35 17-16,-17-53 16,-17 17-16,52-34 15,-35-19 1,-36-17 0</inkml:trace>
  <inkml:trace contextRef="#ctx0" brushRef="#br1" timeOffset="849922.9092">25682 14270 0,'18'18'15,"0"52"-15,-18 36 16,0 17 0,0-17-1,0 0-15,-18-71 16,18 1-16,0-1 15</inkml:trace>
  <inkml:trace contextRef="#ctx0" brushRef="#br1" timeOffset="850207.1487">25841 14764 0,'18'0'0,"-1"0"16,19 0-16,-19 0 15,1 0-15,17-18 0,-17 18 16,-18-18 0,0 1-16,0-1 15,-18 18-15,0-17 16,-17 17-16,18 0 0,-19 17 16,36 1-16,-17 35 15,17-36-15,35 36 16,0-35-16,36 0 15,-36-18-15,36 17 16,-54-34-16,1 17 16</inkml:trace>
  <inkml:trace contextRef="#ctx0" brushRef="#br1" timeOffset="850974.6891">26194 14817 0,'0'35'16,"0"-70"-16,0 105 0,0-52 16,0-36-1,0-17 1,17 17 0,-17-17-16,18 17 0,0-17 15,-1 35 1,-17 18-1,0 35-15,0-36 16,-17 19-16,34-36 16,-17 17-1,18-17-15,-18-17 0,18 17 16,-18-18-16,17 0 16,-17 1-16,18-1 15,0 18 1,-18 18-1,0-1 1,0 1 0,17-18-16,-17 18 15,18-18-15,-1 0 16,1 17-16,17-17 16,-35 18-16,18-18 15,0 0-15,-1 18 0,1-18 16,0-18-16,-1 0 15,1 1-15,-18-19 16,0 19-16,0-1 16,-18 0-16,1 36 15,17 0 1,-18-1-16,18 19 16,0-19-16,0 36 15,18-35-15,-1-1 16,1 1-16,-1-18 15,1 0-15,-18-18 0,18 18 16,-18-35 0,0 18-16,17-19 15,1 36-15,-18-17 16,18 34 0,-1-17-16,-17 18 0,18 17 15,0-35-15,-1 35 16,-17-17-1,0-36 17,0 1-17</inkml:trace>
  <inkml:trace contextRef="#ctx0" brushRef="#br1" timeOffset="851119.6982">26864 14834 0,'-35'-35'16,"70"70"-16,-17-17 0,35-18 16,-18 0-16,18 0 15,-18 0-15,0-18 16,-17 18-16</inkml:trace>
  <inkml:trace contextRef="#ctx0" brushRef="#br1" timeOffset="851262.5142">26952 14623 0,'0'53'16,"0"-106"-16,18 141 0,-18-53 0,18 71 15,-1-71 1,1 53-16,-18-52 16,0-1-16</inkml:trace>
  <inkml:trace contextRef="#ctx0" brushRef="#br1" timeOffset="851521.7021">27234 14887 0,'0'0'16,"36"0"-16,-19 0 0,19 0 16,-19 0-16,19 0 0,-19 0 15</inkml:trace>
  <inkml:trace contextRef="#ctx0" brushRef="#br1" timeOffset="851909.7365">27464 14887 0,'0'0'15,"0"53"-15,0-18 0,0 1 0,0-1 16,17 18-16,1-35 15,17-1-15,-17-17 16,0 0 0,-1-17-16,-17-19 15,18 1-15,-18 0 16,0 17-16,0 0 16,18 18-16,-18 18 15,17 35-15,1-35 16,-1-1-1,1 1-15,0 0 0,-1-1 16,1 1-16,0-18 0,-1 0 16,1-53-1,-18 35-15,18-35 16,-18 36-16,0-19 16,0 19-1,0-1-15</inkml:trace>
  <inkml:trace contextRef="#ctx0" brushRef="#br1" timeOffset="852043.5922">27905 15046 0,'-18'-53'16,"53"106"-16,-52-53 0,34 18 0,-17-1 0,18 1 15,-18 0-15,18-18 0,-18 17 16</inkml:trace>
  <inkml:trace contextRef="#ctx0" brushRef="#br1" timeOffset="852176.9456">27958 14852 0,'0'35'0,"17"-35"15</inkml:trace>
  <inkml:trace contextRef="#ctx0" brushRef="#br1" timeOffset="852398.0331">28081 14940 0,'-18'18'15,"36"-36"-15,-53 36 16,35 17-16,0-17 15,0-1-15,0 1 0,17 0 16,1-1-16,0 1 16,-1 0-16,1-1 15,-18 1-15,-18-1 16,1-17 0,-1 0-16,0 0 0,-17 0 15</inkml:trace>
  <inkml:trace contextRef="#ctx0" brushRef="#br1" timeOffset="852671.7596">28258 15081 0,'35'0'15,"-70"0"-15,105-17 0,-35 17 16,-17-18-16,0 18 15,-18-18-15,-18 18 16,-17-17-16,17 17 0,-35 17 16,36-17-16,-19 36 15,36-1-15,36 18 16,-19-36 0,71 19-16,-52-36 15,17 0-15,-18 0 0,0 0 16,-17 0-16,-1-18 15</inkml:trace>
  <inkml:trace contextRef="#ctx0" brushRef="#br1" timeOffset="853905.5411">16669 10795 0,'17'0'16,"1"-18"-1,0 18-15,35 0 16,-18-17-16,18 17 15,17-18-15,1 18 0,88-35 16,-54 17-16,90-17 16,-90 0-16,-16 17 15,-1-17-15,-18-1 0,54 1 16,-107 18-16,19-1 16,-54 18-1,-17 0 1</inkml:trace>
  <inkml:trace contextRef="#ctx0" brushRef="#br1" timeOffset="854117.3467">17851 10372 0,'-36'53'16,"72"-106"-16,16 35 16,1 18-16,-17 0 15,-1 0-15,18 0 0,53 18 16,-53-18-16,17 53 15,-52-36-15,-18 19 16,0-19-16,0 18 0,-18 1 16,-17-1-16,-106 88 15,88-87 1,-18-1-16</inkml:trace>
  <inkml:trace contextRef="#ctx0" brushRef="#br1" timeOffset="868748.4038">20443 5221 0,'-17'-18'16,"34"18"-1,36 0 1,0 0-16,0 0 15,0 0-15,0 18 0,53 0 16,-53-1-16,35 1 16,-53-18-1,1 0-15,-19 18 0,1-18 16,-18-18 0</inkml:trace>
  <inkml:trace contextRef="#ctx0" brushRef="#br1" timeOffset="868987.0382">20814 5062 0,'18'0'0,"-1"36"0,-52-72 0,70 36 0,-17 0 15,35 0 1,-18 18-16,-17-18 16,17 18-16,0-18 0,-17 17 0,35 36 15,-36-35-15,1 17 16,-18-17-16,-18 17 15,1-17-15,-1-1 16,0 1-16,-17 0 16,-35 17-16,34-35 15,-17 35-15,18-17 16</inkml:trace>
  <inkml:trace contextRef="#ctx0" brushRef="#br1" timeOffset="879100.7964">29104 1693 0,'0'-17'16,"0"-1"-16,0 36 31,18-1-15,-1 19-16,19 34 15,-1-17-15,36 71 16,-36-54-16,0-17 0,53 53 15,-52-53 1,34 17-16,-35-34 16,-17-19-16,-18 1 15</inkml:trace>
  <inkml:trace contextRef="#ctx0" brushRef="#br1" timeOffset="879443.4659">28963 2152 0,'18'0'16,"-1"-18"0,-17 1-16,18-1 15,0 0-15,-18-17 0,17 0 16,-17-53-1,0 35-15,-17-53 16,17 53-16,-18 0 0,18 0 16,-18-17-1,1 52-15,17 0 0,17 18 16,1 18-16,17-18 0,53 53 16,-35-35-1,0-1-15,71 18 16,-71-17-16,17 0 15,-34-18-15,-19 17 16</inkml:trace>
  <inkml:trace contextRef="#ctx0" brushRef="#br1" timeOffset="891382.4508">25294 15081 0,'18'-17'47,"-1"17"-47,1 0 0,0 0 16,17 0-16,0 0 0,18 0 15,0 0-15,35 0 16,-35 0 0,71 17-16,-71-17 15,17 18-15,18-18 16,1 18-16,-1-18 0,123 35 16,-87-35-16,140 35 15,-140-17-15,141 17 16,-142-17-16,142 17 15,-124 0-15,141 0 16,-159-17-16,160 17 16,-160-17-16,89 17 15,-142-35-15,-34 18 16,-1-18-16,-17 0 16,-36 0-16</inkml:trace>
  <inkml:trace contextRef="#ctx0" brushRef="#br1" timeOffset="919806.0679">4092 17039 0,'0'18'31,"0"-1"1,0 1-1,18-18 16,-18-35-32,18 35-15,-1-18 16,1 18 0,-1 0-16,1 18 15,0-1-15,-1 1 16,1 17-1,0-35-15,-1 18 0,1-18 16,0 0 0,-18-18-1,17 18-15,1-17 16,-18-1 0,0 36-1,17-18 1,1 17-16,0-17 15,-18 18-15,17-18 0,19 0 16,-19 0-16,36-18 16,-35 1-16,-1-1 15,1 0-15,0 1 16,-1 34 0,19-17-1,-36 18-15,35 0 16,0-18-16,-17 17 15,35-17 1,-18-17-16,-17 17 16,-1-18-16,19 0 15,-36 1-15,17 17 0,1-18 16,0 18 15,-18 18-31,35-1 16,-18 1-16,1-18 15,17 0 1,1 0-16,-1-18 16,0 18-16,0-35 15,-17 35-15,0-17 0,-1 17 16,1-18-16,0 18 16,-1 18-1,-17-1-15,18-17 0,-18 18 16,35-1-1,18 1-15,-18-18 16,1 0-16,52-18 16,-53 1-16,0-1 15,1 1-15,17-1 0,-36 18 16,1 18 0,-18-1-16,18 18 15,-1 1 1,1-19-16,-1 1 0,1-18 15,0 0-15</inkml:trace>
  <inkml:trace contextRef="#ctx0" brushRef="#br1" timeOffset="926418.2987">10248 16898 0,'0'18'62,"18"-18"-46,-18 17 0,0 1-1,17-18 1,1 0-1,-18-18 1,18 18 0,-1 0-1,-17 18-15,18-18 16,0 18-16,-1-18 16,1 17-1,0-17-15,-1-17 16,1 17-1,-18-18-15,18 18 16,-1 0 0,1 0-1,-1 0-15,-17 18 16,18-18-16,0 0 0,17 17 16,-17-17-16,17-17 15,-17 17-15,-1-18 16,1 0-1,-1 18-15,1 0 16,0 0 0,-1 18-1,-17 0-15,36-18 16,-19 0-16,1 0 16,17 0-1,18-18 1,-35 0-16,35 1 0,-36-1 15,1 18-15,0-18 0,-1 18 16,-17 36 0,0-19-1,18 19-15,-18-19 0,18 19 16,-18-19-16,17 1 0,1-1 16,-1-17-16,19 18 0,-19-18 15,36 0-15,-35-18 16,17 1-1,-17-1-15,17-35 16,-17 36-16,-18-1 16,17 0-16,1 18 0,0 0 15,-1 18 1,1 0-16,35-1 16,-36 1-1,54-18-15,-18 0 16,-18-18-16,-17 18 15,17 0-15,-17-17 0,17-1 16,-17 18 0,-18 18 15,17-18-31,1 0 16,17 0-16,1 0 15,-1 0-15,0 0 16,-17-18-16,35 18 15,-18 0-15,0 0 16,-17 0-16,-18 18 16,17-18-1,1 0 1,0-18 0,-1 0-16,1 18 15,17-17-15,1-1 16,-19 18-16,36 0 15,-53-18-15,18 18 0,17 0 16,-17 18 15,-1 0-15,1-18 0,0 17-16,-1-17 0,19 0 15,-19 0 1,1 0-16,-1 0 15,1-17-15,17 17 16,-35 17 15,18 1-15,-18 0-16,35-18 16,-17 0-16,17 0 15,-17-18-15,17 18 16,-17 0-1,17 0-15,-17-18 16,-1 18 0,-17 18-16,18-18 0,-18 18 15,18-18-15,-18 17 0,17 1 16,1-18-16,0 0 0,17 18 16,0-18-16,36 0 15,-54-18-15,19 18 16,-1 0-16</inkml:trace>
  <inkml:trace contextRef="#ctx0" brushRef="#br1" timeOffset="929801.4852">11783 16898 0,'0'18'16,"35"-18"-1,-17 17-15,17-17 16,71 18 0,-53 0-16,17-1 0,1 1 15,-1 0-15,107-1 16,-89-17-16,0 0 0,-17 0 16,87-17-1,-34-1-15,-71 18 16,0-18-16,35 18 15,-70 0-15,35-17 16,-36 17-16,-34-18 16,-1-17-1,18-1-15,-35-16 16,35 16 0,-18-52-16,18 35 15,-18-88-15,18 70 16,0-87-16,18 105 15,-18 0-15,0 0 16,0 35-16,0-17 0,0 0 16,-18 17 15,1 18 16,-19 0-32,1 0-15,-71 18 16,53-18-16,-17 0 0,-89 0 16,71-18-1,-18 18-15,-88-18 16,88 1-16,-88-18 16,124 17-16,-89 18 15,106-18-15,0 36 16,53 0-16,18 17 15,-1-18 1,1 1-16,0 35 16,-18-35-16,0-1 0,0 1 15,0 53-15,-18-36 16,18 35-16,0-17 16,0 18-16,18 17 0,17 53 15,-17-70-15,17 70 16,-35-88-16,17 0 15</inkml:trace>
  <inkml:trace contextRef="#ctx0" brushRef="#br1" timeOffset="930716.9554">16492 16986 0,'-35'0'0,"35"-17"16,35 17 0,1 0-1,34-18-15,1 18 0,17 0 0,141-35 16,-105 17-16,140 0 15,-158 18 1,-18 0-16,36 18 16,-71-18-16,-36 0 0</inkml:trace>
  <inkml:trace contextRef="#ctx0" brushRef="#br1" timeOffset="932502.6655">17074 17180 0,'0'18'31,"18"17"-16,-18-17-15,18 35 16,-1-36-16,1 1 0,-18 17 16,18 1-1,-1-19-15,1 1 16,-18 0-16</inkml:trace>
  <inkml:trace contextRef="#ctx0" brushRef="#br1" timeOffset="932802.5881">16845 17339 0,'0'-18'31,"0"1"-16,35-1-15,-35 0 16,36 1-16,-1-1 16,0 1-16,-17-1 15,0 0-15,-1 18 0,18-17 16,-17 17-16,0 17 16,-1 1-1,19 17-15,-19-17 16,1-1-16,17 1 0,-17-18 15</inkml:trace>
  <inkml:trace contextRef="#ctx0" brushRef="#br4" timeOffset="974099.4883">19950 6456 0,'0'-18'16,"-18"1"0,0-1-1,1 18 1,-1 0-16,0 0 15,-52 0 1,-18 0-16,52 0 16,-69-18-16,34 18 15,18 0-15,-88 0 16,-18 0 0,89 0-16,-1 0 0,-70 36 15,70-19-15,-70 36 16,88-18-16,-17-17 15,17 17-15,0 1 0,-53 34 16,53-35-16,-35 36 16,35-36-1,-17 53-15,34-52 16,19-1-16,-19 18 0,-17 17 16,36-34-16,-18 52 15,17-53-15,0 1 16,1-1-16,17 0 15,-18 53-15,18-52 16,0 52-16,0 0 16,0-53-16,18 36 15,-1-36-15,19 18 16,-19-18-16,1 1 16,-1-19-16,1 18 15,35 18-15,-35-35 16,52 35-16,-34-35 15,52 17-15,-35-35 16,35 17 0,-35 1-16,53 0 15,-71-1-15,18-17 16,0 18-16,0 0 0,52 17 16,-52-17-16,71 17 15,-54-35-15,71 35 16,-70-35-16,70 35 15,-70-35-15,70 18 16,-71 0-16,71 17 16,-70-17-16,70-1 15,-53 1-15,71 0 16,-88-1-16,87 1 16,-69-18-1,69 35-15,-87-35 16,105 18-16,-105-18 15,105 17-15,-88 1 16,89-18-16,-107 18 16,107-1-1,-107 1-15,89 0 16,-71-18-16,71 17 16,-71-17-16,71 0 15,-71 0-15,71 0 16,-71 18-16,-17-18 15,17 0-15,-18 0 0,1 17 16,0-17-16,-1 18 0,71-18 16,-53 18-16,-17-18 15,-1 17-15,19-17 0,-19 0 16,18 0-16,1 0 16,69 0-16,-87 0 15,17 0-15,0 0 0,1 0 16,-19 0-16,36 0 0,-18-17 15,106 17-15,-106 0 16,106-18 0,-105 18-16,-1 0 15,0-18-15,0 18 0,106-17 16,-106 17-16,106 0 16,-105 0-16,-1 0 15,0 0-15,18 0 0,70 0 16,-88 0-16,89 0 15,-107 0-15,107 0 16,-89 0-16,71 17 16,-71-17-16,71 0 15,-71 18-15,71-18 16,-89 0-16,89 0 16,-71 0-1,53 18-15,-53-18 16,71 0-16,-88 0 15,87 17 1,-87-17-16,88 0 16,-71 0-16,88 18 15,-105-18-15,17 0 16,0 0-16,0 18 0,-17-18 16,17 0-16,-17 17 0,105-17 15,-88 0-15,-17 0 16,17 0-16,0 18 0,0-18 15,89 0-15,-107 0 16,89-18-16,-88 18 16,-1 0-16,54-17 15,-54 17-15,71 0 16,-70-18-16,70 18 16,-70 0-16,70-18 15,-88 1-15,17 17 16,-17-18-16,0 18 0,0-18 15,53 1-15,-53-1 16,0 18 0,-18-17-16,18-1 0,17 0 15,-34 1-15,34-1 16,-17 0-16,18 1 16,-18-1-16,35 0 15,-35 18-15,35 0 16,-35-17-16,-18 17 15,36-18 1,-18 18-16,-1-17 0,-16 17 16,34-18-16,-34 0 15,17-17 1,-36 35-16,1-18 0,-1-17 16,1 17-16,0 1 0,-1-1 15,1-17-15,17 17 0,-17-17 16,0 17-16,17-17 0,-18 17 15,36-52-15,-35 52 16,0-17-16,-18 0 16,17-18-1,-17 17-15,0 19 0,0-54 16,0 54-16,-17-54 16,17 36-16,-36-36 15,19 36-15,-36-18 16,35 35-16,-17 1 15,-18-1-15,18 0 0,-71-17 16,53 18-16,-71-19 16,54 19-16,-1-1 15,-87-35 1,69 35-16,1 1 0,-106-36 16,-17 18-1,87 17-15,1 0 16,-283-35-1,141 0-15,-35 18 16,159 18-16,-194-19 16,176 19-16,-17-1 15,0 0-15,17 18 16,-17-17-16,-18 17 0,-159-18 16,176 18-16,-175-18 15,175 18-15,-176-17 16,177 17-16,-177-18 15,177 18-15,-159 0 16,158 0-16,-158 0 16,194 0-16,-176 0 15,158-17-15,18 17 16,-18 0-16,18 0 16,-159 0-16,159 0 15,0 0-15,-159-18 16,176 18-16,-158 0 15,159-18-15,-18 18 16,-106-17-16,106 17 16,17-18-16,1 0 0,-1 1 15,1 17-15,-1-18 16,1 0-16,-1 1 0,-123-18 16,124 17-16,-124 0 15,106 18-15,17-17 16,-17-1-16,18 18 0,-159-18 15,158 18-15,-141 0 16,124 0-16,0 0 16,0 0-16,0 18 0,0-18 15</inkml:trace>
  <inkml:trace contextRef="#ctx0" brushRef="#br4" timeOffset="976797.0616">20761 8855 0,'0'-18'16,"-18"0"0,1 1-1,-19-18-15,-16 17 16,16 0-16,1 1 15,-89-19-15,54 36 16,-106-17 0,70 17-16,-88 0 15,105 17-15,-16-17 0,-1 18 16,-88 17-16,106 1 16,-106 16-16,105-16 15,1-1-15,0 0 16,-71 36-16,89-36 15,-89 53-15,88-52 16,18-1-16,1 18 0,-54 35 16,70-53-16,-16 53 15,16-35-15,19-17 16,17 17-16,-18-18 0,18 53 16,0-53-1,0 18-15,18-17 0,35 34 16,-36-35-16,18 1 15,1-1-15,52 35 16,-35-52-16,53 17 16,-53-17-16,70 17 15,-52-17-15,52 0 16,-52-1-16,17 1 16,53-1-16,-53 1 15,71 0 1,-89-1-16,89 1 15,-88 0-15,70 17 16,-71-35-16,89 35 16,-88-17-16,105 0 15,-88-1-15,89-17 16,-89 18-16,88-18 16,-88 17-16,71 1 15,-71-18-15,71 18 16,-53-18-16,70 17 15,-87-17-15,122 18 16,-123-18-16,106 0 16,-88 0-1,88 18-15,-88-18 16,-18 17-16,18-17 0,-18 18 16,106-18-16,-88 18 15,106-18-15,-124 0 16,124 0-1,-106 0-15,105 0 16,-105 0-16,88 0 16,-106 0-16,106-18 15,-105 18-15,87 0 16,-106 0-16,107 0 16,-107 0-16,19 0 15,-19 0-15,1 0 0,87 18 16,-87-18-16,70 0 15,-70 0-15,-1 0 16,1 0-16,88 0 16,-89 0-16,-17 0 15,88 17-15,-70-17 16,52 18-16,-52-18 16,-1 0-16,1 17 0,-1-17 15,89 0 1,-88 18-16,-1-18 0,89 0 15,-71 18-15,0-18 16,71 0 0,18 0-16,-72 0 0,-16 0 15,122 0 1,-105 0-16,106 0 16,-106 0-16,-1 0 0,107 0 15,-106 0-15,0 0 16,17 0-16,1 0 0,105 0 15,-106 0-15,107-18 16,-107 18-16,1 0 16,-18 0-16,17 0 15,124 0-15,-124 0 16,124 18-16,-141-18 16,141 0-1,-141 0-15,123 0 16,-123 0-16,106-18 15,-106 0-15,88 1 16,-106 17-16,0-18 16,0 1-16,0-1 0,89 0 15,-107 1-15,89-19 16,-106 19-16,71-36 16,-89 18-16,53-18 15,-53 17-15,18-17 16,-35 18-16,-18-35 15,0 34-15,-18-34 16,1 34 0,-54-34-16,18 17 15,-53-18-15,53 36 16,-105-35-16,87 34 16,-123-17-1,106 18-15,0 0 0,-18 17 16,-124-52-16,107 52 15,-18-17-15,0-1 0,0 19 16,0-18-16,-18-1 0,18 19 16,-18-19-16,18 19 15,-18-1-15,-17-17 0,-142 0 16,142 17-16,-159-17 16,158 17-16,-176-17 15,177 17-15,-177 0 16,177 1-16,0-1 15,-18 18-15,-159-35 16,159 35-16,17-18 16,-193 1-16,194-1 15,-177 0-15,176 1 16,-17 17-16,-158-36 16,158 36-16,-159-17 15,159 17-15,-159-18 16,159 0-16,-159 1 15,194 17-15,-193-18 16,193 1-16,0 17 16,-17-18-16,17 18 0,-176 0 15,158 0 1,-140 0-16,158 0 16,-141 18-16,159-1 15,18 1-15,-1-1 0,-105 19 16,123-19-16</inkml:trace>
  <inkml:trace contextRef="#ctx0" brushRef="#br4" timeOffset="980011.9366">20443 11130 0,'-17'-17'0,"34"34"0,-52-34 16,18 17 0,-1-18-16,0 0 15,1 1-15,-19 17 16,19-18-16,-89 0 15,53 1-15,-70 17 16,34 0-16,19 0 16,-18 0-16,-1 17 0,1-17 15,0 36-15,17-19 0,-105 36 16,88-18-16,-71 36 16,89-53-16,-1 17 15,0 0-15,1 0 0,-54 36 16,71-18-16,-35 35 15,53-53 1,-18 54-16,35-36 16,-17 35-16,35-35 15,0 35-15,0-35 16,0-18-16,0 0 0,0 18 16,35 18-1,-17-36-15,35 53 16,-35-52-16,17-1 15,-17 18-15,17-18 0,35 53 16,-34-53-16,34 18 16,-34-17-16,-1-1 15,53 0-15,-35 0 16,0-17-16,53 17 16,-1 18-1,-34-35-15,70 17 16,-88-17-16,35 0 0,53 17 15,-70-18-15,88 19 16,-71-19-16,88 1 16,-88 0-16,1-1 15,-1 1-15,106 0 16,-88-1-16,-18 1 16,0-18-16,106 35 15,-106-17-15,89-1 16,-89-17-16,124 18 15,-124 0-15,0-18 16,18 0-16,-18 17 0,88-17 16,-87 0-16,69 18 15,-87-18-15,88 0 16,-89 0-16,89 0 16,-71 18-16,53-18 15,-53-18-15,-17 18 16,17 0-16,-17 0 0,87 0 15,-87 0 1,70 0-16,-70 0 16,-18 0-16,17 0 0,71 0 15,-70 0-15,-1 18 16,54-18 0,-54 0-16,1 0 15,-18 0-15,17 0 0,54 17 16,-54-17-16,36 18 15,-35-1-15,-18-17 16,0 18-16,0-18 0,17 18 16,-17-18-16,18 17 0,52 1 15,-70-18-15,71 18 16,-54-1-16,54 1 16,-54-18-16,71 18 15,-70-1-15,88 1 16,-89-18-1,89 18-15,-89-18 16,89 17-16,-71-17 16,71 18-16,-71-18 15,-17 0-15,17 17 0,0-17 16,0 0-16,71 0 16,-71 18-16,71-18 15,-71 0-15,71 18 16,-71-18-1,-17 0-15,17 0 0,71 17 16,-71-17-16,71 0 16,-71 18-16,71-18 15,-71 0-15,71 18 16,-71-18-16,71 17 16,-89-17-16,89 0 15,-71 18-15,-17-18 16,17 0-16,-18 0 15,89 18-15,-71-18 16,-17 0-16,17 0 0,-17 0 16,-1 17-16,1-17 15,87 0-15,-87 0 16,0 18-16,70-18 16,-88 0-16,17 0 15,1 0-15,-18 0 0,70 17 16,-52-17-16,52 0 15,-52 0-15,-18 0 16,17 0-16,-17 0 0,71 0 16,-72 0-16,54 0 15,-53 0-15,71 0 16,-71 0-16,52 0 16,-52 0-16,53-17 15,-35 17-15,-36 0 16,18-18-16,0 18 15,0-17-15,0 17 0,35-18 16,-35 0-16,0 1 16,-18-1-16,18 0 15,-18 1-15,0-1 0,54-35 16,-54 18-16,53-18 16,-53 35-16,54-52 15,-54 52-15,53-52 16,-88 52-16,0-53 15,0 36-15,0 17 16,0-52 0,0-1-1,0 36-15,0-18 0,0-17 16,0 34-16,0-52 16,0 53-16,0-36 15,0 36-15,0 0 16,0-1-16,0 19 0,0-18 15,0 17-15,0-17 0,0 17 16,0-35-16,0 18 16,-18-18-1,-35 35-15,18-17 0,-53-18 16,35 18-16,-53-1 16,36 1-16,-36 0 15,35 0-15,-52-1 16,70 19-16,-18-19 15,-70 1 1,71 0-16,-18 17 16,17 1-16,-17-1 0,0 0 0,-18 1 15,-106-19-15,106 19 16,0-1-16,-17 1 0,-124-19 16,141 36-16,-123-35 15,105 35 1,-123-35-16,106 35 15,-123-18-15,140 18 16,-17 0-16,18 0 0,-124 0 16,123 0-1,1 0-15,-124-18 16,141 18-16,-123-17 16,123 17-16,-106-18 15,106 18-15,-105-18 16,105 18-16,-88-17 15,106 17-15,-106 0 16,105 0-16,-87-18 16,88 18-16,-89 0 15,89 0-15,-106 0 16,106 0-16,-71 0 16,71 0-16,-71 0 15,71 0 1,-53 0-16,70 0 15,-70 0-15,71 0 16,-71 0-16,70 0 16,-70 0-16,70 0 15,-52 0 1,52 0-16,1 0 16,-1-17-16,1 17 0,-1 0 15,-88 17-15,89-17 0,-71 0 16,70 0-16,-70 0 15,71 0 1,-1 0-16,0 0 16,1-17-16,-1 17 0,-17 0 0,18 0 15,-89 0-15,88 0 16,1 0-16,-71-18 16,52 18-16,-52 0 15,71 0-15,-89-18 16,88 18-16,-17 0 15,18 0-15,-18-17 0,-1 17 16,1 0-16,0 0 0,0 0 16,-71 0-16,71 0 15,-89-18 1,89 18-16,0-18 16,0 18-16,0-17 0,-106-1 15,105 18-15,-105-18 16,106 1-16,-106 17 15,88 0-15,18-18 16,0 18-16,-18 0 0,18-17 16,-106-1-16,106 18 15,0-18-15,-107 18 16,19 0 0,88 18-16,-18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2:35:01.6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2487 5680 0,'18'0'0,"-18"17"16,17-17 0,1 18-1,0-18 1,-1-18-16,1 1 0,17-19 16,-17 19-16,17-1 15,-17 1-15,-1 17 16,1 17-1,0-17-15,17 18 16,0-18-16,-17 17 16,0-17-16,-1 18 0,1 0 15,-1-18-15,1 17 16,0 1 0,35-18-16,-36 0 15,36 0 1,-18 0-16,36-18 15,-36 18-15,-17-17 0,35 17 16,-18 17 0,-17 1-16,35 17 15,-36-17-15,1-18 0,35 0 16,-18 0 0,0-18-16,-17 1 0,53-36 15</inkml:trace>
  <inkml:trace contextRef="#ctx0" brushRef="#br0" timeOffset="7063.4509">10142 5539 0,'0'0'0,"0"17"16,-17-17 15,17-17-16,0-1 1,0 0-16,0-35 16,0 36-16,-18-54 15,18 18 1,0-53-16,0 36 16,-18-71-16,18 53 15,-35-53-15,35 88 16,0 0-16,-17-18 15,-1 36 1,0 17-16,18 1 16,0-1-16,0 0 15,0 1 1,18 17 46,0 0-62,-1 0 0,1 0 16,70-18-16,-35 0 16,0 18-16,53-17 15,-53 17-15,35 17 16,-53-17-16,18 18 16,-35-18-16,-1 0 15,-17 18-15,-17-18 16,-1 0-16,0 17 15,18 1 1,0 0-16,18-18 16</inkml:trace>
  <inkml:trace contextRef="#ctx0" brushRef="#br0" timeOffset="7946.4756">10707 4410 0,'0'-18'0,"0"0"16,-18 1 0,18 34-1,0 19-15,0-19 16,18 19-16,-18-1 0,0 0 15,0 0-15,0 1 0,0 17 16,17-18-16,-17-17 16</inkml:trace>
  <inkml:trace contextRef="#ctx0" brushRef="#br0" timeOffset="10639.3095">10548 5556 0,'18'36'0,"-36"-72"0,36 89 15,-18-35-15,0-36 32,0-17-17,0 0-15,0-1 16,0 1-16,-18-18 15,18 18-15,0 0 16,0 17-16,0 0 0,18 1 16,-18-1-1,17 18-15,1 0 16,17 0-16,-17 0 16,0 18-16,-1-18 0,1 17 15,-1-17-15</inkml:trace>
  <inkml:trace contextRef="#ctx0" brushRef="#br0" timeOffset="11144.7017">11130 5080 0,'0'0'15,"-17"0"-15,34 0 16,1 0 0,-1 0-1,54 0-15,17 0 16,-53-18-16,1 18 16,52-17-1,-53-1-15,-17 18 0,-18-18 16</inkml:trace>
  <inkml:trace contextRef="#ctx0" brushRef="#br0" timeOffset="11356.265">11501 4904 0,'-18'17'15,"-17"19"1,17-1-16,-17 18 15,17-18-15,-17 0 16,0 18-16,-1 0 16,36-18-16,0-17 15,0 0-15,18-18 16,-18-18-16,0 0 16</inkml:trace>
  <inkml:trace contextRef="#ctx0" brushRef="#br0" timeOffset="11529.2238">11165 4780 0,'0'0'0,"18"18"0,-18 17 16,35 36-16,-17-18 16,53 17-16,-54-35 15,54 36-15,-36-36 16,18 36-16,-35-54 15</inkml:trace>
  <inkml:trace contextRef="#ctx0" brushRef="#br0" timeOffset="22572.9735">2875 9913 0,'0'18'16,"0"-36"15,0-17-31,0 0 15,0-54-15,0 54 16,-17-71 0,-1 36-16,18 17 0,-35-71 15,35 71-15,-36-35 16,36 53-16,-17 0 16,-1-1-16,18 19 0,0-36 15,0 35 1,0 0-1,18 18-15,35-17 16,-36 17-16,36 0 16,-18 0-16,18 17 0,53-17 15,-53 18-15,18 0 16,-36-1-16,18 19 16,-36-36-16,1 35 15,-18-17 1,-18-1-16,18 1 15,0 17 1,0-17-16,0-1 16,18 19-1</inkml:trace>
  <inkml:trace contextRef="#ctx0" brushRef="#br0" timeOffset="22945.9646">3457 9966 0,'-17'18'16,"-1"-36"-1,0-17 1,18-1-16,0-16 0,0-19 16,0 36-1,0 17-15,36-17 16,-1 35-16,0-18 15,0 18-15,1 18 16,-19-18-16,1 0 16,0 0-1</inkml:trace>
  <inkml:trace contextRef="#ctx0" brushRef="#br0" timeOffset="23207.1597">4092 9490 0,'0'0'0,"18"0"15,0 0 1,17 0-16,0 0 0,36 0 16,-36-18-16,0 18 15</inkml:trace>
  <inkml:trace contextRef="#ctx0" brushRef="#br0" timeOffset="23334.2473">4251 9701 0,'0'0'16,"35"0"-16,1 0 0,-1-17 16,-18 17-16,1-18 0,0 18 15,-1 0-15</inkml:trace>
  <inkml:trace contextRef="#ctx0" brushRef="#br0" timeOffset="25642.0541">12083 5697 0,'0'18'16,"17"17"0,1-17-16,0 0 15,-1-1 1,1-17-16,-1 0 15,1-17 1,0-1-16,-1-17 16,1 17-16,-18 0 15,18 18-15,-1 0 0,1 0 0,0 0 16,35 18-16,-18 0 16,18-1-1,-36 1-15,36-18 16,-17 0-16,-19 0 15,1 0-15,-1-18 0,19 18 0,-1-17 16,-17-1-16,-1 18 16,1 0-1,17 0 1,-17 0-16,17 0 16,-17 18-16,-1-18 15,1 0-15,0 0 0,-1 0 16,1 0-16,0 0 0,17 0 15,-17 0 1,17-18-16,-18 18 16,19-18-16,-1 1 15,-17 17-15,17 0 16,-17 0-16,-1 17 16,18 1-1,-17 0 1,17-18-16,36 0 15,-36 0-15,18-18 16,-18 18-16,1-18 16,-1 18-16,-17 0 0,-1 0 15,1 0-15,17 0 16,-17 18-16,52-18 16,-34 18-16,52-18 15,-53 0-15,18 0 16,-18-18-16,18 18 0</inkml:trace>
  <inkml:trace contextRef="#ctx0" brushRef="#br0" timeOffset="28029.8176">12418 6015 0,'0'18'15,"17"-18"-15,-17 17 16,0 18 0,18-17-16,-18 17 15,18-17-15,-1 17 16,-17 1-16,18-19 0,-18 1 15,0-1 1,-18-17 0,-17 0-1,17 0-15,-52 0 16,35-17-16,-54 17 16,36 0-16,-70-18 15,70 18-15,-70-17 16,52 17-16,-88-36 15,71 36-15,-35 0 16,-1-17-16,1 17 0,-36 0 16,18 17-16,-18-17 0,-194 18 15,177-18-15,-194 18 16,175-18 0,19 0-16,-18 17 0,-18-17 15,-176 18-15,177-18 16,-177 17-16,176-17 15,18 0-15,0 0 0,0 18 16,-177-18-16,177 18 16,-158-18-1,193 0-15,-176 0 16,176 0-16,-158 0 16,175 0-16,-140-18 15,141 18-15,-124 0 16,142 0-16,-124 0 15,124 0-15,-89 0 16,106 18-16,18-18 16,-88 17-1,105-17-15,0 0 0,1 0 0,-18 0 16,35 0 0,17 0-16,19 0 15,-1 0-15,1-17 110,17-1-79,0 0-31,0-17 15,17 18-15,-17-36 16,18 35-16,-18-35 16,17 18-16,-17 0 15,0 17-15,0 0 16,18 18 15</inkml:trace>
  <inkml:trace contextRef="#ctx0" brushRef="#br0" timeOffset="28329.1127">2805 6174 0,'0'0'16,"0"-18"-16,17 0 0,36-35 15,-18 18 1,18-18-16,-17 18 16,-1 17-16,-17 1 0,-1-1 15,18 0-15,-17 18 16,0 18-16,-1 17 15,1 1-15,0-19 16,17 36 0,-17-35-16,34-1 15,-34-17-15</inkml:trace>
  <inkml:trace contextRef="#ctx0" brushRef="#br0" timeOffset="33928.7889">5592 9349 0,'-36'17'16,"1"1"-16,-53 0 16,35-1-16,-35 1 15,35-1-15,17 1 16,-16-18-16,34 18 0,-17 17 15,35-17-15,17 17 16,1-17-16,17-1 16,0 1-16,18-1 0,18-17 15,-36 0-15,18-17 16,-35-1-16,-18-35 16,0 36-16,-53-19 15,18 19 1,-18-1-16,17 0 15,19 18-15,-1-17 0,0 17 16</inkml:trace>
  <inkml:trace contextRef="#ctx0" brushRef="#br0" timeOffset="34295.7122">6121 8767 0,'-18'0'16,"0"35"-16,-17 53 15,18-17-15,-19 87 16,19-52-16,17 0 16,0-18-16,17 71 15,1-89-15,35 36 16,-18-70-16,-17-1 15,-1-17-15,1-18 0,0 17 16</inkml:trace>
  <inkml:trace contextRef="#ctx0" brushRef="#br0" timeOffset="34991.0602">6350 9137 0,'-18'-18'16,"36"18"0,-18 53-1,18-17-15,-18 16 16,0 54-16,0-35 16,17-36-16,-17 18 0,18 18 15,0-54 1,-1 1-16,1-18 0,-1 0 15,36-35-15,-17-1 16,-1-34-16,-17 17 16,-1 18-16,1 17 0,-18 0 15,18 36-15,-1 17 16,1 0-16,-1 1 16,19-1-16,-19-17 15,54 17-15,-36-17 16,53-36-16,-70 0 15,35-35-15,-35 18 16,-18-53-16,-18 35 16,-35-35-1,18 35-15,-1 18 0,-34-18 16,52 53 0</inkml:trace>
  <inkml:trace contextRef="#ctx0" brushRef="#br0" timeOffset="35302.8891">7303 9719 0,'0'0'16,"17"18"-16,-17-1 0,0-34 31,-17-36-31,17 35 16,-18-17-16,18 0 16,0 17-16,0 0 0,18-17 15,-1 35-15,1 0 16,-1 0-16,19 18 15,-19-18-15,1 17 16</inkml:trace>
  <inkml:trace contextRef="#ctx0" brushRef="#br0" timeOffset="35769.869">7779 8961 0,'0'0'16,"-18"-18"-16,36 18 16,17-18-1,0 18-15,36 0 16,-36 0-16,18 0 16,-18 0-16,-17 0 15,-18 18-15,-18 0 16,1-18-16</inkml:trace>
  <inkml:trace contextRef="#ctx0" brushRef="#br0" timeOffset="36036.5908">7708 8961 0,'0'0'0,"18"0"15,-1 0-15,-17 17 16,18 54-16,0-18 15,-18 70-15,0-35 16,0 53 0,17-70-16,1 52 15,0-70-15,17-17 16,0-1-16,1-17 0,-1-1 0,35-17 16,-34 0-16,17 0 15,-36 0 1,18 0-16,-35 18 15,-17 0-15</inkml:trace>
  <inkml:trace contextRef="#ctx0" brushRef="#br0" timeOffset="39224.5012">8590 9278 0,'0'-18'0,"-17"1"16,-1 17-16,0 0 16,1 0-16,-19 53 15,19-18-15,17 0 16,0 1-16,0 16 15,17-16-15,1-1 0,35 36 16,-18-54-16,53 18 16,-52-35-16,52 0 15,-53-17-15,18-1 16,-35 18-16</inkml:trace>
  <inkml:trace contextRef="#ctx0" brushRef="#br0" timeOffset="39563.4041">9119 8837 0,'-35'0'0,"17"18"16,-35 17-16,36-17 15,-18-1-15,17 19 16,0-19-16,1 1 0,-1 35 16,18-36-16,0 1 15,18 0-15,-1-1 0,54 19 16,-36-19-16,36 1 15,-54 0 1,19-1-16,-19-17 16</inkml:trace>
  <inkml:trace contextRef="#ctx0" brushRef="#br0" timeOffset="39768.4495">9243 9031 0,'17'0'15,"19"0"1,17 18-16,-18-36 16,18 18-16,-36-18 15,19 18-15,-19 0 16</inkml:trace>
  <inkml:trace contextRef="#ctx0" brushRef="#br0" timeOffset="39997.0562">9402 8837 0,'0'35'16,"-18"1"-16,18 17 15,0-18-15,-18 0 16,36 36-16,-18-54 16,18 1-16,-18 0 15,35 17-15,-18-35 16,1 0-16,0 0 16,17-18-1</inkml:trace>
  <inkml:trace contextRef="#ctx0" brushRef="#br0" timeOffset="40174.5269">9631 9049 0,'17'0'16,"1"0"-16,17 17 15,1-17-15,17 0 16,-36-17-16,1 17 15,0 0-15,-1-18 16</inkml:trace>
  <inkml:trace contextRef="#ctx0" brushRef="#br0" timeOffset="40440.4154">10054 8890 0,'0'0'16,"0"35"-16,0 1 0,0-19 0,18 36 15,-18-35-15,17 17 16,-17-17-16,18-1 16</inkml:trace>
  <inkml:trace contextRef="#ctx0" brushRef="#br0" timeOffset="40746.4978">10178 8767 0,'17'35'16,"1"-18"-16,17 1 16,18 0-16,-18-1 15,36 1-15,-53 0 16,17-18-16,-35 17 0,0 1 15,0 0-15,0-1 16,-18 1-16,1-1 0,-19 19 16,1-19-16,0 19 15,17-19 1,18 1-16,0 0 16,0 17-16,18-17 15</inkml:trace>
  <inkml:trace contextRef="#ctx0" brushRef="#br0" timeOffset="40975.1056">10777 9525 0,'0'0'16,"-35"71"-16,17-36 0,-34 18 15,16-18-15,-17 0 16,36-17-16</inkml:trace>
  <inkml:trace contextRef="#ctx0" brushRef="#br0" timeOffset="41419.7948">11183 9402 0,'-18'0'15,"36"0"-15,-18 17 0,35 36 16,18-18 0,-17 1-16,52 34 15,-53-35-15,53 18 16,-70-17-16,17-19 15,-17 1-15,-1-18 0,1 0 16</inkml:trace>
  <inkml:trace contextRef="#ctx0" brushRef="#br0" timeOffset="41592.7478">11571 9454 0,'-53'71'15,"106"-142"-15,-141 195 0,35-89 16,18 0-16,-18 18 0,-18 0 16,36-17-1,17-19-15,1 1 16</inkml:trace>
  <inkml:trace contextRef="#ctx0" brushRef="#br0" timeOffset="41965.092">12136 8855 0,'0'0'0,"0"-18"0,-18 18 31,-17 18-15,17-1-16,-35 54 16,18-36-1,17 0-15,1 1 0,-1-1 16,0 0-16,18-17 0,18 35 15,-18-35-15,53 17 16,-36-18-16,1-17 16,17 0-16,-17 18 0,35-18 15,-35 0 1</inkml:trace>
  <inkml:trace contextRef="#ctx0" brushRef="#br0" timeOffset="42186.68">12224 9119 0,'17'0'0,"1"0"0,0 0 16,17 0-16,0-17 15,18 17 1,-35-18-16,-1 18 0,1 0 16</inkml:trace>
  <inkml:trace contextRef="#ctx0" brushRef="#br0" timeOffset="42381.6968">12400 8961 0,'-17'35'16,"17"-18"-16,0 19 0,0 34 16,0-34-16,0 17 15,17-18 1,-17-18-16,35 1 0,1-18 16,-1 0-16,18 0 15,-35-18-15</inkml:trace>
  <inkml:trace contextRef="#ctx0" brushRef="#br0" timeOffset="42715.586">12629 8925 0,'0'18'16,"18"0"0,0-1-16,35 1 15,-18-18-15,0 17 16,0 1-16,36 0 16,-53-18-16,17 17 15,-35 1-15,18-18 0,-18 35 16,-18-17-16,-17 17 15,-1-17-15,19 0 16,-19 17 0,19-18-16,17 1 15,17-18 1</inkml:trace>
  <inkml:trace contextRef="#ctx0" brushRef="#br0" timeOffset="43244.1642">13035 8767 0,'0'17'16,"18"-17"-16,-1 18 0,19-1 15,-1-17-15,-17 18 16,-1-18-16,1 0 0,0 0 15,-1 0-15,1 0 16,-18 35-16,0-17 16,17 70-1,-17-35-15,18 88 16,0-70-16,17 105 16,-17-88-16,17 71 15,-17-106-15,-1 0 16,-17 0-16,0-18 0,0-17 0,-17 17 15,-1-35 1,0 0-16,-17-18 16,-36-17-1,1-53-15,35 35 16,35 18 0,17 35-16,1-18 15</inkml:trace>
  <inkml:trace contextRef="#ctx0" brushRef="#br0" timeOffset="43444.6958">13741 9349 0,'0'0'16,"53"0"-16,-18 0 0,53-18 15,-70 0-15,35 1 16,-53-1 0</inkml:trace>
  <inkml:trace contextRef="#ctx0" brushRef="#br0" timeOffset="43594.5954">13899 9155 0,'0'88'16,"0"-176"-16,0 211 0,0-35 16,18-70-16,-18 17 15,18 18 1,-18-35-16</inkml:trace>
  <inkml:trace contextRef="#ctx0" brushRef="#br0" timeOffset="44229.094">14605 8661 0,'18'70'16,"-36"-140"-16,53 211 0,-17-71 0,17 89 15,-17-71-15,-1-17 16,19-18-16,-19 0 0,19 35 15,-19-70-15,-17-1 16,18-17-16,-18-17 16,0-36-1,0 17-15,35-34 16,1 52-16,52 18 16,-35 18-16,35 35 15,-53-18-15,-17 0 16,-1 1-16,-17-1 0,-35 18 15,0-36-15,-53 19 16,35-36-16,-35 0 16,35-18-16,35 0 15,-17 18-15,35-17 16,0-1-16,35 0 16</inkml:trace>
  <inkml:trace contextRef="#ctx0" brushRef="#br0" timeOffset="44585.4462">15522 9613 0,'-17'0'16,"-1"0"-16,0-17 15,1-1-15,17-35 16,0 35-16,0-17 16,17-18-16,1 36 15,0-1-15,-18 0 0,17 18 16,1-17-16,0 17 0,-1 0 15,-17 17 1,18-17-16,-1 18 16,1-18-1</inkml:trace>
  <inkml:trace contextRef="#ctx0" brushRef="#br0" timeOffset="45206.5986">15787 8608 0,'0'0'15,"-18"0"-15,1-18 16,34 36 15,-17-1-31,35 1 0,-17 17 16,53 36-16,-36-18 16,-17 17-16,17 1 15,35 105-15,-52-70 16,17 88-16,-35-106 15,0-17-15,-35 70 16,17-88-16,-17 0 0,-53 35 16,35-53-16,-53 36 15</inkml:trace>
  <inkml:trace contextRef="#ctx0" brushRef="#br0" timeOffset="160184.6042">23477 7232 0,'18'0'15,"0"35"16,-1 36-15,-17-18-16,0 70 16,0-52-16,-17 87 15,17-87-15,17 35 16,1-53-16,0 0 16,17-18-16,0-17 0,53 35 15,-17-36-15,52 1 16,-70-18-16,53 17 15,-71-17-15,1 18 16,-19 0-16,-34-18 16</inkml:trace>
  <inkml:trace contextRef="#ctx0" brushRef="#br0" timeOffset="160553.587">24818 7602 0,'0'-70'0,"0"140"0,0-175 16,-18 69-16,-35 1 16,0 35-16,18 0 15,-18 0-15,-17 0 0,-18 53 16,52-18-16,-17 71 15,53-71-15,18 18 16,17-18-16,18 18 0,71 36 16,-54-54-16,36 18 15,-71-18 1,1-17-16,-36-1 0,0 1 16,-53 0-16,17-18 15,-87 0-15,70 0 16,0 0-16,0 0 15,18-18-15,17 0 16,36 1-16,0-1 16</inkml:trace>
  <inkml:trace contextRef="#ctx0" brushRef="#br0" timeOffset="160795.9958">25065 7514 0,'0'0'0,"18"0"0,17 0 16,0 0-16,71 0 16,-53 0-16,70 0 15,-87-17-15,34 17 16,-70-18-16,18 18 15,-18-18-15,-36 1 16,1-1-16</inkml:trace>
  <inkml:trace contextRef="#ctx0" brushRef="#br0" timeOffset="160946.8959">25382 7549 0,'0'89'15,"0"-178"-15,0 231 0,18-54 16,-18-35-16,0 53 15,18-54-15,-18-16 0,0 52 16,-18-53-16,18 18 16</inkml:trace>
  <inkml:trace contextRef="#ctx0" brushRef="#br0" timeOffset="161429.6795">25770 7638 0,'18'105'0,"-36"-210"0,36 263 15,0-105-15,-18 0 0,17-17 16,19 34 0,-36-35-16,17-17 0,1-18 15,-18-18 1,0-17-16,18 0 0,-1-71 15,-17 53-15,35-88 16,-17 88-16,17-18 16,-17 54-1,-18 52 1,18-17-16,-18 70 16,17-53-16,1 53 15,-18-52-15,18-1 16,-1-17-16,1-1 0,17-17 15,18-17-15,-18-1 16,1-17-16,-1-1 0,0 1 16,0-18-16,-17 0 15,0 0-15,17 0 16,-35 36-16,0 34 16,0 72-16,0-19 15,-18 89-15,1-88 16,17 87-16,0-87 15,35 35-15,0-71 16,-17 18 0</inkml:trace>
  <inkml:trace contextRef="#ctx0" brushRef="#br0" timeOffset="291785.7422">811 4621 0,'0'18'0,"0"53"15,0-36 1,0 71-16,0-36 16,0 54-16,0-54 15,0 36-15,0-53 16,0 35-1,-17-52-15,17 16 16,0-34-16,-18 0 16,18-36-16,0-17 15,0 17 1,18-17-16,-1-36 16,1 36-16,0 17 15,-1 1-15,1-1 0,0 0 0,-1 18 16,19-17-16,-19 34 15,1 19-15,-18-19 16,17 1-16,-17 53 16,18-18-1,-18-18-15,0 0 0,0 0 16,18 1 0,17-19-1,0-17-15,1 0 16,-19-17-16,1 17 15</inkml:trace>
  <inkml:trace contextRef="#ctx0" brushRef="#br0" timeOffset="292653.549">723 4392 0,'0'18'15,"-17"-18"-15,-1 0 32,18-18-17,0 0 1,18-17-16,-18 18 16,35-19-16,-35 19 15,17 17 1,1 17-16,-18 1 15,18 0-15,-1-1 0,1 18 16,-18 1-16,18-19 0,-1 1 16,1 0-16,0-18 0,-1 17 15,1-34-15,-18-1 16,18 0-16,-1-17 0,-17 0 16,0-36-16,0 36 15,0-18-15,0 35 16</inkml:trace>
  <inkml:trace contextRef="#ctx0" brushRef="#br0" timeOffset="293588.6245">811 7038 0,'-17'0'16,"17"53"-1,0 0-15,0 35 16,0-35-16,35 53 15,-17-71-15,-1 0 0,1 1 16,35-19 0,-18-17-16,-17 0 0,52-53 15,-34-35 1,-19 53-16,-17-18 16,0-53-16,0 71 15,0-36-15,-17 54 16,-1-1-16,18 53 15,0 0-15,18 18 16,17 124 0,0-71-1,0-18-15,1-53 16</inkml:trace>
  <inkml:trace contextRef="#ctx0" brushRef="#br0" timeOffset="294387.2308">917 9772 0,'-17'18'0,"34"-36"0,-52 36 16,17-18-1,18-18-15,-17-35 16,-1 0-16,18 18 15,0-18-15,0 0 0,0 0 16,0 0-16,35-17 16,18 34-16,-17 19 15,-19 17-15,54 17 16,-36-17-16,18 18 16,-18-18-16,0 18 15,-17-18-15,-18 17 16</inkml:trace>
  <inkml:trace contextRef="#ctx0" brushRef="#br0" timeOffset="295473.0868">1094 11412 0,'-18'0'0,"18"18"15,18 53 1,-1-36-16,1 106 16,-18-70-16,0-1 15,0 1-15,-18-1 16,18 1-16,-17 17 16,17-53-16,-18 18 15,0-35-15,36-36 16,0-35-1,-1 0-15,36-17 16,-18 52 0,18-35-16,-17 53 15,-19 0-15,1 0 16,-18 35-16,0-17 16,0 17-16,0-17 0,0 17 15,18 1-15,-18-1 16,0 18-16,17-18 15,18 18-15,-17-35 16,35-1-16,-18-17 16,36-17-16,-36-1 15,0-17-15,-17 35 16,-18-18 0</inkml:trace>
  <inkml:trace contextRef="#ctx0" brushRef="#br0" timeOffset="304876.9029">2346 6985 0,'18'-18'16,"-18"1"0,0-1-1,0 0 1,0 1-1,0-1-15,-36 1 16,19 17-16,-36-18 16,18 18-16,-1 0 15,19 18-15,-19-1 16,1-17-16,17 35 16,-17-17-16,0 17 0,0 36 15,17-18-15,-17 17 16,35-17-16,0-17 15,0 17-15,17-1 0,1 54 16,0-35-16,34 52 16,-34-52-16,0 88 15,-1-89-15,1 54 16,0-71-16,-18 52 16,0-69-16,-36 17 15,36-18 1,-35 0-16,17-17 15,-17-1-15,18 1 16,-1-18 0,0 0-16,36-18 47,0 1-47,-1 17 15,1 0-15,-1 0 0,1 0 16,0 17-1,-1 1-15,-17 17 16,18 18-16,-18 0 16,0 35-16,0-17 15,-18 52-15,18-52 16,-17 88-16,-1-89 16,36 71-1,-18-88-15,17 18 0,19 52 16,-19-70-16,1 18 15,-18-18-15,18-18 0,-1 53 16,1-53-16,0 18 16,-1-35-16,18-18 15,1 0 1,-1 18-16,-17-18 16,17 17-16,-35 1 15,18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7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Gated Recurrent Unit (GRU)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RNN 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2891448" y="3235734"/>
            <a:ext cx="2618299" cy="2884421"/>
            <a:chOff x="1358185" y="1441902"/>
            <a:chExt cx="2618299" cy="2884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185" y="2668354"/>
                  <a:ext cx="1027461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 63"/>
            <p:cNvSpPr/>
            <p:nvPr/>
          </p:nvSpPr>
          <p:spPr>
            <a:xfrm>
              <a:off x="2960993" y="2576207"/>
              <a:ext cx="782545" cy="6720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358869" y="2866357"/>
              <a:ext cx="4288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741" y="3803103"/>
                  <a:ext cx="102874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309856" y="3333595"/>
              <a:ext cx="0" cy="4695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3335791" y="1972706"/>
              <a:ext cx="0" cy="4695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 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691" y="1441902"/>
                  <a:ext cx="109395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24" y="2681384"/>
                  <a:ext cx="102746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6" y="2974124"/>
                <a:ext cx="542430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217924F4-9046-4603-A50A-BE31D817DFCF}"/>
                  </a:ext>
                </a:extLst>
              </p14:cNvPr>
              <p14:cNvContentPartPr/>
              <p14:nvPr/>
            </p14:nvContentPartPr>
            <p14:xfrm>
              <a:off x="450720" y="539640"/>
              <a:ext cx="10236600" cy="466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924F4-9046-4603-A50A-BE31D817DF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" y="530280"/>
                <a:ext cx="1025532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(simplified)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644" y="5652053"/>
            <a:ext cx="5747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already ate …, was full.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241426"/>
            <a:ext cx="105934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[Cho et al., 2014. On the properties of neural machine translation: Encoder-decoder approaches]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96842"/>
            <a:ext cx="93442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[Chung et al., 2014. Empirical Evaluation of Gated Recurrent Neural Networks on Sequence Modeling]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3A46999-D279-4521-A889-EBF5DBA7517E}"/>
                  </a:ext>
                </a:extLst>
              </p14:cNvPr>
              <p14:cNvContentPartPr/>
              <p14:nvPr/>
            </p14:nvContentPartPr>
            <p14:xfrm>
              <a:off x="8718480" y="6356520"/>
              <a:ext cx="933840" cy="39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A46999-D279-4521-A889-EBF5DBA751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120" y="6347160"/>
                <a:ext cx="952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7C114C66-C843-4989-98BA-0820C407569E}"/>
                  </a:ext>
                </a:extLst>
              </p14:cNvPr>
              <p14:cNvContentPartPr/>
              <p14:nvPr/>
            </p14:nvContentPartPr>
            <p14:xfrm>
              <a:off x="114480" y="158760"/>
              <a:ext cx="12071520" cy="612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114C66-C843-4989-98BA-0820C40756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20" y="149400"/>
                <a:ext cx="12090240" cy="61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4644" y="2422800"/>
                <a:ext cx="4982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charset="0"/>
                            </a:rPr>
                            <m:t>𝜎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2422800"/>
                <a:ext cx="49823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4644" y="4079789"/>
                <a:ext cx="58715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−1&gt;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4079789"/>
                <a:ext cx="58715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74644" y="5652053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The cat, which ate already, was full.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4644" y="1594306"/>
                <a:ext cx="26440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[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4" y="1594306"/>
                <a:ext cx="264405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83639" y="1594306"/>
                <a:ext cx="30357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−1&gt;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]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639" y="1594306"/>
                <a:ext cx="303570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503D1A6-CB30-4A72-A8E0-C0F42FA93BF0}"/>
                  </a:ext>
                </a:extLst>
              </p14:cNvPr>
              <p14:cNvContentPartPr/>
              <p14:nvPr/>
            </p14:nvContentPartPr>
            <p14:xfrm>
              <a:off x="247680" y="1504800"/>
              <a:ext cx="9303120" cy="294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03D1A6-CB30-4A72-A8E0-C0F42FA93B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320" y="1495440"/>
                <a:ext cx="9321840" cy="29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8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4" grpId="0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201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Recurrent Neural Networks</vt:lpstr>
      <vt:lpstr>RNN unit</vt:lpstr>
      <vt:lpstr>GRU (simplified)</vt:lpstr>
      <vt:lpstr>Full GRU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Dr. Swakkhar Shatabda</cp:lastModifiedBy>
  <cp:revision>279</cp:revision>
  <dcterms:created xsi:type="dcterms:W3CDTF">2017-07-10T20:19:53Z</dcterms:created>
  <dcterms:modified xsi:type="dcterms:W3CDTF">2019-08-24T04:38:57Z</dcterms:modified>
</cp:coreProperties>
</file>