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1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1:00.3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4251 0,'0'0'0,"0"-18"16,-17 18-1,-1 0 1,36 18 15,-1 0-15,1-18-16,17 17 15,0-17-15,1 0 0,70-17 16,-36-1-16,71 0 16,-53 18-16,1 0 15,16 0-15,19 0 0,-18 0 16,158 18-16,-123-18 16,124 0-1,-141 0-15,-1 18 0,89-18 16,-142 0-16,1 17 15,52-17 1,-52 18-16,-54-18 16,-17 18-16,18-18 0,-36 0 15</inkml:trace>
  <inkml:trace contextRef="#ctx0" brushRef="#br0" timeOffset="3914.2676">741 15381 0,'0'18'31,"-18"-18"-15,36 17 15,-1 1-16,1-18 1,0 0-16,35 0 16,-36 0-16,36 0 15,-35 0-15,35-18 16,-36 18-16,19 0 16,17-17-1,-18 17-15,0 0 0,-17 0 16,17-18-16,0 18 15,18 0-15,18-18 16,-18 18-16,35 0 16,-35 0-16,53 0 15,-53 0-15,70-17 16,-70 17-16,70 0 16,-52 0-16,0 0 15,-18 0-15,17 0 0,54 17 16,-72-17-16,19 18 15,0-18-15,70 0 16,-71 0-16,1 0 0,17 0 16,53 0-1,18 0-15,-89 0 0,19 0 16,52 0 0,17 0-16,-87 0 15,17 0-15,53-18 16,0 1-16,-70 17 15,70-18 1,-70 18-16,52 0 16,-88 0-16,54-17 15,-72 17-15,19 0 16,-54 0 0,-53 0-1</inkml:trace>
  <inkml:trace contextRef="#ctx0" brushRef="#br0" timeOffset="7294.7485">653 8784 0,'0'18'15,"17"-18"1,36 0-1,-18 0-15,18 0 16,-17-18-16,17 18 0,0 0 16,-1 0-16,-16 0 0,52 0 15,-53 0-15,-17 0 16,17 0-16,18 0 16,-18-17-16</inkml:trace>
  <inkml:trace contextRef="#ctx0" brushRef="#br0" timeOffset="7957.8829">670 10989 0,'-17'0'15,"34"0"-15,-17 0 16,71 18 0,-18-18-16,53 0 15,-53 0-15,70 17 16,-70-17-16,53 18 15</inkml:trace>
  <inkml:trace contextRef="#ctx0" brushRef="#br0" timeOffset="9525.3161">617 6156 0,'18'0'47,"35"18"-31,0-18-16,70 17 15,-52 1 1,-1-18-16,19 18 0,-1-18 15,18 0-15,-1 0 0,1 0 16,0 0-16,141 0 16,-141 0-16,0 0 15,-36 0-15,19 0 0,-37 0 16,-16 0-16,-1 17 16</inkml:trace>
  <inkml:trace contextRef="#ctx0" brushRef="#br0" timeOffset="12101.3634">476 13123 0,'0'18'16,"18"-18"15,35 0-15,-36 0-16,36 0 0,36 0 15,-19 0-15,71-18 16,-70 18-16,17 0 16,0-17-16,0 17 15,1 0-15,-1 17 0,88 1 16,-105-18-16,70 35 15,-88-17-15,17 17 16,-52 0-16</inkml:trace>
  <inkml:trace contextRef="#ctx0" brushRef="#br0" timeOffset="14491.3404">3228 13282 0,'-18'0'31,"18"-18"-15,-17 18-1,34 18 17,36-18-32,-18 18 15,54-18 1,-36 0-16,52 17 15,-69-17-15,52 18 16,-70-18-16,17 35 16,-18-35-16,-17 18 15</inkml:trace>
  <inkml:trace contextRef="#ctx0" brushRef="#br0" timeOffset="16344.4408">7303 13335 0,'17'0'0,"18"0"16,-17 0-16,17 0 15,54 0 1,-37 0-16,90 0 16,-54 0-16,0 0 0,124 0 15,-89 18-15,177-18 16,-141 0-16,176 0 16,-176 0-16,123 17 15,-159 1-15,-17-18 16,-18 18-16,-17-1 0,-18-17 15,35 18 1,-53-18-16</inkml:trace>
  <inkml:trace contextRef="#ctx0" brushRef="#br0" timeOffset="20002.2148">4710 13194 0,'0'18'47,"0"-1"-47,17-17 15,-17 18-15,18-1 16,0 1-16,-1-18 16,1 0-16,-1 18 0,1-18 15,0-18-15,35 0 16,-36 1-16,19 17 15,-19 0-15,1 0 0,17 0 16,0 17 0,1-17-16,34 18 15,-35-18-15,36 0 16,-36 0-16,36 0 16,-36 0-16,36 0 15,-36 0-15,36 0 16,-36 0-16,53-18 15,-35 18-15,-18 0 16,36-17-16,-36 17 16,-17 0-16,-1 17 0,-17 1 15</inkml:trace>
  <inkml:trace contextRef="#ctx0" brushRef="#br0" timeOffset="49208.2808">18309 18433 0,'0'17'15,"0"-34"-15,18 34 0,52 1 16,-17-18-16,18 0 16,-18-18-16,17 18 0,1-17 15,-1 17-15,1-18 16,0 18-16,52-18 0,-88 1 16,18 17-16,-35 0 15,17 0-15,-17-18 16,-1 18-16,-34-18 15,-1 18-15</inkml:trace>
  <inkml:trace contextRef="#ctx0" brushRef="#br0" timeOffset="49608.3042">18785 18133 0,'-17'0'15,"-1"17"-15,-35 1 16,36 0-16,-19-1 15,-34 19 1,17-19-16,-35 19 16,52-19-16,-17 1 0,18-1 15,-18 36-15,36-35 16,-1 0-16,18-1 0,18 19 16,-1-19-16,19 1 15,52-1 1,-35 1-16,0-18 0,52 18 15,-52-18-15,36 17 16,-54-17-16,-18 0 16</inkml:trace>
  <inkml:trace contextRef="#ctx0" brushRef="#br0" timeOffset="112663.3388">17445 5415 0,'-53'-17'16,"18"17"-16,-18 17 0,17 1 15,1-1-15,18 1 0,-19 0 16,19 17-16,17-17 0,0 17 15,0 0-15,53 36 16,-18-36-16,35 18 16,-17-35-16,-17-18 15,52 17-15,-53-17 16,18-17-16,-53-1 16,0-17-16</inkml:trace>
  <inkml:trace contextRef="#ctx0" brushRef="#br0" timeOffset="113732.5313">17198 5168 0,'18'0'0,"-1"-17"16,-17-1 0,18-17-16,-18-1 15,0 1-15,0 17 16,0 1-16,0-18 15,17 52 17,1 18-32,-18-17 15,53 35-15,-35-35 16,17-1-16,-17-17 16,35 0-16,-36-17 15,1-36 1,-18 35-16,17-17 15,-17 17-15,0 1 16,0-1-16,-17 18 16</inkml:trace>
  <inkml:trace contextRef="#ctx0" brushRef="#br0" timeOffset="114048.8216">17974 4921 0,'18'-17'0,"-36"34"0,18-17 16,-35 18-1,17 17 1,-52 0-16,52 1 15,0-19-15,1 1 0,17 17 16,0-17-16,0 0 16,70 17-1,-17-18 1,-18 1-16,-17 0 0,17-1 16,-17 19-1</inkml:trace>
  <inkml:trace contextRef="#ctx0" brushRef="#br0" timeOffset="114265.2602">18168 5080 0,'18'0'15,"17"0"1,0 0-16,1 0 16,-1 0-16,-18 0 15,1 0-15,0 0 0,-18-18 16,17 18-16</inkml:trace>
  <inkml:trace contextRef="#ctx0" brushRef="#br0" timeOffset="114493.3654">18309 4939 0,'-17'0'0,"17"18"16,0-1-16,-18 36 16,18 18-1,0-54-15,35 36 16,-35-35-16,35 17 15,-17-17-15,17-18 16,-17 0-16,17 0 16,1-18-16,-36 0 15</inkml:trace>
  <inkml:trace contextRef="#ctx0" brushRef="#br0" timeOffset="114838.4963">18556 4886 0,'-18'0'16,"36"0"-1,35 35 1,-35-35-16,17 18 15,36 0-15,-36-1 16,-18 1-16,19-1 0,-1 19 16,-17-1-1,-18-17-15,-18-1 16,0 1-16,-35 17 16,36-35-16,-1 18 15,-17-1-15,17-17 16,18 36-1,-17-36-15,17 17 0,0 1 16</inkml:trace>
  <inkml:trace contextRef="#ctx0" brushRef="#br0" timeOffset="116412.0674">19121 5592 0,'17'-18'16,"36"0"-16,-18 18 15,54-17 1,-54 17-16,35 0 16,-17 0-16</inkml:trace>
  <inkml:trace contextRef="#ctx0" brushRef="#br0" timeOffset="116523.3634">19350 5768 0,'0'0'15,"18"-18"-15,-1 18 0,18-17 16,-17 17-16,17-18 0</inkml:trace>
  <inkml:trace contextRef="#ctx0" brushRef="#br0" timeOffset="116780.4899">19950 5521 0,'17'0'16,"19"0"-16,34-18 16,-17 18-16,35-35 15,-35 35-15,-35-18 16,35 18 0,-36-17-16</inkml:trace>
  <inkml:trace contextRef="#ctx0" brushRef="#br0" timeOffset="116990.1925">20144 5168 0,'0'53'16,"0"-18"-16,0 54 15,0-36-15,17 52 16,-17-52-16,18 53 15,0-53-15,17 18 16,-18-36-16,19 18 16,-1-53-16</inkml:trace>
  <inkml:trace contextRef="#ctx0" brushRef="#br0" timeOffset="117334.3766">20585 5627 0,'-36'-18'16,"72"36"-16,-89-36 0,35 36 0,0-18 15,1 17-15,-1 19 16,0-1-16,36 0 16,-18-17-16,53 0 15,-35-1-15,35-17 16,-18-17-16,-17 17 15,-1-18-15,-17 0 0,18-35 16,-18 36-16,-18-19 16,1 36-16,-1 0 15,0 0-15,18 18 16,0 0-16,18 35 16,0-36-1,17 1-15,0 0 16,0-1-16,-17-17 15,17 0-15</inkml:trace>
  <inkml:trace contextRef="#ctx0" brushRef="#br0" timeOffset="117650.8894">20884 5715 0,'0'0'16,"0"35"-16,0-17 0,0-36 31,0-17-15,0 17-16,0-17 16,18 17-16,-18 1 0,35-18 15,-17 17-15,0 18 16,-1 0-16,1 0 15,17 18-15,-17-1 16,-18 36-16,17-35 16,-17-1-16,0 1 15,0 0-15,18 17 16,0-35-16</inkml:trace>
  <inkml:trace contextRef="#ctx0" brushRef="#br0" timeOffset="118019.3678">21114 5098 0,'17'53'15,"-34"-106"-15,52 141 0,-17-35 0,-1 70 16,1-52-16,0-1 15,-1 54-15,-17-71 16,0 17-16,0-34 16,18-1-1,-18-53-15,35-17 16,-35 17-16,18-17 16,-1 0-16,19-18 15,-19 35-15,1 1 16,0 17-16,-1 0 0,1 0 15,0 17-15,-18 36 16,0-35-16,17 17 16,-17-17-16,18 17 0,-18-17 15,17-1-15,1 1 16,0-18-16</inkml:trace>
  <inkml:trace contextRef="#ctx0" brushRef="#br0" timeOffset="119819.8875">21996 5009 0,'-18'36'0,"36"-72"16,-54 107-16,19-18 0,-1 88 15,18-70-15,0 17 0,18-18 16,-1 1-16,1-1 16,0 1-16,17-18 0,0-18 15,1 0-15,16-17 0,37 0 16,-36-18-16</inkml:trace>
  <inkml:trace contextRef="#ctx0" brushRef="#br0" timeOffset="120199.9118">22401 5345 0,'-17'105'16,"34"-210"-16,-34 263 0,34-122 0,19 52 15,-1-53-15,36 18 16,-36-53-16,35 18 16,-52-36-16,17-35 15,-17 35 1,-18-52-16,-18 52 16,18 1-16,0 34 15,0 36 1,18-18-16,0 1 0,17-19 15,35 19 1,-17-36-16,53-18 16,-71 0-16,18-35 15,-35 18-15,-36-53 16,1 53-16,-19-1 16,1 1-16,0 18 0,-36-19 15,54 36-15,-19 18 16,36 0-16,0-1 15</inkml:trace>
  <inkml:trace contextRef="#ctx0" brushRef="#br0" timeOffset="120432.1815">23283 5680 0,'-17'0'0,"17"35"16,0-17-16,0 17 16,17-17-16,19-1 15,-19 1-15,19-18 16,-1 0-16,0 0 16,-17-18-16,-1 1 15,-17-1 1</inkml:trace>
  <inkml:trace contextRef="#ctx0" brushRef="#br0" timeOffset="121155.0569">23742 5045 0,'-18'0'0,"36"0"31,0 0-15,-1 0-16,1 0 16,0 0-16,-1 0 0,36 0 15,-35 0-15,17 0 16,-17 0-16,-18-18 16</inkml:trace>
  <inkml:trace contextRef="#ctx0" brushRef="#br0" timeOffset="121345.2507">23724 5115 0,'0'0'0,"0"36"0,18 69 16,0-69-16,-1 70 16,1-54-16,0 37 15,-1-54-15,1 0 16,-1-17-1,1-1-15,0-17 0,-1 18 16,1-18-16</inkml:trace>
  <inkml:trace contextRef="#ctx0" brushRef="#br0" timeOffset="121695.3163">24306 5433 0,'0'0'16,"-53"0"-16,18 17 0,-18 19 16,36-19-1,17 36-15,0-17 16,17 16-16,19-34 16,16 0-16,-16-18 15,17-18 1,-36 0-16,1-34 15,0 34-15,-18-35 16,-18 35-16,18-17 16,-18 17-16,18 36 15,18 17 1,0 1-16,17 17 16,0-36-16,18 18 15,-35-17-15,17 0 16,-17-36-16</inkml:trace>
  <inkml:trace contextRef="#ctx0" brushRef="#br0" timeOffset="121979.2443">24818 4974 0,'0'0'16,"-18"0"-16,-17 18 15,0-1-15,17 1 0,-52 35 16,52-18 0,18 18-16,0-35 15,0 17-15,18-17 0,34 17 16,-34-35-16,0 18 15,17-18-15,-17 0 0,17 0 16,-17 0 0</inkml:trace>
  <inkml:trace contextRef="#ctx0" brushRef="#br0" timeOffset="122184.1709">24941 5115 0,'18'18'15,"0"0"-15,35-18 16,-36 17-16,19-17 16,-19 0-16,1 0 0,-1 0 0,19-17 15,-36-1-15</inkml:trace>
  <inkml:trace contextRef="#ctx0" brushRef="#br0" timeOffset="123674.2357">25083 4957 0,'-18'0'16,"18"52"-1,0-34-15,-18 53 16,18-36-16,0 0 16,0 0-16,18 18 15,-18-35-15,35 17 16,-17-35-16,-1 0 0,19-17 16,-19 17-16,19-36 15</inkml:trace>
  <inkml:trace contextRef="#ctx0" brushRef="#br0" timeOffset="123880.9833">25365 5133 0,'17'0'15,"-34"0"-15,52 18 0,-17-18 16,35 0 0,-36 0-16,1 0 0,-1 0 15</inkml:trace>
  <inkml:trace contextRef="#ctx0" brushRef="#br0" timeOffset="124164.2363">25665 5045 0,'17'35'16,"-17"-17"-16,0 17 16,18 0-16,-18 0 15,18-17-15,-18 0 16,0-1-16,17 1 16</inkml:trace>
  <inkml:trace contextRef="#ctx0" brushRef="#br0" timeOffset="124448.5369">25841 4957 0,'18'17'0,"-1"-17"16,19 35-16,-19-17 15,1 0-15,17-1 16,-17 1-16,-1 17 0,36-17 16,-17 0-16,-19-18 15,-17 17-15,0 1 16,-17-18 0,-1 17-16,-17 1 0,-1 17 15,19-17-15,-19 35 16,36-35-16,0-1 15</inkml:trace>
  <inkml:trace contextRef="#ctx0" brushRef="#br0" timeOffset="125082.145">26370 5609 0,'0'18'31,"0"-1"-31,-17 19 16,17-19-16,-36 19 16,19-19-16,-1 19 15,0-19-15,1-17 0,17 18 16</inkml:trace>
  <inkml:trace contextRef="#ctx0" brushRef="#br0" timeOffset="125905.2647">26635 5433 0,'0'17'16,"17"1"-1,54 35 1,-36-18-16,53 1 16,-52-19-16,52 18 15,-53-17-15,-17 0 0,17-1 16,-35 1-16</inkml:trace>
  <inkml:trace contextRef="#ctx0" brushRef="#br0" timeOffset="126156.1632">26970 5309 0,'-18'36'15,"36"-72"-15,-53 89 0,-1 18 16,19-18-16,-36 35 16,35-53-16,-17 36 15,17-36-15,1-17 16,17 17-16,17-35 16</inkml:trace>
  <inkml:trace contextRef="#ctx0" brushRef="#br0" timeOffset="126834.0061">27464 4939 0,'-18'0'16,"0"18"-1,1-1-15,-18 1 16,17-1 0,0 36-16,1-35 15,17 0-15,0 35 16,0-36-16,35 36 16,-17-53-16,-18 18 15,35-1-15,-18-17 0,19 18 16,-19-18-16,1 0 15,0 0-15</inkml:trace>
  <inkml:trace contextRef="#ctx0" brushRef="#br0" timeOffset="127177.938">27623 5098 0,'17'-18'31,"18"18"-15,-17 0-16,17 0 15,1 0-15,-1-18 16,-17 18 0</inkml:trace>
  <inkml:trace contextRef="#ctx0" brushRef="#br0" timeOffset="128771.7726">27693 4921 0,'0'18'32,"0"17"-17,0-17-15,-18 52 16,18-34-16,0-1 15,18 18 1,35 17-16,-18-52 16,18 0-1,-35-36 1,-1 0-16</inkml:trace>
  <inkml:trace contextRef="#ctx0" brushRef="#br0" timeOffset="129074.4116">27975 5027 0,'18'0'15,"17"18"1,0 17-1,1-35-15,-1 35 16,0-17-16,-17-18 16,0 18-16,-18-1 0,17-17 0,-34 35 15,-19-17 1,1 17 0,17-35-16,-17 18 15,17 0-15,18-1 16,36-17-1</inkml:trace>
  <inkml:trace contextRef="#ctx0" brushRef="#br0" timeOffset="129658.8292">28381 4974 0,'0'0'16,"-18"0"-16,1-17 0,34 17 31,19-18-15,-19 18-16,19 0 16,-1 0-16,0 0 15,0 0 1,-17 18-16,0-18 15,-18 17-15,17 1 0,-17 17 16,0 0-16,0 54 16,18-37-16,-18 1 15,18 0-15,-18 18 0,35 52 16,-18-52-16,19 17 16,-36-35-16,17-35 15,-17 17-15,0-17 0,0-1 16,-17 1-16,-1-18 15,0 0-15,-34-18 16,34 1 0,-17-1-16,35 0 15,17 18 1,1 0 0,0 0-16</inkml:trace>
  <inkml:trace contextRef="#ctx0" brushRef="#br0" timeOffset="130394.5511">29228 5398 0,'17'0'16,"19"-18"-1,-19 18-15,36 0 16,-35 0-16,17 0 16,-17 0-16,17 0 15,-17 0-15,-18-18 16</inkml:trace>
  <inkml:trace contextRef="#ctx0" brushRef="#br0" timeOffset="130558.8572">29404 5292 0,'0'88'15,"0"-176"-15,0 229 16,0-106-16,0 0 0,18 36 16,-1-53-16,-17-1 15,0 1-15</inkml:trace>
  <inkml:trace contextRef="#ctx0" brushRef="#br0" timeOffset="131115.5116">29916 5080 0,'0'71'16,"0"-142"-16,0 283 15,0-89-15,17-70 16,1-18-16,-18 1 0,17-19 15,-17 1-15,18-18 0,-18-18 16,18-52 0,-1 34-16,1 1 15,17 18 1,-17 17-16,17 0 0,1 17 16,-19 18-16,18-17 0,1 70 15,-19-70-15,1 35 16,-18-18-1,-35-17-15,17-1 16,-17 1-16,17-18 16,-17-18-16</inkml:trace>
  <inkml:trace contextRef="#ctx0" brushRef="#br0" timeOffset="131338.0106">30603 5592 0,'0'0'0,"-17"0"0,-18 0 16,17 0-1,0 35-15,18-18 16,18 1-16,0 0 16,34-1-16,-16-17 15,-1 0-15,-17 0 16,17 0-16,-17 0 0,-1-17 15,19-1-15,-36 0 16</inkml:trace>
  <inkml:trace contextRef="#ctx0" brushRef="#br0" timeOffset="131559.6001">30974 4992 0,'53'17'16,"-106"-34"-16,159 52 0,-36 53 15,-34-35-15,-1 71 16,-18-54-16,-17-17 0,-17 71 16,-1-71-16,-17-18 15,0 0-15,-1 0 0,-17-17 16</inkml:trace>
  <inkml:trace contextRef="#ctx0" brushRef="#br0" timeOffset="131995.0642">29951 5556 0,'0'18'31,"0"17"-15,0-17-16,17-1 15,19 1-15,-19-18 0,36 18 16,-17-18 0,-19-18-16,19 18 0,-19 0 15</inkml:trace>
  <inkml:trace contextRef="#ctx0" brushRef="#br0" timeOffset="144847.0261">8361 6103 0,'17'0'63,"36"0"-48,36 0-15,-36 0 16,17-18-16,89 18 16,-71 0-16,106 0 15,-88 18-15,141 0 16,-124-18-16,1 17 16,17-17-16,-18 0 0,142 18 15,-177-18-15,71 0 16,-124 18-16,18-18 15,-71 17 1,-17-17-16</inkml:trace>
  <inkml:trace contextRef="#ctx0" brushRef="#br0" timeOffset="150085.8697">6791 6279 0,'18'0'47,"-18"18"-32,17-18-15,-17 18 16,18-1-16,-18 1 16,18-18-16,-1 0 15,1 0 1,17-35-1,-17 17-15,-1 18 0,19-35 16,-19 35 0,1 0-16,0 0 0,-1 17 15,-17 1-15,18 0 16,-18 17-16,17-17 16,1-18-1,0 0-15,17-18 16,-17 0-1,-1 1-15,19-1 16,-19 0-16,19 18 16,-19 18-16,1-18 15,-1 18-15,1-1 16,17-17 0,-17-17-16,0 17 15,35-36-15,-36 19 16,1-1-16,-1 1 0,19-1 15</inkml:trace>
  <inkml:trace contextRef="#ctx0" brushRef="#br0" timeOffset="162858.9863">17180 8202 0,'0'0'0,"0"18"47,0-54 0,-17-16-32,17 16-15,-18 1 16,18-18-16,-18 0 0,-17-88 16,17 70-16,1-17 15,-18-88-15,17 88 16,18 35-16,-18 0 0,18 0 16,-17 0-16,17 35 15,-18-17 1,18 17-16,0 1 15,18 17 1,-1 0-16,1 0 0,70 0 16,-53 0-16,89 0 15,-71 0-15,70 17 16,-70-17-16,0 36 16,-35-19-16,-18 19 15,0-19-15,0 1 16,-18 0-16,0-1 15,18 1 1,0 0 0</inkml:trace>
  <inkml:trace contextRef="#ctx0" brushRef="#br0" timeOffset="163255.3844">17692 7920 0,'0'0'16,"17"53"-16,-17-18 0,18 18 15,-18-35-15,18-1 16,17 19-16,-17-36 16,-1-18-16,-17 0 15,18-35-15,-18 36 16,0-36-16,0 35 16,0 1-1,0 34 1,18 36-16,-1-18 15,1 1-15,-18-1 16,17-17-16,1-18 0,0 17 16,-1-17-1,1 0-15,0-17 0</inkml:trace>
  <inkml:trace contextRef="#ctx0" brushRef="#br0" timeOffset="163459.3101">18168 7708 0,'53'18'16,"-18"-18"-16,18 17 15,-18-17 1,1 0-16,-19 0 15,1 18-15</inkml:trace>
  <inkml:trace contextRef="#ctx0" brushRef="#br0" timeOffset="163571.1056">18256 7902 0,'0'0'15,"71"0"-15,-36 0 0,18-17 16,-18 17-16,-17-18 15</inkml:trace>
  <inkml:trace contextRef="#ctx0" brushRef="#br0" timeOffset="164504.9996">19350 7567 0,'0'0'0,"-18"0"0,-52 18 16,34-1-16,-52 19 15,35-36-15,-17 35 16,34-17-16,19-1 16,-1 1-16,18-1 15,35 1-15,1 0 16,-1-18-16,0 0 0,1 0 16,34 0-1,-35 0-15,-17-18 16,-53 0-1,-18 18-15,18 0 16,-18 0 0,17 0-16,19 0 0,17-17 15</inkml:trace>
  <inkml:trace contextRef="#ctx0" brushRef="#br0" timeOffset="164988.8819">20038 7020 0,'0'0'16,"0"-17"-16,0-1 0,-18 18 16,1 35-1,-19 18 1,36 0-16,-17 18 0,17-1 16,-18 1-16,18 88 15,0-89-15,35 54 16,-17-72-16,17 37 15,-17-54-15,17 0 16,-17-17-16,-1-18 16</inkml:trace>
  <inkml:trace contextRef="#ctx0" brushRef="#br0" timeOffset="165646.5327">20461 7303 0,'0'-18'16,"0"36"-16,0-54 0,0 19 16,0 34 46,0 36-46,-18-18-16,18 71 15,0-53-15,0 0 0,0 53 16,0-53-16,18 0 16,0-18-16,-1-35 15,19 0 1,-1-18-16,0-52 16,-17 35-16,17-71 15,-17 70-15,-1-34 16,-17 52-16,0 36 15,18 52 1,-18-34-16,18 34 16,-1-34-16,1-19 15,17 18-15,1-17 16,-19-18-16,18 0 0,18-53 16,-35 18-16,0 0 15,-1-36 1,-17 18-16,0 0 0,-17-53 15,-1 54-15,0 16 16,-17-17-16,17 36 16,1-1-1,17 36-15,17 17 16,-17-17 0</inkml:trace>
  <inkml:trace contextRef="#ctx0" brushRef="#br0" timeOffset="166066.8075">21184 7638 0,'0'17'0,"0"-34"0,0 52 16,18-17-16,-18-1 0,0 1 15,0 35 1,18-36-16,-1 19 16,-17-19-16,18-17 15,0 0-15,-1 0 0,1-17 16,-1-1-16,1-17 15,0-1 1,-1 19-16,-17-1 16,18 18-1,0 18-15,-1 17 16,1 0-16,0-17 0,-1 17 16,-17-17-16,18-18 15</inkml:trace>
  <inkml:trace contextRef="#ctx0" brushRef="#br0" timeOffset="166574.2182">21802 7197 0,'0'0'16,"17"0"-1,36-18-15,0 18 16,0-18-16,0 18 16,-18 0-16,18-17 0,-18 17 15,1 0-15,-19 0 0,-34 0 16,-1 0-1</inkml:trace>
  <inkml:trace contextRef="#ctx0" brushRef="#br0" timeOffset="166785.3538">21855 7214 0,'35'53'15,"-70"-106"-15,70 142 0,-17-1 0,-1-35 16,1 0-1,-18-18-15,17 18 0,19 35 16,-19-53-16,19 0 0,-19-17 16,19 0-16,16-1 15,-34 1-15,17-18 0,-17 0 16,0 0-16,17-18 16,-17 1-16</inkml:trace>
  <inkml:trace contextRef="#ctx0" brushRef="#br0" timeOffset="168124.9631">23001 7373 0,'18'-35'16,"-36"70"-16,18-88 0,-35 36 16,17 17-16,-52 17 15,17 1-15,17 17 16,-16 0-16,16 1 0,-17 34 16,53-17-16,-17-18 15,17 1-15,17-1 0,36 0 16,-17-35-16,34 0 15,-35 0-15,36-53 16,-53 18-16,-1 0 16,1-1-16,-18 19 0,0-54 15,0 54-15,0-1 16,0 36 0,35 17-1,-17 0-15,-1 18 16,36 18-16,-17-36 15,-19-17-15,19 17 16,-19-18-16,1 1 16,-36-36-1</inkml:trace>
  <inkml:trace contextRef="#ctx0" brushRef="#br0" timeOffset="168452.8569">23566 6967 0,'0'0'16,"-18"18"-16,0-18 15,1 18-15,-19-1 0,-17 1 16,36 0 0,-1-1-16,-17 18 15,35-17-15,18 35 16,-1-35-16,18 35 16,1-36-16,17 1 15,-18-18-15,0 18 16,-17-18-16,-1 0 15</inkml:trace>
  <inkml:trace contextRef="#ctx0" brushRef="#br0" timeOffset="168652.8893">23724 7144 0,'18'0'15,"17"17"1,-17-17-16,35 0 16,-18 0-16,-17 0 15,-1 0-15,1 0 16,0 0-16,-18-17 16</inkml:trace>
  <inkml:trace contextRef="#ctx0" brushRef="#br0" timeOffset="168881.2756">23901 6985 0,'0'0'16,"-18"53"0,18-18-16,-18 0 0,18 1 15,0 17-15,0-18 0,0 0 16,0 1-16,18-19 15,0 1-15,-1-1 0,1 1 16,0-18-16,35 0 16,-36-18-16,18 1 15,-35-1-15</inkml:trace>
  <inkml:trace contextRef="#ctx0" brushRef="#br0" timeOffset="169103.2306">24201 7197 0,'0'0'15,"35"0"-15,-18 0 0,19 17 16,17-17-1,-36-17-15,1 17 0,0 0 16,-1 0-16,-17-18 16</inkml:trace>
  <inkml:trace contextRef="#ctx0" brushRef="#br0" timeOffset="169634.2374">24642 7038 0,'0'-18'16,"0"36"0,0 0-1,0-1-15,0 18 0,0-17 16,0 17-16,0-17 15,0 53-15,0-54 16,0 1-16,0 0 0,17-18 31,-17-18-31</inkml:trace>
  <inkml:trace contextRef="#ctx0" brushRef="#br0" timeOffset="169937.4635">24783 6932 0,'17'18'0,"-17"-1"16,36 19-16,-19-19 15,36 19 1,-35-19-16,35 18 15,-18-17-15,0 0 16,-17-1-16,0 1 16,-18 0-16,-18-1 15,-17 19 1,-1-19-16,19 1 16,-1 0-16,18-1 15,0 1-15,0-1 0</inkml:trace>
  <inkml:trace contextRef="#ctx0" brushRef="#br0" timeOffset="170712.1515">25453 7585 0,'18'17'15,"-18"1"1,0 0-16,-36 35 16,19-36-16,-1 1 15,0-1-15,1 1 0,-19 17 16,19-35-16,-18 18 15,-1-18-15</inkml:trace>
  <inkml:trace contextRef="#ctx0" brushRef="#br0" timeOffset="171188.8103">25859 7514 0,'17'0'15,"54"35"1,-36-17-16,71 17 16,-53-17-16,35 35 15,-53-53-15,-17 18 0,17-1 16</inkml:trace>
  <inkml:trace contextRef="#ctx0" brushRef="#br0" timeOffset="171356.3333">26264 7461 0,'0'0'0,"-53"71"15,36-36-15,-19 18 16,-34 18-16,52-54 15,-17 36 1,35-35-16</inkml:trace>
  <inkml:trace contextRef="#ctx0" brushRef="#br0" timeOffset="171607.1356">26758 6897 0,'-17'0'15,"34"0"-15,-52 17 16,17 19-16,1-1 16,-1-17-1,18 17-15,0 18 0,18-18 16,17 18-16,-17-35 15,34 17-15,-34-35 16,35 18 0,-35-18-16</inkml:trace>
  <inkml:trace contextRef="#ctx0" brushRef="#br0" timeOffset="171769.5685">26988 7038 0,'0'0'16,"17"0"-16,1 0 0,17 0 16,-17 0-16,-1 18 15,1-18-15,0 0 16,-18-18-16</inkml:trace>
  <inkml:trace contextRef="#ctx0" brushRef="#br0" timeOffset="171946.5384">27040 6932 0,'-17'71'0,"34"-142"0,-34 177 16,17-88-16,17 34 16,1-34-16,17 0 15,-17-1-15,0-17 0,-1 18 0,19-18 16,-19-18-16,1 1 0</inkml:trace>
  <inkml:trace contextRef="#ctx0" brushRef="#br0" timeOffset="172263.0091">27270 6897 0,'0'-18'0,"17"36"16,1-1 0,0 1-16,35 0 15,-18-1-15,18 19 16,-36-36-16,1 17 16,0-17-16,-1 18 0,-17 0 15,-17-1 1,-19 1-1,1-1-15,17-17 0,-17 36 16,18-19-16,-1 1 16,36 0-16,-18-1 15,35 1-15,-18-18 16</inkml:trace>
  <inkml:trace contextRef="#ctx0" brushRef="#br0" timeOffset="173024.231">27781 6985 0,'0'0'15,"-17"0"-15,17-18 0,17 18 31,54-17-15,-36 17-16,18 0 16,-18-18-16,1 18 15,-19 0-15,-17 18 16,-17-1 0,17 1-16,-18 17 15,0 18-15,18 0 16,0 53-16,18-53 15,0 70 1,-1-52-16,1 70 16,-1-88-16,1 17 15,0-17-15,-18-17 0,0-1 0,17 0 16,-17 18-16,0-35 16,-17 17-1,-19-35-15,19 18 16,-18-18-16,17-18 0,-17 18 15,-1-35-15,19 17 16,-19 1-16,36-1 16,-17 0-1,17 1-15</inkml:trace>
  <inkml:trace contextRef="#ctx0" brushRef="#br0" timeOffset="173542.7264">28769 7655 0,'-18'0'0,"36"0"0,-18 0 16,53-17 0,-18 17-16,71-18 15,-71 0 1,18 18-16,-17 0 0,-1 0 16,-35-17-1</inkml:trace>
  <inkml:trace contextRef="#ctx0" brushRef="#br0" timeOffset="173693.6275">28963 7567 0,'0'0'16,"18"53"-16,-1-18 0,19 18 16,-19-18-16,1 1 15,0-19-15,-18 19 16</inkml:trace>
  <inkml:trace contextRef="#ctx0" brushRef="#br0" timeOffset="174258.9437">29704 7179 0,'0'0'0,"0"141"16,18-53-16,-18-17 0,35 88 15,-18-106-15,1-1 16,17 37-16,-17-72 16,-18 1-16,18 0 15,-18-36-15,17-35 16,-17 35-16,36-17 16,-19 35-16,18 0 15,-17 18 1,0 35-16,-18-18 15,0 0-15,0-17 0,-18 17 16,-17 0 0,17-35-16,1 18 0,-1-18 15,0 0-15,18-18 16</inkml:trace>
  <inkml:trace contextRef="#ctx0" brushRef="#br0" timeOffset="174536.6818">30215 7885 0,'0'0'0,"0"35"16,18-17-16,-18-1 0,0 1 15,18-1-15,-1-17 0,36 0 16,-35 0-16,17-17 16,-17 17-1,-1-35-15,-17 17 16,0-17-16,0 52 31,18 19-15,0-19-16,17 18 15,-17-17-15,35-18 16,-36 18-16,18-36 16</inkml:trace>
  <inkml:trace contextRef="#ctx0" brushRef="#br0" timeOffset="174849.6783">30709 6985 0,'0'-18'15,"0"36"-15,18-36 0,17 18 16,-17 36-16,70 52 16,-35-35-1,0 35-15,0 0 0,0 0 16,0 106-16,-36-88 16,1-18-16,-36 54 15,-17-72-15,-18 18 16,18-52-16,-53 16 15,52-16-15,-34-19 16,52-17-16</inkml:trace>
  <inkml:trace contextRef="#ctx0" brushRef="#br0" timeOffset="179171.4015">17092 10160 0,'-18'18'16,"18"-36"0,0 0-1,0-35-15,0 1 16,0 16-16,0-17 0,0-17 16,0-54-16,0 54 15,-17-71 1,17 70-16,-18 1 0,1 17 15,17-18-15,-18 36 0,0-53 16,1 70-16,17-17 16,0-1-16,0 19 15,17 17-15,1 0 16,0 0-16,17 0 0,35 17 16,-34 1-16,-1-18 15,18 18-15,0-18 0,-18 17 16,36 1-16,-36 0 15,0-1 1,-35 1-16,0 17 16,0-17-16,0 17 15,-17-17-15,17 17 16,0-17-16,17-1 16,18-17-1</inkml:trace>
  <inkml:trace contextRef="#ctx0" brushRef="#br0" timeOffset="181883.9856">3545 11889 0,'0'-18'0,"-17"18"15,-1 0-15,1-18 16,-1 18-16,0 0 16,-35 0-1,36 0-15,-19 18 0,1 0 16,-53 35-16,53-36 15,-54 71-15,54-35 16,-18 53-16,18-53 16,-18 88-16,35-70 15,1 17-15,17 18 16,0 105-16,17-105 16,19 0-16,52 106 15,-53-124-15,89 53 16,-54-88-16,1-18 0,-1 1 15,89-1-15,-71-35 16,-17-18-16,88-52 16,-89 17-16,54-71 15,-71 54-15,35-107 16,-53 89-16,-17-106 16,-18 106-16,-18-18 15,-17 0-15,-71-123 16,35 123-16,18 0 15,-17 36-15,-1-1 0,1 18 16,-36-17-16,53 70 16,18 0-16,-1 0 0,19 17 15,-1 19 1</inkml:trace>
  <inkml:trace contextRef="#ctx0" brushRef="#br0" timeOffset="183068.3593">8061 11695 0,'0'0'15,"-35"-36"-15,-1 19 0,19-1 16,-71-17-16,52 17 15,-17 18-15,-52 0 16,52 0-16,-53 18 16,35-1-16,-52 54 15,70-36-15,-71 71 16,89-35-16,-53 70 16,70-71-16,-35 71 15,36-88 1,17 18-16,0-18 0,-18 70 15,36-52-15,-18-18 16,17 17-16,1-17 0,0 18 16,35 52-1,-18-70-15,35 53 16,-17-53-16,36 53 16,-37-71-16,1 18 0,0-18 15,18 0-15,70 36 16,-53-53-16,89 35 15,-89-36-15,123 1 16,-105 0-16,106-18 16,-89 17-16,-17-17 15,18 0-15,-36 0 0,18 18 16,-18-18-16,71 17 16,-89 1-16,1-18 15,17-18-15,71-17 16,-89 0-16,18 0 0,1-18 15,-19 17-15,18-17 0,53-35 16,-88 53-16,71-53 16,-54 35-16,36-35 15,-70 35 1,16 0-16,-34 0 16,17 0-16,-35 0 0,0-70 15,0 52-15,-70-88 16,17 71-16,0-18 15,-53-105-15,36 105 16,-1 18-16,-70-89 16,70 124-16,1-17 0,-18 34 15,-18-16-15,-88-19 16,70 36-16,1-1 16,-1 19-16,-158-1 15,141 18-15,0 0 0,17 18 16,1-1-16,-1 19 0</inkml:trace>
  <inkml:trace contextRef="#ctx0" brushRef="#br0" timeOffset="189485.3145">4322 13653 0,'0'0'0,"0"17"31,17 1-15,-17-1-16,35 1 0,1 0 16,-1 17-16,18 0 0,70 53 15,-52-35-15,88 71 16,-71-54-16,-18 1 16,19 0-16,-19-1 0,54 54 15,-71-72-15,35 37 16,-71-54-1,19 0-15,-19 0 16,1-35-16,-53 0 16</inkml:trace>
  <inkml:trace contextRef="#ctx0" brushRef="#br0" timeOffset="189975.6177">4304 14023 0,'-18'18'0,"36"-36"0,-53 36 15,17-18 1,0 0-16,18-18 16,0 0-16,0-35 15,18 18-15,-18-53 16,0 35-1,-18 18-15,18-1 16,-17 1-16,-1 0 0,0 0 16,18 17-16,-17-17 15,34 35 1,36 17 0,0 19-16,18-1 15,-18-17 1,-18-1-16,18 1 0,17 17 15,-17-35-15,-35 18 16,17-18-16,-17 0 0</inkml:trace>
  <inkml:trace contextRef="#ctx0" brushRef="#br0" timeOffset="191077.0252">9049 14041 0,'-18'-18'0,"18"36"31,18 34-15,-1 1-16,19 89 15,-19-72-15,1 18 16,17 53-16,-17-70 16,0-18-16,17 17 15,-18-52-15,1 0 16,-18-36-16,0-17 15</inkml:trace>
  <inkml:trace contextRef="#ctx0" brushRef="#br0" timeOffset="191359.777">8784 14288 0,'0'0'0,"-17"17"0,17-34 15,17-1-15,1-17 16,-1 17-16,36-53 16,-35 36-16,0 0 15,-1 17-15,1-17 0,0 17 16,-18 1-16,0-1 16,17 36-1,1 17-15,-1-17 16,1 17-16,17 0 15,36 18-15,-36-35 16,18-1-16,35 1 16,-52 0-16</inkml:trace>
  <inkml:trace contextRef="#ctx0" brushRef="#br0" timeOffset="191883.3957">9278 15804 0,'0'0'16,"-18"36"-16,1-19 0,-1-17 16,18-17-1,0-36 1,0 18-16,0-1 0,0-70 16,0 36-1,-17-54-15,-1 54 16,18-36-16,0 71 15,-18-18-15,18 35 16,0 1 0,18 17 15,17 0-15,0-18-16,1 18 0,-1-18 0,18 1 15,-18 17-15,0 0 16,-17 17-1,0 19-15,-18-1 16,0-18-16,0 1 0,0 0 16,0-1-16,0 1 0,0 0 15,17-1-15,-17 1 0</inkml:trace>
  <inkml:trace contextRef="#ctx0" brushRef="#br0" timeOffset="192271.9307">9772 15716 0,'18'-35'0,"-36"70"0,36-105 15,-36 34-15,0 19 16,1-1 0,-1 18-16,0 0 15,1 53-15,17-18 16,0 1-16,0-1 0,0 18 15,17-18-15,1 0 0,17 36 16,1-53-16,-19 34 16,1-52-1,0 18-15,-36-18 16</inkml:trace>
  <inkml:trace contextRef="#ctx0" brushRef="#br0" timeOffset="192399.7684">9684 15857 0,'70'0'0,"-140"0"0,176 0 15,-36-17 1,-52 17-16,17-18 16</inkml:trace>
  <inkml:trace contextRef="#ctx0" brushRef="#br0" timeOffset="204773.9374">17639 9984 0,'18'0'16,"-18"-18"-1,0 0 17,0 1-17,-18 17-15,0-36 16,1 36-16,-1-17 0,0 17 16,-35 0-16,36 0 15,-18 53 1,35-18-16,-18 18 0,18-18 15,18 71-15,-1-71 16,18 36-16,-17-36 16,0 0-16,-1-17 15,-34-18 1,-1-18 0</inkml:trace>
  <inkml:trace contextRef="#ctx0" brushRef="#br0" timeOffset="204880.1916">17374 10178 0,'0'0'16,"71"-18"-16,-36 18 0,53-18 16,-52 18-1,34-17-15</inkml:trace>
  <inkml:trace contextRef="#ctx0" brushRef="#br0" timeOffset="205348.2059">18098 9507 0,'35'0'16,"-18"0"-1,19 0-15,-19 0 16,36-17-16,-35 17 15,0 0-15,-18 17 16</inkml:trace>
  <inkml:trace contextRef="#ctx0" brushRef="#br0" timeOffset="205463.4858">18292 9701 0,'0'0'15,"35"-17"-15,-18-1 0,1 18 16</inkml:trace>
  <inkml:trace contextRef="#ctx0" brushRef="#br0" timeOffset="207805.0158">19491 7532 0,'-18'0'16,"36"0"15,-36 0 110,1 0-126,-1 0 1,0 0-16,1 0 16,-1 17-16,1-17 0,-19 18 15,1-18-15,0 18 16,17-1-16,-17-17 0,-36 18 16,54 0-16,-19-1 15,1 1 1,17 0-16,1-1 0,17 1 15,0-1-15,0 1 16,0 0-16,0-1 16,0 19-16,17-19 15,1 1 1,0-18-16,-1 18 0,19-18 16,-19 0-16,1 0 15,-1-18-15,1 0 0,0 18 16,-1-17-16,1-1 0,-18 0 15,18-17-15,-18 17 16,0-17 0,0 18-16,-18-1 15,0 18-15,1-18 16,-1 18 0,0 0-16</inkml:trace>
  <inkml:trace contextRef="#ctx0" brushRef="#br0" timeOffset="208595.0574">19350 9454 0,'0'-17'16,"-18"-1"-16,1 18 0,-1 0 16,-17 0-16,-1 0 0,1 18 15,-18 17-15,-53 18 16,53-18-16,1 53 15,34-35-15,18-17 16,18-1-16,17 18 16,0-18-16,53-17 15,-52-18-15,52-18 16,-53 1-16,18-19 16,-53 19-16,0-1 15,-18 0-15,-17-17 0,-18 0 16,18 17-16,-18 0 15,35 1-15,18-1 16</inkml:trace>
  <inkml:trace contextRef="#ctx0" brushRef="#br0" timeOffset="208878.9854">20091 8872 0,'-53'18'0,"106"-36"0,-141 71 16,35 71-16,35-54 15,0 124 1,1-105-16,17 16 0,35 72 15,0-107-15,18 71 16,0-88-16,0 18 16,-35-53-16,-1 17 15</inkml:trace>
  <inkml:trace contextRef="#ctx0" brushRef="#br0" timeOffset="209527.9206">20461 9296 0,'0'0'0,"0"17"0,-35 36 15,35-17-15,-18 52 16,18-35-16,0-18 16,0 18-16,0-18 0,35 36 15,-17-54-15,17 19 16,1-36-16,17-18 15,-36 0-15,19-35 16,-36 36-16,0-19 16,17 36-1,1 18-15,-1 0 16,36 35 0,-17-36-16,34 19 15,-17-36-15,-18 0 0,54-18 16,-54 0-16,18-52 15,-36 17-15,-34-35 16,-19 52 0,19-17-16,-18 18 0,-36-35 15,53 52-15,-17 0 16,17 36-16,18 0 16</inkml:trace>
  <inkml:trace contextRef="#ctx0" brushRef="#br0" timeOffset="209879.9956">21325 9631 0,'0'-18'16,"0"36"-16,-17-36 0,17 36 0,0-1 0,0 19 15,0 34 1,0-34-16,35 52 16,-35-53-16,18 0 0,-1-17 15,-17 0-15,0-1 0,0 1 16,-17-18 0,-19-18-1,19 1-15,-18-19 16,35 19-16,0-1 0,0 0 15,52 18 1,-16 0-16,17 0 16,-36 0-16,19-17 15</inkml:trace>
  <inkml:trace contextRef="#ctx0" brushRef="#br0" timeOffset="210285.3884">21837 9172 0,'0'0'16,"18"0"-16,35-17 16,-18 17-16,53-18 15,-53 18-15,36-18 16,-54 18-16,1 0 16,0 0-1</inkml:trace>
  <inkml:trace contextRef="#ctx0" brushRef="#br0" timeOffset="210485.0569">21872 9260 0,'0'106'15,"0"-212"-15,0 265 0,0-106 16,0 53-16,0-53 16,36 17-16,-19-34 15,1-19-15,-1 1 0,1 0 16,17-18-16,-17 17 15,17-17-15,18 0 16,-18 0-16,18 18 16,-17-18-16</inkml:trace>
  <inkml:trace contextRef="#ctx0" brushRef="#br0" timeOffset="211086.3981">22825 9490 0,'0'0'0,"-18"-18"16,-35 18 0,36 0-16,-54 18 15,53-1-15,-17 36 16,17-17-16,1 34 16,34-52-16,1 35 15,17-53-15,18 17 16,-35-17-16,17-17 15,-17 17-15,-1-36 16,19 19-16,-19-19 0,-17-16 16,0 34-16,0-17 15,0 17-15,0 36 32,18 17-17,17 0-15,-17-17 0,35 17 16,-18-35-16,-17 18 15,-1-18-15,1 0 0</inkml:trace>
  <inkml:trace contextRef="#ctx0" brushRef="#br0" timeOffset="211336.0607">23301 9049 0,'-53'35'15,"35"-17"-15,1-1 0,-18 19 16,35-1-16,-18 18 16,36-36-16,17 36 15,0-35-15,18 17 16,-18-35-16,18 18 15,-18-18-15</inkml:trace>
  <inkml:trace contextRef="#ctx0" brushRef="#br0" timeOffset="211502.7672">23460 9243 0,'35'-18'15,"-17"18"-15,17 0 16,-17 0-16,17-17 16,-18 17-16,1 0 0,-18-18 15</inkml:trace>
  <inkml:trace contextRef="#ctx0" brushRef="#br0" timeOffset="211642.6755">23566 9155 0,'0'0'16,"0"53"-16,17-36 0,-17 36 16,18-35-16,-18-1 15,35 36-15,-17-53 16,-1 18-16</inkml:trace>
  <inkml:trace contextRef="#ctx0" brushRef="#br0" timeOffset="211809.1133">23848 9225 0,'35'-17'15,"0"17"1,-17 0-16,35-18 16,-35 18-16,-1 0 15,-17-18 1</inkml:trace>
  <inkml:trace contextRef="#ctx0" brushRef="#br0" timeOffset="211946.4786">24059 9155 0,'0'0'0,"0"17"16,18 36-16,-18-35 16,18 17-16,-18 0 15,17-35-15,1 18 16,17-18-16</inkml:trace>
  <inkml:trace contextRef="#ctx0" brushRef="#br0" timeOffset="212264.3394">24289 8996 0,'17'0'15,"1"0"-15,0 35 16,17-35-16,-17 18 16,35-1-1,-36 1-15,18 0 16,-17-1-16,-18 19 15,-18-1-15,1-17 16,-1 17-16,1 0 0,-19 0 16,19-17-16,17 17 15,-18-35-15,18 18 16</inkml:trace>
  <inkml:trace contextRef="#ctx0" brushRef="#br0" timeOffset="212704.683">24871 9772 0,'-18'35'16,"1"1"0,-19-19-16,1 18 0,17 1 15,-17-19-15,17 1 0,1 17 16,-1-17-16,18 0 15,18-18-15</inkml:trace>
  <inkml:trace contextRef="#ctx0" brushRef="#br0" timeOffset="212910.2304">25294 9543 0,'0'0'16,"0"53"-16,18-1 0,17-16 16,0-1-16,1 0 0,17 1 15,52 17-15,-69-36 16,34 18 0,-52-17-16</inkml:trace>
  <inkml:trace contextRef="#ctx0" brushRef="#br0" timeOffset="213078.1775">25594 9666 0,'0'0'0,"-71"53"0,19-18 16,-37 36-16,54-36 15,0-17-15,17-1 0,1 1 16</inkml:trace>
  <inkml:trace contextRef="#ctx0" brushRef="#br0" timeOffset="213331.8516">26123 9013 0,'-17'0'0,"-1"0"16,-35 36-1,35-19-15,18 19 0,-17 17 16,17-18-16,0 18 16,17-36-16,19 36 15,-19-35-15,19 17 16,-19-35-16,1 18 15,-1-18 1</inkml:trace>
  <inkml:trace contextRef="#ctx0" brushRef="#br0" timeOffset="213482.6191">26229 9243 0,'0'0'16,"35"0"-16,-17 0 0,0 0 15,17 0-15,-17 0 16,-1 0-16,-17-18 16</inkml:trace>
  <inkml:trace contextRef="#ctx0" brushRef="#br0" timeOffset="213644.4181">26317 9190 0,'0'0'0,"-17"88"16,17-70-16,0 35 16,0-36-16,35 19 15,-17-36-15,-1 0 0,1 0 16,-1-18-16</inkml:trace>
  <inkml:trace contextRef="#ctx0" brushRef="#br0" timeOffset="213899.0719">26511 9119 0,'0'0'0,"0"18"15,18-18-15,0 18 16,-1-1-16,18-17 16,1 18-16,-19-18 15,19 18 1,-19-1-16,1-17 0,-18 18 15,0-1-15,-18 1 0,-17 35 16,35-35-16,-18-1 16,1 1-16,17 0 0,-18-1 15,18 1 1,18-18-16,-18 17 16</inkml:trace>
  <inkml:trace contextRef="#ctx0" brushRef="#br0" timeOffset="214890.8695">26194 8996 0,'-18'0'62,"0"35"-46,1-17 0,-18-1-16,17 1 15,-17 0-15,17 17 0,-17-17 0,17-1 16,-17 36-16,17-35 16,18-1-16,0 1 15,18 17 1,-1-35-16,1 18 0,35 17 15,-18 1 1,-17-1 0,0-35-16,-18 35 15,17-35-15,-17 18 16</inkml:trace>
  <inkml:trace contextRef="#ctx0" brushRef="#br0" timeOffset="215457.0561">27129 9049 0,'0'0'16,"17"0"-1,36 0 1,-18 0-16,1 0 16,-1 0-16,18 0 0,0 17 15,-18-17-15,-17 18 16,-1 0-16,-17 52 16,18-17-16,-18 88 15,0-70 1,0 123-16,0-106 15,0 124-15,0-124 16,0 53-16,0-88 16,0 0-16,-18-18 15,18 0-15,-17-17 16,-19-18-16,19 0 16,-1-18-16,1 1 0,-19-1 15,19 0-15,-19-17 16,36 0-16,0 17 0,36-17 15</inkml:trace>
  <inkml:trace contextRef="#ctx0" brushRef="#br0" timeOffset="215645.9978">27905 9772 0,'0'0'16,"70"0"-16,-17 0 0,18-18 16,-36 1-1,18-1-15,-35 0 16,-18 1-16,0-1 16</inkml:trace>
  <inkml:trace contextRef="#ctx0" brushRef="#br0" timeOffset="215790.8821">28116 9666 0,'0'0'15,"-17"106"-15,-1-53 0,18 0 0,0 17 16,0-52-16,18 17 16,-1-17-1</inkml:trace>
  <inkml:trace contextRef="#ctx0" brushRef="#br0" timeOffset="216552.099">28663 8996 0,'0'17'16,"0"19"-16,18 70 15,-1-18-15,36 71 16,-35-89-16,0 18 15,-1-17-15,1-1 16,0 19-16,-1-54 0,-17 18 16,0-88 15,18-18-15,0 17-16,52-34 15,-35 70-15,54 0 16,-37 35-16,1-17 15,-17 35-15,-1-18 0,0 0 16,-35 36-16,-17-18 16,-1-36-16,-53 1 15,36-18-15,-53 0 16,53 0 0,-18-35-16,35 35 15,18-18-15</inkml:trace>
  <inkml:trace contextRef="#ctx0" brushRef="#br0" timeOffset="216842.416">29704 9825 0,'0'0'0,"0"-18"15,-18-17-15,1 17 16,-1 36 0,18 35-1,0-18-15,0 0 0,0 1 16,35 52 0,-17-53-16,0 18 15,-1-18-15,1 1 16,-36-19-16,1-17 15,-1 0-15,0-17 0,-17-1 16</inkml:trace>
  <inkml:trace contextRef="#ctx0" brushRef="#br0" timeOffset="216929.9682">29580 10107 0,'18'0'0,"17"-18"16,-88 36-16,159-36 16,-53 1-16,18 17 15,-36 0-15,18 0 16</inkml:trace>
  <inkml:trace contextRef="#ctx0" brushRef="#br0" timeOffset="217398.1064">30110 8943 0,'0'0'0,"17"0"15,-17 18-15,36 17 0,-19 18 16,36 17-16,35 89 15,-17-53-15,-18-18 16,-18 0-16,36 106 16,-54-123-16,-17 88 15,-17-89-15,-54 54 16,18-71-16,0-18 16</inkml:trace>
  <inkml:trace contextRef="#ctx0" brushRef="#br0" timeOffset="219962.4661">17180 12065 0,'0'0'15,"0"18"-15,0-1 0,18-17 0,-18-17 16,0-54 0,0 18-16,0 0 15,0 0-15,0 0 0,0-17 16,-18-1-16,1 1 0,-1-1 16,-17-70-16,17 88 15,-17-17 1,17 70-16,18-18 15,0 0-15,35 18 16,1 0-16,70 0 16,-54 0-16,1 0 15,0 0-15,-17 0 0,17 36 16,-36-19 0,1 36-16,-36-18 15,18 18-15,-17-17 16,17-19-16,0 19 0,0-1 15,17-18-15</inkml:trace>
  <inkml:trace contextRef="#ctx0" brushRef="#br0" timeOffset="220289.3341">17657 11994 0,'-18'53'16,"36"-106"-16,-36 124 0,0-36 16,18-17-16,18-18 0,0 18 15,-1-18-15,18 0 0,-17 0 16,17-18-16,1 0 0,17-17 15,-36 17-15,-17-17 16,0 17 0,0 1-16,-35-1 0,17 1 15,-52-1-15,52 0 16,-35 18-16,36 0 16,-1 0-16</inkml:trace>
  <inkml:trace contextRef="#ctx0" brushRef="#br0" timeOffset="220501.7971">18292 11642 0,'0'0'15,"52"0"-15,-16 0 0,17-18 16,-36 18 0,1 0-16,-18 18 15,-18-18-15</inkml:trace>
  <inkml:trace contextRef="#ctx0" brushRef="#br0" timeOffset="220605.9821">18274 11889 0,'35'0'15,"-70"0"-15,88 0 0,0-18 16,-18 0-16,0 1 16</inkml:trace>
  <inkml:trace contextRef="#ctx0" brushRef="#br0" timeOffset="221719.0129">19914 11518 0,'-17'0'0,"-1"0"16,0 0-16,1 18 15,-71-1-15,35-17 16,17 18-16,-17 0 15,1-1-15,-1 1 0,0 17 16,35-17-16,0 17 16,36-35-16,17 18 15,1-18-15,17 0 16,-36-18-16,1-17 16,-1 17-16,-17 1 15,-17-1-15,-1 0 16,-17 1-1,0 17-15,17 0 0,-17 17 16</inkml:trace>
  <inkml:trace contextRef="#ctx0" brushRef="#br0" timeOffset="222252.1574">20638 10918 0,'-36'18'16,"72"-36"-16,-107 71 0,53 18 0,-35 88 15,36-71-15,-1 18 0,18 0 16,0 105-1,18-123-15,17 71 16,0-106-16,1 0 0,-1-18 16,0-17-16,0 0 15,1-18-15,-1 0 0</inkml:trace>
  <inkml:trace contextRef="#ctx0" brushRef="#br0" timeOffset="222703.1764">21043 11412 0,'0'53'15,"0"0"-15,-17 71 16,17-71-16,0 17 15,0-17-15,17 0 0,1 18 16,-1-36-16,36 0 16,-53-17-16,36-18 15,-36-18 1,17-17 0,1 17-16,0-17 15,-1 35-15,1 18 16,0-1-16,-1 1 0,1-1 15,-1 1-15,19 0 0,34-1 16,-34-17-16,-19-17 16,18-1-16,-17 0 0,0-17 15,-18-53-15,0 53 16,-36-71-16,19 71 16,-36-71-1,18 70-15,17 1 0,0 0 16,36 35-16,0 18 15</inkml:trace>
  <inkml:trace contextRef="#ctx0" brushRef="#br0" timeOffset="222991.4437">21890 11942 0,'0'52'0,"0"-104"0,18 122 15,-1-17-15,18-35 16,18-18-16,-35 0 16,17 0-16,-17-18 0,0 0 15,-18 1-15,0-1 0,-18-35 16,-17 36-1,-18-1-15,17 0 16,1 18-16,18 0 0,-19 0 16,-17 0-1</inkml:trace>
  <inkml:trace contextRef="#ctx0" brushRef="#br0" timeOffset="223393.1231">22419 11201 0,'18'0'16,"-1"17"-16,54-34 16,-18 17-16,53-18 15,-53 0-15,-1 1 16,-34 17-16</inkml:trace>
  <inkml:trace contextRef="#ctx0" brushRef="#br0" timeOffset="223604.999">22507 11307 0,'0'0'16,"36"105"-16,-19-52 0,1 71 15,-18-54 1,17 36-16,1-53 16,0 18-1,-1-36-15,1 0 0,0-17 16,17-1-16,0-17 0,-17 0 15,17 0-15,0 0 0,18 0 16,-35-17-16,0 17 16</inkml:trace>
  <inkml:trace contextRef="#ctx0" brushRef="#br0" timeOffset="224227.8551">23495 11571 0,'-35'-18'0,"70"36"0,-88-36 16,0 18-1,36 0-15,-19 36 0,19-19 16,-19 54-16,36-18 16,-17 17-16,34-52 15,-17 17-15,36-17 0,-19 0 16,1-18-16,17 0 0,-17-18 15,-1 18-15,1-35 16,17-18-16,-35 18 16,0-1-16,0-34 15,0 34-15,0 19 16,0-1-16,18 36 16,0-1-16,-18 1 15,35 53-15,-17-36 16,34 35-16,-52-52 15,36 17-15,-36-17 16,0 0 0</inkml:trace>
  <inkml:trace contextRef="#ctx0" brushRef="#br0" timeOffset="224526.7939">23971 11042 0,'0'0'16,"-17"0"-16,-1 18 0,-17-1 16,17-17-16,0 18 15,1 0-15,-1 17 16,18 0-16,18-17 0,-18 17 15,17 0-15,19 1 16,-1-1-16,-17-18 16,-1 1-16,1 0 15,0-18 1</inkml:trace>
  <inkml:trace contextRef="#ctx0" brushRef="#br0" timeOffset="224704.7661">24130 11218 0,'0'0'16,"18"0"-16,-1 18 0,1-18 0,17 0 16,0 0-1,18-18-15,-35 1 16,0-1-16,-18 0 15</inkml:trace>
  <inkml:trace contextRef="#ctx0" brushRef="#br0" timeOffset="224910.3129">24253 11042 0,'0'0'0,"0"71"0,-17-36 15,17 0-15,17 36 16,-17-36-16,18-17 16,-18-1-16,18 1 0,-1-1 0,1 1 15,0-18-15,-1 0 16,19-18 0,-19 18-16,-17-17 0</inkml:trace>
  <inkml:trace contextRef="#ctx0" brushRef="#br0" timeOffset="225083.2714">24553 11201 0,'18'17'0,"0"-17"16,35-17-1,-18 17-15,0-18 16,-17 18-16,17 0 15</inkml:trace>
  <inkml:trace contextRef="#ctx0" brushRef="#br0" timeOffset="225306.9524">24906 11113 0,'0'17'0,"0"-34"0,0 52 0,0-18 15,18 36 1,-1-35-16,-17 17 0,18 1 16,0-19-16,-1 1 15</inkml:trace>
  <inkml:trace contextRef="#ctx0" brushRef="#br0" timeOffset="225611.6407">25100 10936 0,'0'18'0,"18"-18"16,17 17 0,0 1-16,1 0 15,-1-18-15,0 35 16,-17-17-16,-1 35 16,-17-36-16,0 36 15,0-35-15,-35 35 16,35-36-16,-17 1 15,-1 0-15,18-1 0,0 1 16,0 17-16,0-17 16</inkml:trace>
  <inkml:trace contextRef="#ctx0" brushRef="#br0" timeOffset="225789.1106">25594 11836 0,'-35'53'16,"70"-106"-16,-88 141 0,35-70 16,-34 17-16</inkml:trace>
  <inkml:trace contextRef="#ctx0" brushRef="#br0" timeOffset="226246.1961">25876 11518 0,'36'18'16,"-1"-1"-16,88 54 15,-70-53 1,35 17-16,-52-17 15,-1 17 1,-17-17-16,-36 17 16,0-18-16,1-17 15</inkml:trace>
  <inkml:trace contextRef="#ctx0" brushRef="#br0" timeOffset="226440.0056">26282 11483 0,'-35'35'15,"70"-70"-15,-106 105 0,54-34 0,-36 34 16,18-34-16,-1 17 16,19-36-16,17 18 15,17-17 1,1-18-16</inkml:trace>
  <inkml:trace contextRef="#ctx0" brushRef="#br0" timeOffset="226756.8492">26758 10954 0,'0'0'16,"18"-18"-16,-36 18 15,1 0 1,-19 18-16,19-1 16,-19 19-16,19-1 15,17 0-15,-18 1 0,18-1 16,18 18-1,-1-18-15,19 0 16,-19-17-16,1 0 16,0-18-16,-1 17 0,1-17 15</inkml:trace>
  <inkml:trace contextRef="#ctx0" brushRef="#br0" timeOffset="226935.3227">26864 11183 0,'18'0'16,"-1"0"-1,19 0 1,-1 0-16,18 0 16,-36-18-16,1 18 15,-18-17-15</inkml:trace>
  <inkml:trace contextRef="#ctx0" brushRef="#br0" timeOffset="227118.7811">26970 11042 0,'0'53'16,"0"-35"-1,-18 17-15,18-18 0,18 36 16,0-35-16,17 17 15,-18-35-15,19 18 16,17-18 0,-36-18-16,36 1 15</inkml:trace>
  <inkml:trace contextRef="#ctx0" brushRef="#br0" timeOffset="227411.9815">27270 10989 0,'0'0'16,"17"0"-16,1 18 15,0-1-15,17 1 16,0 0 0,0-1-16,-17-17 0,17 18 15,-17 0-15,-18-1 16,0 1-16,-18 17 15,1-35-15,-19 35 16,19-35-16,17 18 16,-18 0-1,18-1-15,0 1 16,0 0 0,-17-18-1</inkml:trace>
  <inkml:trace contextRef="#ctx0" brushRef="#br0" timeOffset="228058.3007">27746 10989 0,'0'0'16,"-18"0"-16,54 0 15,17-35 1,-1 35-16,54-36 15,-53 36-15,18-17 16,-36 17-16,-17 0 16,-18 17-1,0 1-15,-18 17 0,18 1 16,-18 17-16,1 17 0,-1 71 16,18-70-16,18-1 15,17 89 1,-17-88-16,35 52 15,-18-70-15,-17 35 16,-18-52-16,0-1 0,-18-18 16,0 1-16,1 0 0,-1-18 15,-17 0 1,17 0-16,0-18 0,-17 0 16,0 1-16,17 17 15,1-18-15</inkml:trace>
  <inkml:trace contextRef="#ctx0" brushRef="#br0" timeOffset="228209.4287">28575 11906 0,'0'0'16,"-35"71"-16,17-54 0,-17 36 15,35-35-15</inkml:trace>
  <inkml:trace contextRef="#ctx0" brushRef="#br0" timeOffset="229214.7562">28381 11553 0,'18'0'16,"-1"-17"-1,54 17-15,-36 0 16,18-18-16,0 18 0,-18 0 16,18 0-16,0 0 15,-18 0-15,36-17 16,-53 17-16,-36 0 15,-17 0 1</inkml:trace>
  <inkml:trace contextRef="#ctx0" brushRef="#br0" timeOffset="229487.9823">28540 11289 0,'0'70'0,"0"-140"0,0 176 16,0 0-16,0-54 16,17 54-1,1 0-15,-18-53 16,18 0-16,-1 18 15,-17-54-15,18 1 16,-18-1-16</inkml:trace>
  <inkml:trace contextRef="#ctx0" brushRef="#br0" timeOffset="230022.6123">29245 11130 0,'0'0'16,"18"18"-16,0 52 16,-18-17-16,35 71 15,-35-54-15,0 36 16,17-53-1,-17 35-15,0-52 0,0-1 16,0-53 0,18-17-1,0 0-15,35-36 16,-18 53 0,53 1-16,-35 17 15,-18 17-15,1 1 16,-1 17-16,-17-17 0,-18 53 15,-18-54-15,-17 18 16,-1-17-16,-52 0 16,53-18-16,0 0 15,-18-18-15,35 18 16</inkml:trace>
  <inkml:trace contextRef="#ctx0" brushRef="#br0" timeOffset="230350.0758">30057 11765 0,'-18'0'16,"18"35"-1,0-17 1,18 17 0,-1-17-16,19 0 15,-19-1-15,1-17 0,0 0 16,-1-17-16,-17-1 16,0-17-16,0 17 15,-17-17 1,-1 35-16,0-18 0,1 1 15,-1 17-15</inkml:trace>
  <inkml:trace contextRef="#ctx0" brushRef="#br0" timeOffset="230760.5137">30268 10777 0,'0'0'16,"0"18"-1,53 17 1,-35-17-16,52 52 16,-34-34-16,17-1 15,-18 18-15,53 53 16,-35-36-16,0 89 15,-35-71-15,-18 89 16,0-107-16,-53 89 16,17-88-16,1-1 15,0-17-15,0 0 0,-1-18 16</inkml:trace>
  <inkml:trace contextRef="#ctx0" brushRef="#br0" timeOffset="235327.1365">17039 13335 0,'0'0'16,"18"0"-16,-18-18 0,0 1 16,0-1-16,-18 0 15,1 18-15,-36 0 16,17 0-16,-52 53 15,71-17-15,-19 17 0,1 35 16,35-53-16,18 71 16,17-71-16,53 53 15,-53-70 1,54 35-16,-37-53 16,37 18-16,-54-18 15,18-18-15,-36 0 16,-17 1-1,0-1-15</inkml:trace>
  <inkml:trace contextRef="#ctx0" brushRef="#br0" timeOffset="235693.8572">17621 12912 0,'0'0'15,"0"-18"-15,-17 18 16,-1 0-1,-35 35-15,18-17 16,17 17-16,1 18 16,-1-18-16,0 1 0,18 52 15,0-53-15,36 18 16,-19-35-16,36 17 16,-18-35-16,18 18 15,-35-18-15,17 0 16</inkml:trace>
  <inkml:trace contextRef="#ctx0" brushRef="#br0" timeOffset="235910.9356">17745 13088 0,'17'-18'15,"1"18"-15,0 0 16,35 18-16,-18-18 16,35 18-16,-52-18 15,35 0-15,-35 0 16,-1 0-16,1 0 16,-36 0-16</inkml:trace>
  <inkml:trace contextRef="#ctx0" brushRef="#br0" timeOffset="236122.9895">17921 12965 0,'0'0'0,"-18"0"0,18 35 16,-17 0-16,17-17 16,-18 17-16,18 0 15,-17 1-15,17-1 0,17 35 16,1-52-16,35 17 15,-36-17-15,54-18 16,-53 0-16,35 0 16,-36-18-16,-17 1 15</inkml:trace>
  <inkml:trace contextRef="#ctx0" brushRef="#br0" timeOffset="236450.3018">18168 12894 0,'18'18'31,"17"17"-15,0-17-16,1-1 0,52 19 15,-53-19-15,36 1 16,-36-18-16,18 17 16,-36 1-16,-17 0 15,0-1-15,-53 36 16,36-35 0,-71 52-16,52-52 15,-17 35-15,36-35 16,17-1-16,-18 1 0</inkml:trace>
  <inkml:trace contextRef="#ctx0" brushRef="#br0" timeOffset="236894.7169">18979 13370 0,'0'0'0,"18"0"15,35 18 1,0 0-16,35-18 16,-53 17-16,1-17 15,-1 0-15,-17 0 16,-18 18-16</inkml:trace>
  <inkml:trace contextRef="#ctx0" brushRef="#br0" timeOffset="237006.5142">19015 13564 0,'88'18'16,"-176"-36"-16,211 54 0,-88-36 0,18 17 15,-17-17-15,-19 0 0</inkml:trace>
  <inkml:trace contextRef="#ctx0" brushRef="#br0" timeOffset="238697.0925">20126 13970 0,'0'-18'31,"18"-17"-31,-18-35 16,0 34-16,0-17 0,-18 0 15,0-52 1,1 52-16,-1-18 0,-35-70 16,18 0-1,17 88-15,1 0 16,-1 18-16,18 17 16,0 1-16,18 17 15,-1 0-15,36 0 16,-18 0-16,54 0 15,-54-18-15,53 18 16,-53-18-16,1 18 16,-19 18-1,1 0-15,-18-1 16,0 18-16,0 1 16,0-1-16,0-17 15,18 17 1,-18-17-16,17-1 0,1-17 15</inkml:trace>
  <inkml:trace contextRef="#ctx0" brushRef="#br0" timeOffset="239131.1063">20549 13864 0,'0'18'16,"0"-36"-16,0 53 0,0-17 0,0 17 15,0-17 1,18 17-16,0-17 0,-1 0 15,1-18-15,0 17 16,-1-17-16,1 0 0,-1-17 16,19-19-1,-19 1-15,1-18 16,-18 18-16,18 0 16,-18 17-16,0 0 15,0 36-15,17 17 16,1 0-16,0-17 15,17 35 1,-18-35-16,1 17 16,-18-17-16,18-18 0,-18 17 15,-18-34 1</inkml:trace>
  <inkml:trace contextRef="#ctx0" brushRef="#br0" timeOffset="239814.9241">21255 13582 0,'18'0'16,"34"0"-1,1-18 1,53 1-16,-53-1 16,0 18-16,35-35 15,-35 17-15,-18-17 16,-17 35-16,-36-35 16,1 35-16,-19 0 15,19 0-15,-1 0 0,1 0 31,17 17-15,0 54 0,-18-18-16,0 0 15,1 0-15,-1-18 0,-17 18 16,35-18-16,-36 18 16,36-35-16,0-36 15,0-35 1,0 18-16</inkml:trace>
  <inkml:trace contextRef="#ctx0" brushRef="#br0" timeOffset="239970.7588">21431 13300 0,'0'0'0,"0"17"16,18 19 0,17 17-16,-17-1 15,17 1-15,53 36 16,-52-54-16,52 35 15,-53-34-15,0-19 0,1-17 16</inkml:trace>
  <inkml:trace contextRef="#ctx0" brushRef="#br0" timeOffset="242000.7682">22719 13476 0,'0'-35'16,"-18"17"-16,-35 18 15,36 0-15,-54 53 16,54-35-16,-19 17 16,19 0-16,17 1 15,-18 17-15,18-18 0,18 0 16,17 0-16,0 1 0,0-19 15,107 1 1,-90-18-16,90-18 16,-107 18-16,35-35 15,-70 17-15</inkml:trace>
  <inkml:trace contextRef="#ctx0" brushRef="#br0" timeOffset="242457.1445">22384 13176 0,'17'0'15,"1"-17"17,0 17-32,-1-36 15,-17 19-15,18-36 16,0 35-16,17-17 16,-17 17-16,-1 1 15,1 17-15,-1 17 16,-17 1-16,36 35 15,-36-36-15,17 1 16,1 0-16,0-18 0,-1 17 16,1-17-16,0 0 15,-18-17-15,0-1 16,17 0-16,-17 1 16,0-1-16,0 1 0,0-1 15,0-17-15,0 17 16,0 0-16</inkml:trace>
  <inkml:trace contextRef="#ctx0" brushRef="#br0" timeOffset="243601.3616">23442 12912 0,'0'-18'15,"0"36"-15,18-36 0,-36 36 16,-17 17 0,0-17-16,17-1 0,-35 19 15,18-19-15,-1 36 16,19-35-16,17 17 16,17 0-1,1-17-15,35 17 16,35 0-1,-53-35-15,-17 18 0,17-18 0,1 0 16</inkml:trace>
  <inkml:trace contextRef="#ctx0" brushRef="#br0" timeOffset="243862.5557">23654 13070 0,'17'-17'16,"1"17"-16,53-18 15,-36 18-15,0 0 16,0-17-16,1 17 0,17-18 15,-18 18-15,-53 0 32,1 0-32</inkml:trace>
  <inkml:trace contextRef="#ctx0" brushRef="#br0" timeOffset="244113.6455">23760 12859 0,'0'17'16,"0"19"-16,0 17 16,17-18-16,1 18 15,-18-18-15,18 0 0,-1-17 16,18 17-1,-17-35-15,17 18 0,-17-18 0,0 0 16,35-18 0,-36 1-16</inkml:trace>
  <inkml:trace contextRef="#ctx0" brushRef="#br0" timeOffset="244409.3354">24148 12806 0,'0'17'15,"35"19"1,0-19 0,0 1-16,1 0 0,70-1 15,-71 1-15,71 0 16,-71-18-16,0 0 15,-35 17-15,-17 1 16,-1 0-16,-53 52 16,36-35-1,-53 36-15,53-18 16,-18 17-16,17-34 16,19-19-16</inkml:trace>
  <inkml:trace contextRef="#ctx0" brushRef="#br0" timeOffset="247766.8314">24994 13529 0,'18'18'16,"35"-18"-1,-18 0-15,53 0 16,-52 17-16,34-17 16,-52 0-16,17 18 15,-35-36 1</inkml:trace>
  <inkml:trace contextRef="#ctx0" brushRef="#br0" timeOffset="247917.4814">25224 13388 0,'0'0'15,"17"106"-15,1-53 0,-18 17 16,35 18-16,-17-52 16,17 34-16,-17-52 15</inkml:trace>
  <inkml:trace contextRef="#ctx0" brushRef="#br0" timeOffset="248946.2745">26335 13776 0,'0'-18'63,"0"-35"-63,0 1 15,0-37-15,0 36 16,-18 0-1,18-17-15,0 17 0,-17-106 16,-1 106-16,18-17 0,-18 17 16,18 0-16,-17 18 15,17-1-15,0 19 0,0-1 0,0 0 16,17 18 0,19 0-1,-19 18-15,19-18 16,52 0-16,-35 0 15,0 0-15,70-18 16,-70 18-16,-18 0 16,36 0-1,-54 18-15,19 35 0,-36-18 16,17 18-16,-17-17 16,0 16-16,0-34 15,0 17 1,-17-17-16,17 0 0</inkml:trace>
  <inkml:trace contextRef="#ctx0" brushRef="#br0" timeOffset="250327.9967">27005 13723 0,'0'-35'0,"0"70"0,0-88 16,0 18-1,0 17-15,-17 1 16,-1 17-1,0 17-15,1 36 16,17 0-16,0-18 16,0 36-16,17-36 15,-17 0-15,53 54 16,-35-54 0,-1 0-1,-34-35 1,-1 0-16,-17 0 15</inkml:trace>
  <inkml:trace contextRef="#ctx0" brushRef="#br0" timeOffset="250448.8179">26864 13899 0,'0'0'16,"53"-17"-16,-18 17 0,1 0 15,-1-18-15,18 18 0,17-17 16,-34 17-16,-19 0 15</inkml:trace>
  <inkml:trace contextRef="#ctx0" brushRef="#br0" timeOffset="253345.741">27675 13547 0,'36'0'16,"-1"-18"-16,18 0 0,-18 1 15,0 17-15,1-18 16,-1 0-16,18 1 15,-35 17-15,-1-18 16,-17 1-16</inkml:trace>
  <inkml:trace contextRef="#ctx0" brushRef="#br0" timeOffset="253479.0471">27940 13335 0,'-35'53'0,"35"-35"15,-18 17-15,0 0 0,1 36 16,-1-36-16,18 0 15,-17-17-15,-1-18 16,0 0 0</inkml:trace>
  <inkml:trace contextRef="#ctx0" brushRef="#br0" timeOffset="253612.9017">27711 13388 0,'0'0'16,"35"35"-16,-17 0 0,-1 1 0,19-1 15,-1 0-15,35 18 16,-17-35-16,0 35 16,-18-36-16</inkml:trace>
  <inkml:trace contextRef="#ctx0" brushRef="#br0" timeOffset="254869.0088">29087 13458 0,'35'-17'16,"-35"-1"-16,17-17 15,-17 17 1,-17 1-16,-1-1 16,-52 18-16,34 18 15,-69 35-15,69-18 16,-34 35 0,52-17-16,18 18 15,0-36-15,53 18 16,-18-35-16,53-1 15,-35-17-15,-17 0 16,17 0-16,-18 0 0,0 0 16,-17-17-16,-18-1 15</inkml:trace>
  <inkml:trace contextRef="#ctx0" brushRef="#br0" timeOffset="255291.9222">29722 12894 0,'0'0'16,"-18"0"-16,0 0 0,1 18 0,-1-1 16,-17 1-16,-36 17 15,54-17-15,-36 17 16,35-17-16,0-1 15,18 1-15,0 0 0,0-1 16,36 36-16,-19-35 16,36 17-16,-35-17 15,35-1-15,-36 1 16,1-18 0,-18 18-16</inkml:trace>
  <inkml:trace contextRef="#ctx0" brushRef="#br0" timeOffset="255524.0402">29774 13106 0,'18'0'15,"35"0"1,-18 0-16,1 0 16,-1 0-16,0 0 0,18-18 15,-35 18-15,-18-18 16</inkml:trace>
  <inkml:trace contextRef="#ctx0" brushRef="#br0" timeOffset="255798.2686">29916 12859 0,'0'0'0,"0"17"16,0 19-16,0-1 15,0 36 1,0-36-16,0 0 0,0 36 15,0-54-15,17 19 16,-17-19-16,35 1 16,-17-18-16,35 0 15,-35-18 1,17 18-16,0-17 16,-17 17-16,0 0 15</inkml:trace>
  <inkml:trace contextRef="#ctx0" brushRef="#br0" timeOffset="256154.7472">30357 13088 0,'17'0'31,"1"0"-15,-1 0-16,1 0 16,0 0-16,-1 0 0,19 0 15,-19 0-15,19 0 16,-36-18 0</inkml:trace>
  <inkml:trace contextRef="#ctx0" brushRef="#br0" timeOffset="256426.9504">30762 12982 0,'0'18'0,"0"-36"0,0 71 16,0-35-16,-17 35 15,17-18-15,0-17 0,0 17 16,0 0-16,17-17 16</inkml:trace>
  <inkml:trace contextRef="#ctx0" brushRef="#br0" timeOffset="256804.9555">30921 12894 0,'0'18'31,"35"-1"-15,-17 1-16,17 17 16,-17-17-16,-1-18 0,19 18 15,-19-18-15,19 17 16,-1 1-16,-17-1 15,-18 1-15,0 0 16,-18 17 0,0-17-16,1-1 15,-1 1-15,-17 35 16,17-36-16,-17 36 16,35-35-16,-18 0 15,18-1-15,0 1 0</inkml:trace>
  <inkml:trace contextRef="#ctx0" brushRef="#br0" timeOffset="262110.2429">29016 14235 0,'18'0'31,"-1"0"78,54 0-93,-36 0-16,106 0 16,-53 0-16,142 17 15,-89-17-15,159 0 16,-142 0-16,1-17 15,-18 17-15,-17 0 16,-36 0-16,53-18 16,-123 18-16</inkml:trace>
  <inkml:trace contextRef="#ctx0" brushRef="#br0" timeOffset="264034.2258">22560 14305 0,'18'0'31,"17"18"-31,18-18 0,0 0 15,17 0-15,19 17 0,158-17 16,-124 0 0,36 0-16,141-17 15,-18 17 1,18-18-16,-194 36 16</inkml:trace>
  <inkml:trace contextRef="#ctx0" brushRef="#br0" timeOffset="270513.0008">20214 14411 0,'-17'0'16,"17"18"-1,35-18 1,18 35-16,-18-35 0,71 18 15,-36-18 1,72-18-16,-72 18 16,36-18-16,-53 18 15,17 0-15,-52 0 16</inkml:trace>
  <inkml:trace contextRef="#ctx0" brushRef="#br0" timeOffset="271219.392">26300 14376 0,'0'0'15,"0"17"-15,17-17 16,36 18 0,-18-18-16,107 18 15,-72-18-15,18 0 0,0 17 16,18-17-16,0 0 0,88 0 15,-123 0 1,-36 0-16</inkml:trace>
  <inkml:trace contextRef="#ctx0" brushRef="#br0" timeOffset="274344.2361">14076 7990 0,'-18'-17'0,"1"-1"16,34 36-1,18 17 1,-17 0-16,35 18 16,-18-35-16,18 35 15,-17-53-15,-19 17 16,18-17-16,1-35 15,-19 18-15,-17-36 16,0 17-16,0 19 16,-17-36-1,17 35-15,0 1 0,0 34 16,17 18 0,1-17-16,17 35 15,1-35-15,16 35 16,-16-36-16,-1-17 15,-17 0-15,-1 0 16</inkml:trace>
  <inkml:trace contextRef="#ctx0" brushRef="#br0" timeOffset="274649.4637">14746 8184 0,'0'0'0,"53"106"0,-18-53 16,-17 0-16,35 18 15,-53-36-15,18-17 16,-36-54 0,-35-34-1,-18-36 1,36 53-16,0-18 0,-53-87 16,70 87-16,0 18 15,18 18-15,18 17 16,0 1-16,52 34 15,-52-17-15,17 36 0,-17-19 16,17 54-16,-35-54 16,0 36-16,0-17 15,0-19-15,-18 1 16</inkml:trace>
  <inkml:trace contextRef="#ctx0" brushRef="#br0" timeOffset="275550.7582">15011 7885 0,'0'0'0,"-36"0"16,19 17-16,17 1 16,-18 0-16,18-1 0,18 36 15,-1-53-15,1 18 16,0-18-16,17 0 0,18-36 15,-35 1-15,-1-18 16,1 0-16,-36-17 16,18 34-16,-53-52 15,18 35 1,-36-17-16,54 52 16,-36 18-16,53 18 15,-18-1-15,18 19 0,18 17 16,0 0-16,17-18 0,-18 18 15,72 35 1,-54-53-16,18-17 16,0 0-16,0-1 0,17-17 15,-52 0-15,17-17 16,-17 17-16,-18-18 0,-18-17 16,0 17-16,-17-17 15,18 17 1,-1 18-16,18 18 15,-18 17-15,18-17 0,0 17 16,18 18-16,0-18 16,34-17-16,-16-1 15,34-17 1,-52-17-16,17-1 16,-35 0-16,0-17 0,-17 18 15,17-1-15,-18 0 0,-17 1 16,17-1-16,36 18 31,17 18-15,-17-18-16,-1 0 15,36 0-15,-35-18 16,-18 0 0,0 1-16,-18-1 15,1 0-15,-1 1 16,18-1-1,0 0-15,35 1 16,-17 17-16,-1-18 0,1 18 16,17-17-1,-17-1-15,0 0 0,-1 18 0,-17-35 16,0 17 0,-17 1-16,-1-1 15,-17 0-15,17 18 16,0 0-16,1 0 0,17 18 15,0 17 1,35 36 0,-17-53-16,-1 17 0,1 0 15,17 53-15,-35-70 16,18 17-16,-18-17 0,18 17 16,-18-17-1</inkml:trace>
  <inkml:trace contextRef="#ctx0" brushRef="#br0" timeOffset="275744.7685">15893 7849 0,'0'0'0,"0"-17"0,0 34 47,0 1-31,17-18-1,19 0 1,16 0-16,-16 0 16,17-18-16,-36 18 15</inkml:trace>
  <inkml:trace contextRef="#ctx0" brushRef="#br0" timeOffset="276579.7534">14235 9666 0,'0'0'15,"-36"-53"-15,1 18 0,0 17 0,-36-17 16,36 35-1,-18 18-15,35 17 16,1 18-16,17 53 16,17-53-16,1 17 15,17-17-15,1 0 0,34 18 16,-35-36-16,18 0 16,-35-17-16,0-1 15,-36-17 1,0-17-16,1-1 15,-19-17-15,19 17 16,17 1-16,0-1 16,35-17-16,0 17 0,18-17 15,-17 35 1,16-18-16,-34 18 16,17 18-1,-35-1-15,18 19 16,-18-1-1,18-17-15,-1-1 16,1-17-16,0 0 16,-1 0-16,1-17 0,17-19 15,-17-17 1,-18 36-16,0-19 16,-18-16-16,0 16 15,1 19-15,-18-1 16,35 0-16,17 36 15</inkml:trace>
  <inkml:trace contextRef="#ctx0" brushRef="#br0" timeOffset="277102.9446">14781 9931 0,'36'35'0,"-72"-70"0,54 70 31,-53-70-15,17 17-16,18 0 15,-18-17-15,18-18 16,0 36-16,36-19 16,-19 19-16,36-1 15,-35 18-15,17 18 16,-17-1-16,0-17 16,-1 18-16,1-18 15,-36 0 32,18 35-31,0 1-16,0-19 15,18 1-15,-1-18 16,1 0 0,-18-18-16,18 1 15,-18-1 1,0 0-16,17 18 15,1 18 1,0 17-16,35 36 16,-36-18-16,36 35 15,-35-35-15,-1 17 16,-17-52-16,0 35 16,-17-36-16,-1-17 15,0 0-15,-17 0 0,18-17 16,-36-18-16,35-1 15,0 19-15,1-19 0,-1-69 16,18 69-16</inkml:trace>
  <inkml:trace contextRef="#ctx0" brushRef="#br0" timeOffset="277397.8295">15134 9843 0,'0'17'15,"0"1"-15,18-18 31,-1 0-15,1 0-16,17-18 16,-17 1-16,0-1 15,-1 0-15,-17 1 0,0-1 16,-17 18 0,-1 0-1,18 18-15,18-1 31,17-17-15,-17 0-16,-1 0 16,18 0-1,-35-17-15,18 17 0,0 0 16,-18-18-16,17 0 0</inkml:trace>
  <inkml:trace contextRef="#ctx0" brushRef="#br0" timeOffset="277659.1521">15452 9648 0,'0'0'0,"17"0"16,1-17-16,0 17 0,17-35 15,-17 17-15,17 0 16,-35 1-16,17-1 0,-17 0 16,0 1-16,0-1 0,-35 0 31,18 1-31,-1 17 15,18 17 1,18 19-16,-18-1 0,17 18 16,1-18-16,17 18 15,-17-18-15,35 36 16,-18-53-16,-17 35 16</inkml:trace>
  <inkml:trace contextRef="#ctx0" brushRef="#br0" timeOffset="278243.3758">14146 12030 0,'-35'0'15,"70"0"-15,-88 17 0,36-17 16,-1 18-16,18 0 15,0-1-15,18 1 16,-1 0-16,36-1 16,-35-17-16,53-35 15,-36 35-15,-17-35 16,-1 17-16,1-35 16,-18 35-16,-18-17 0,-35 0 15,36 17-15,-54 1 16,53 17-16,-17 0 15,17 35-15,18-17 16,0-1-16,71 1 16,-36-18-1</inkml:trace>
  <inkml:trace contextRef="#ctx0" brushRef="#br0" timeOffset="278510.0862">14411 11924 0,'18'18'31,"-1"-1"-31,1-17 16,0 18-16,-1-1 16,18-17-16,1 18 15,-1-18-15,-17 0 0,17-18 16,-35 1 0,0-18-16,0 17 15,-18-17-15,1 17 16,-1 0-16,18 1 15,0 34 1,18-17-16,17 36 16,-17-19-16,52-17 15,-52 0-15,17 0 16</inkml:trace>
  <inkml:trace contextRef="#ctx0" brushRef="#br0" timeOffset="278653.968">14817 11871 0,'-18'0'0,"53"35"16,-52-70-16,-19-18 0,19 18 15,34 0 1,1 17-16,35-35 16,-18 35-16,1 1 0,-1-1 15,0 0-15,-17 18 0,-1-17 16,1 17-16</inkml:trace>
  <inkml:trace contextRef="#ctx0" brushRef="#br0" timeOffset="278799.2681">14852 11501 0,'0'-18'16,"18"36"-16,-1-1 16,19 36-1,-19-18-15,1 18 0,-1-17 16,1 17-16,17 35 16,-17-53-16,0 0 0,-1-17 15,-17 0-15</inkml:trace>
  <inkml:trace contextRef="#ctx0" brushRef="#br0" timeOffset="279126.9332">15258 12100 0,'17'124'15,"-34"-248"-15,34 301 0,1-107 16,0-52-16,-18 0 15,0-36-15,-36-17 16,19-18 0,-1 17-16,0-17 0,1 1 0,-1-90 15,0 90 1,18-72-16,18 89 16,17 17-16,-17 18 15,17 35-15,-35-17 16,18 35-1,-18-18-15,-35 18 16,35-18-16,-18-35 0,18 18 16,0-36-16,18 1 15,-1-1-15</inkml:trace>
  <inkml:trace contextRef="#ctx0" brushRef="#br0" timeOffset="279404.6449">15434 11800 0,'0'53'0,"0"-106"0,0 124 16,0-53-16,18-1 0,-18 1 16,17 0-1,1-18-15,0 0 0,-1 0 16,19-18-16,-19 0 16,-17 1-16,18-19 15,-18 19-15,0-19 16,0 19-1,0 34 1,17 19 0,1-36-16,-18 17 15,35 1-15,-17-18 16,-18-18 0</inkml:trace>
  <inkml:trace contextRef="#ctx0" brushRef="#br0" timeOffset="279611.6946">15681 11218 0,'0'0'16,"35"141"-16,-17-70 0,17 70 15,-17-88-15,-1 0 16,19 35-1,-19-70-15,1 35 16,-18-36-16,-18-17 16</inkml:trace>
  <inkml:trace contextRef="#ctx0" brushRef="#br0" timeOffset="279745.0743">15716 11536 0,'36'-18'15,"-1"1"-15,0-1 16,0 0-16,1-17 0,-1 17 16,0 1-16,-17 17 0,-18-18 15</inkml:trace>
  <inkml:trace contextRef="#ctx0" brushRef="#br0" timeOffset="280177.554">13723 11659 0,'0'0'15,"18"89"-15,-1-19 0,19 71 16,-1-53 0,0-17-16,18-18 15,0 0-15,18 0 0,17-36 16</inkml:trace>
  <inkml:trace contextRef="#ctx0" brushRef="#br0" timeOffset="280472.8392">16298 11271 0,'18'124'16,"-36"-248"-16,54 283 15,-36-106-15,-18 0 0,0 35 16,1-53-16,-36 54 15,35-54-15,-17-18 16,-53 36-16</inkml:trace>
  <inkml:trace contextRef="#ctx0" brushRef="#br0" timeOffset="280878.8364">13476 9790 0,'-53'53'15,"106"-106"-15,-106 141 16,36-35-16,34 0 0,1 17 15,17 1-15,18-18 0,0 17 16,88 18 0,-70-52-16,17-1 0,18-17 0,88-1 15</inkml:trace>
  <inkml:trace contextRef="#ctx0" brushRef="#br0" timeOffset="281174.1925">15910 9190 0,'0'0'16,"36"53"-16,-19-18 0,18 71 16,-35-53-1,0 17-15,0-17 16,0 18-16,-17-18 0,-36 70 16,18-70-16,-36 35 15,36-52-15</inkml:trace>
  <inkml:trace contextRef="#ctx0" brushRef="#br0" timeOffset="281600.3514">13899 7955 0,'0'0'16,"-35"53"-16,35-18 0,-17 1 15,17-1-15,17 18 0,1 0 16,17 0-16,0 0 0,18-18 15,88 53-15,-70-70 16,123 17-16</inkml:trace>
  <inkml:trace contextRef="#ctx0" brushRef="#br0" timeOffset="281952.2989">15928 7250 0,'0'0'16,"35"53"-16,0-1 15,36 37-15,-36-36 16,36 52-16,-36-52 16,-17 0-16,-1 53 15,-17-53-15,0 18 16,0-19-16,-17 1 0,-36 53 15</inkml:trace>
  <inkml:trace contextRef="#ctx0" brushRef="#br0" timeOffset="284238.5994">17392 15734 0,'0'-35'15,"-18"17"1,-35 0-16,36 1 16,-54 17-1,18 35-15,18-17 0,-53 87 16,53-52-16,-1 0 16,1 71-16,35-89 15,18 0-15,17 1 0,53-1 16,-35-35-1,0-18-15,53-17 16,-53 0-16,-18-18 16,-17 17-16,-1-16 0,-17-37 15,-17 36-15,-19-17 16,19 52-16,-19 18 16,36 18-1,0 52-15,18-17 16,17-17-16,36 34 15,-36-35-15,53 18 16,-52-35-16,-1 0 0,-17-1 16,-1-17-16</inkml:trace>
  <inkml:trace contextRef="#ctx0" brushRef="#br0" timeOffset="284549.6213">17833 15011 0,'0'0'16,"0"17"-16,-18 1 15,1 17-15,-1 1 0,0 16 16,-17-16-16,0 34 15,35-52-15,-18 17 16,18-17-16,0-1 0,35 19 16,1-19-16,-1 1 15,36 0-15,-36-1 16,-18-17-16,19 18 0,-19 0 16,1-18-16,0 0 15</inkml:trace>
  <inkml:trace contextRef="#ctx0" brushRef="#br0" timeOffset="284738.1222">18045 15275 0,'17'0'16,"19"0"-1,16 0 1,-16 0-16,34 0 15,-34 0-15,-19 0 0,18 0 16,-52 0 0,-1 0-1</inkml:trace>
  <inkml:trace contextRef="#ctx0" brushRef="#br0" timeOffset="284938.1627">18186 15117 0,'0'0'0,"-18"0"0,18 17 0,0 18 16,0 18-16,18-17 15,-18-1-15,17 0 0,19 0 16,17 1 0,-36-19-16,18 1 0,18 0 15,-35-1-15,17-17 16</inkml:trace>
  <inkml:trace contextRef="#ctx0" brushRef="#br0" timeOffset="285227.6913">18450 15046 0,'0'0'16,"-17"0"-16,17 18 0,17-1 15,19 36 1,-1-35 0,0-1-16,0-17 0,36 36 15,-36-19-15,36 1 16,-54-18-16,19 35 16,-36 1-1,-36-1-15,19 0 16,-18-17-16,-54 70 15,54-35 1,-18-18 0</inkml:trace>
  <inkml:trace contextRef="#ctx0" brushRef="#br0" timeOffset="286383.8834">19156 15946 0,'-18'0'16,"36"0"-1,-1 0 1,19 17-16,17 1 15,-18-1-15,0-17 16,1 18-16,16-18 16,-16 18-16,-1-18 0,-35 17 15,-18-17 1</inkml:trace>
  <inkml:trace contextRef="#ctx0" brushRef="#br0" timeOffset="286508.7152">19226 16210 0,'89'18'16,"-178"-36"-16,231 36 0,-90-18 0,37 0 15,-54 0-15</inkml:trace>
  <inkml:trace contextRef="#ctx0" brushRef="#br0" timeOffset="288380.9197">20232 16422 0,'0'17'0,"0"1"15,0 0-15,0-36 16,0 0-1,0-17-15,0 0 0,-18-36 16,18 18 0,0 18-16,-17-18 0,-1 0 15,18-17-15,-35-54 16,17 54-16,-35-36 16,35 53-16,18 0 0,-17 18 15,-18-18-15,35 0 16,-18 53-1,36-35-15,-18 17 16,52 0-16,-16-17 16,-1 17-16,71-17 15,17 18 1,-52-1-16,70 0 16,-88 1-16,35 17 15,-70 17-15,17 19 16,-17-19-16,-18 36 15,0-18-15,0 18 16,0-35-16,0 35 16,17-35-16,1-18 15,0 17-15</inkml:trace>
  <inkml:trace contextRef="#ctx0" brushRef="#br0" timeOffset="288935.93">20867 16369 0,'0'-18'15,"0"1"-15,0-1 0,0 0 16,0 1-1,0-1 1,-18 18 0,1-18-1,-1 18-15,-17 18 16,-1 0 0,1 17-16,17 0 15,18 36-15,0-36 16,53 0-16,-17-17 15,69-18 1,-69 0-16,52-35 16,-70-1-16,-1-16 15,-17 16-15,-17 19 0,-36-36 16,0 35-16,17 18 16,-16-18-16,16 18 0,-52 18 15,70-18 1</inkml:trace>
  <inkml:trace contextRef="#ctx0" brushRef="#br0" timeOffset="290970.1336">21414 15981 0,'0'0'0,"17"0"0,36 17 16,0-17-1,53 0-15,-36-17 16,36 17-16,-53-18 15,18 18-15,-54-17 16</inkml:trace>
  <inkml:trace contextRef="#ctx0" brushRef="#br0" timeOffset="291150.581">21802 15804 0,'0'0'0,"-18"36"15,-17-1-15,-1 36 16,1-36-16,-18 35 16,36-34-16,-19-1 15,36-17-15,-17-18 16</inkml:trace>
  <inkml:trace contextRef="#ctx0" brushRef="#br0" timeOffset="291313.2653">21625 15734 0,'0'0'16,"36"70"-16,-19-17 0,1-17 0,52 17 16,-34-18-1,-1 0-15,0-17 0,-17-1 16,17 19-16</inkml:trace>
  <inkml:trace contextRef="#ctx0" brushRef="#br0" timeOffset="292129.0333">22754 15734 0,'-53'-18'15,"106"36"-15,-123-53 0,34 35 16,-17 0-16,18 17 0,-35 54 16,34-18-1,1 70-15,35-70 16,18 0-16,52 35 15,-17-52-15,18-1 0,-1-18 16,71 1-16,-70-18 16,35 0-1,-89-18-15,1 1 0</inkml:trace>
  <inkml:trace contextRef="#ctx0" brushRef="#br0" timeOffset="292552.1792">23336 15117 0,'36'-18'0,"-72"36"0,89-54 16,-70 54-1,-1 17-15,0 0 16,-17 1-16,-36 34 15,54-17-15,-18-18 16,17-17-16,0 17 16,18-17-16,0 0 0,36-1 15,-19 1-15,54 0 16,-36-1-16,36 1 16,-54 0-16,18-1 15,-35 1-15</inkml:trace>
  <inkml:trace contextRef="#ctx0" brushRef="#br0" timeOffset="292841.2481">23566 15363 0,'0'0'0,"35"-17"15,-18 17-15,1 0 16,35-18 0,-18 18-16,36 0 15,-53 0-15,52 0 16,-52 0-16,-1 0 15,-34 0-15,-1 0 16</inkml:trace>
  <inkml:trace contextRef="#ctx0" brushRef="#br0" timeOffset="293070.3572">23724 15169 0,'18'0'15,"-18"18"-15,0 17 16,0 1 0,0-19-16,0 19 0,0 16 15,0-16-15,18-1 16,-1-17-16,19-1 0,-19 1 16,18-18-16,-17 18 0,35-18 15,-18-18-15,1 0 16</inkml:trace>
  <inkml:trace contextRef="#ctx0" brushRef="#br0" timeOffset="293404.2854">24059 15134 0,'0'0'16,"-17"0"-16,17 18 15,35-1 1,0 1-16,54 17 16,-54-35-16,18 18 0,-18 0 15,53-1-15,-52 1 16,-19 0-16,1-1 0,-1 1 15,-34-1-15,-18 36 16,-1-35 0,1 17-16,-53 18 15,52-17-15,-52 34 16,71-52-16,-19 17 0,19-17 16</inkml:trace>
  <inkml:trace contextRef="#ctx0" brushRef="#br0" timeOffset="301433.5532">31415 6773 0,'0'0'0,"18"-17"0,34-1 16,-16 0-16,70 18 15,-71 0-15,71 18 16,-53 0-1,35 17-15,-53-17 16,0-1-16,1 36 16,-19-35-16,-17 17 15,0 18-15,0 0 0,-53 88 16,36-70-16,-19 17 16,1 106-16,17-88 15,-34 123-15,34-106 16,0-17-16,1 18 0,-19-18 15,19 105 1,-1-123-16,18 1 0,0-19 0,18 1 16,17 70-1,-17-88-15,17 0 0,35 35 16,-34-53-16,-19 0 16,19-17-16,-19 0 15,1-18-15,-36 0 31,1 0-15,-1 0-16,0 0 16,-17 0-16,17 0 15,-17 35-15,18-17 16,-19 52 0,19-35-16,-19 54 15,36-36-15,-17 88 16,17-71-16,0 89 15,0-53-15,0-18 0,17 124 16,1-89 0,17 89-16,-35-106 15,36 70-15,-19-88 16,1 53-16,-1-88 16,-17 53-16,0-53 15,-17-18-15,17 1 0,-18 16 16,-35 19-1,18-36-15,-53 36 16,53-18-16,-1-18 16,1 0-16,0 1 0,-36 17 15,54-36-15,-19 18 16,19-35-16,-1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7:34.7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5697 8678 0,'0'-17'46,"18"17"79,0 0-109,-1 0-16,1 0 0,0 0 16,-1 17-16,1-17 0,-1 0 15,36 18 1,-35-18-16,17 0 0,-17 0 0,17 0 16,1 0-16,-1 0 15,0 0-15,18-18 0,-18 18 16,1 0-16,-1 0 0,0 0 15,0 0-15,1 0 16,-1 0-16,18 0 0,-18 0 16,71 18-16,-53-18 15,0 0-15,53 0 16,-71 0-16,18 0 0,0 0 16,17 0-1,-17 0-15,18 0 0,-18 18 16,-18-18-16,0 0 0,71 0 15,-53 0 1,0-18-16,0 18 0,-18 0 16,18 0-16,0 0 15,-18 0-15,18 18 0,0-18 16,0 0-16,35 17 16,-35-17-16,53 18 15,-53-18-15,0 0 0,17 0 16,-17-18-16,88 18 15,-70 0-15,-1-17 0,-17 17 16,88 0 0,-88 17-16,0-17 0,71 18 15,-71 0-15,17-18 16,-17 17-16,0-17 0,0 0 16,0 0-16,17 18 15,-17-18-15,53 0 16,-53 0-16,-18 0 15,36 0-15,-53 0 0,17 0 16,-70 0 15</inkml:trace>
  <inkml:trace contextRef="#ctx0" brushRef="#br0" timeOffset="1245.4987">5733 7373 0,'17'0'15,"1"0"17,-18 18-1,18-18 141,-1 0-157,1-18 1,-1 18-16,1 0 16,0 0-16,17 0 15,-17 0-15,17 0 0,-17 0 16,-1 0-16,19 0 0,-1 0 16,-18 0-16,19 0 15,17 0-15,-18 18 0,0-18 0,18 0 16,0 0-16,0 0 15,17 0-15,1-18 0,0 18 16,123 0 0,-106 0-16,0 0 0,18-18 0,-18 18 15,88-17 1,-87 17-16,-1 0 0,0-18 16,71 18-16,-89 18 15,1-18-15,-1 17 16,1-17-16,17 18 0,-17 0 0,-1-18 15,18 17-15,71 1 16,-71 0-16,1-18 16,-1 17-16,0-17 0,-17 18 15,17-18-15,0 18 0,53-18 16,-88 17 0,18-17-16,-19 0 0,37 0 15,-54 0-15,-17 0 16,17 0-16,-18 0 0,1 0 15,-18-17-15,-18 17 16,1 0-16,-18 0 16,17 0-16,-17 0 15</inkml:trace>
  <inkml:trace contextRef="#ctx0" brushRef="#br0" timeOffset="2074.0046">5750 5997 0,'18'0'31,"0"0"-15,-1 0-16,1 0 0,-1 0 0,19 0 15,-1 0-15,18 0 16,0 0-16,70-17 16,-52-1-16,17 18 0,-17-18 15,34 18-15,-16 0 16,17-17-16,105 17 16,-87 0-16,17 17 0,0-17 15,0 0-15,141 18 16,-141 0-16,18-1 15,0-17-15,105 36 0,72-1 16,-231-18 0,89 19-1,-105-19-15,-1 1 0,71 0 16,-89-18-16,1 17 16,-18-17-16,35 0 15,-53 0-15,-17 0 16,-36-17-16,0 17 15</inkml:trace>
  <inkml:trace contextRef="#ctx0" brushRef="#br0" timeOffset="5844.4554">19773 8132 0,'18'0'78,"-1"-18"-62,1 18-16,0 0 15,-1 0 1,1-18-16,0 18 0,-1 0 0,19-17 16,-19 17-16,19 0 15,-19-18-15,18 0 16,-17 18 0,0 0-16,-1 0 0,1 0 15,0 0 1,-1 0-16,1 0 0,0 0 15,-1 0-15,1 0 16,17 0-16,-17 0 16,-1 0-16,19 0 15,-19 0 1,1 0-16,0 0 0,-1 0 0,1 0 16,-1 0-16,19 0 15,-19 0-15,-17 18 16,36-18-16,-19 0 15,1 18 1,0-18-16,-18 17 16,17-17-16,-17 18 15,18 0 1,-18-1 0,18 1-16,-1-1 15,-17 1 1,0 0-1,18-1-15,-18 19 16,0-19-16,0 19 16,0-19-16,0 1 15,0-1-15,0 1 0,0 0 0,0-1 16,0 36 0,0-35-16,0 0 0,0-1 15,0 36-15,0-35 16,0-1-16,0 1 0,0 17 15,0 1-15,0-19 16,0 1-16,0 17 0,0-17 16,-18 17-16,18 18 15,0-18-15,0 1 16,0 16-16,0-16 16,0-1-16,0 0 0,0-17 15,0 17-15,0-17 0,0 0 16,0 17-16,0 0 15,0-17-15,0-1 16,0 1-16,0 0 16,0-1-16,0 1 15,18 0 1,-18-1-16,0 1 0,0-1 16,0 1-1,17 0-15,-17-1 16,0 1-16,0 0 15,0-1-15,0 1 0,18 0 16,-18-1-16,18 18 16,-18-17-1,17-18-15,-17 18 0,18-1 16,-18 1 0,18 0-1,-18-1-15,0 1 16,0 0-16,17-1 15,-17 1 1,18 0-16,-18-1 16,18 1-1,-18-1-15,17-17 16,-17 18-16,18 0 16,-1-1-16,-17 1 15,36 0-15,-19-18 16,1 17-16,0-17 0,-1 18 15,1-18-15,0 18 16,-1-18-16,1 0 16,-1 0-16,1 0 0,17 0 15,-17 0-15,35 0 16,-18 0-16,-17 0 16,17-18-16,18 18 0,-18 0 15,1 0-15,17 0 16,-18 0-16,-18 0 15,19 0-15,-1 0 16,-17 18-16,-1-18 16,1 0-16,0 0 0,-1 17 0,18-17 15,-17 0 1,0 0-16,-1 0 0,1 0 16,0 0-16,-1 0 0,1 0 15,-36 0 16,1 0-15,-1 0-16</inkml:trace>
  <inkml:trace contextRef="#ctx0" brushRef="#br0" timeOffset="6768.0568">21625 10989 0,'0'18'16,"0"-36"-16,0 53 0,18-35 0,0 0 15,-18-17 1,0-1 0,0-17-16,-18 17 15,18 0-15,0-17 16,0 0-16,0 17 0,0-17 0,0-36 16,0 36-1,0 0-15,0 0 0,0-1 16,0-34-16,0 35 15,0 17-15,0-17 0,0-1 16,0-17 0,0 36-16,0-1 0,0 0 0,0 1 15,18-1 1,-18 1-16,17-1 16,-17 0-16,18 18 15,-1-17-15,-17-1 31,18 18-15,0 0-16,-1-18 16,1 18-1,0 0 1,17 0-16,-17 18 16,17-18-1,-17 18-15,-1-18 16,18 0-1,-17 0-15,0 0 16,-1 0-16,1 0 0,17 0 16,-17 0-1,0 0-15,-1 0 0,1 0 16,17 0-16,-17-18 0,17 18 16,0 0-16,-17 0 15,0-18-15,17 18 16,-18-17-16,1 17 0,0-18 15,-1 0-15,1 1 16,17-18-16,1-36 31,-36 53-31,0 1 16,0-1-16,0 0 0,0-17 16,0-18 15,0 36-31,0-1 15,0 0-15,17 18 16</inkml:trace>
  <inkml:trace contextRef="#ctx0" brushRef="#br0" timeOffset="7151.3248">22401 9825 0,'-17'0'15,"-1"0"1,0 0-1,18-18 1,0 1 15,0-1-15,18 0 0,0 1-16,-18-1 15,17 18-15,1-18 0,-18 1 16,18 17-16,-1 17 15,1-17-15,0 18 16,17 17-16,-17-17 16,17 0-16,-18-18 0,1 17 15,0-17-15,17 18 16,-35-36 0</inkml:trace>
  <inkml:trace contextRef="#ctx0" brushRef="#br0" timeOffset="8142.2562">23195 8855 0,'0'0'15,"0"-18"17,0 0-17,-17 18 1,17-17-16,-18 17 15,0-18-15,1 18 16,-1-17-16,-17-1 0,17 18 16,-17-18-16,-18 18 0,0 0 15,-53-17 1,36-1-16,-1 18 0,0 0 16,-17 0-16,-71 0 15,89 0-15,-1 18 0,1-1 16,-71 1-1,88 0-15,0-1 0,0 1 0,0-18 16,18 17-16,-18 1 16,18 0-16,-1-1 0,1 1 15,17 17-15,-52 18 16,52-35-16,1 17 16,-1-17-16,18-1 0,-18 1 15,18 17-15,18-17 16,-18 17-16,35 18 15,-17-35-15,-1 17 0,1-17 16,17 17-16,-17-17 0,17 17 16,18-17-16,-18-1 0,1 18 15,17-17-15,0 0 16,0-1-16,-1 1 0,19 0 16,-18-1-16,17-17 0,1 18 15,0 0-15,17-18 0,-18 0 16,19 0-16,-19-18 0,18 0 15,-17 1-15,-18-1 0,17 18 16,-17-18-16,35 1 16,-52-1-16,17 18 15,-18-18-15,0 1 0,-17-1 16,17-17-16,0 17 0,-17-17 16,17 17-16,-17-17 0,0 0 15,-18 0-15,0-18 0,0 17 16,-18-17-16,-17 0 15,17 1-15,-17 16 16,-1 1-16,1-18 0,0 18 0,0 17 16,-1-17-16,1 17 0,17 18 15,-17 0-15,-18 36 16</inkml:trace>
  <inkml:trace contextRef="#ctx0" brushRef="#br0" timeOffset="9131.4527">22966 9895 0,'-18'0'16,"36"0"15,35 18-15,-18-18-16,18 18 0,0-1 0,17 1 15,1 0-15,17-1 16,0 1-16,18-18 0,18 18 16,-18-1-16,17-17 0,0 18 15,107-1-15,-107 1 16,-17-18-16,18 18 0,70-18 15,-89 0 1,-34 0-16,0 0 0,-19-18 16,-16 0-16,-1 1 0,0-36 15,-17 35-15,-18-17 16,0 0-16,-18-36 16,1 18-16,-1 18 0,-35-36 15,35 36 1,-17 0-16,18 17 0,-19 1 15,19-1-15,-1 0 0,0 18 16,1 0-16,34 18 16,1 17-1</inkml:trace>
  <inkml:trace contextRef="#ctx0" brushRef="#br0" timeOffset="9336.7861">24818 9666 0,'0'0'0,"0"-18"15,-18 1-15,18-1 16,53 1 0,-18 17-16,36 0 15,-36 0-15,1 0 16,-19 0-16,19 0 0,-19 0 15,1 0-15,-1 0 0</inkml:trace>
  <inkml:trace contextRef="#ctx0" brushRef="#br0" timeOffset="9926.083">25700 8837 0,'0'0'16,"-53"-35"-16,0 17 0,0-17 15,0 17-15,0 1 0,-17-1 16,-18 0-16,-1 1 16,-16 17-16,-1 0 0,-18 0 15,1 17-15,-1 1 0,1 0 16,17 17-16,-18-17 0,19 17 16,16 0-16,19-17 0,-1 17 15,36 0-15,17 1 16,18 16-16,0-16 0,36 17 0,52 35 15,0-35 1,0-18-16,18 0 0,0 1 16,0-1-16,17 0 0,1-17 15,17-1-15,-18-17 0,18 18 16,-17-18-16,-1-18 16,-17 18-16,0-35 0,-18 18 0,0-19 15,-17 1-15,52-53 16,-87 53-1,-19-1-15,-34-70 0,-19 71 16,1-18-16,-35 0 0,-1 18 16,-17-18-16,0 18 15,-53-18-15,70 35 16,18 18-16,-17 0 16,34 0-16,1 18 0,0 17 0,17 0 15,18 1-15</inkml:trace>
  <inkml:trace contextRef="#ctx0" brushRef="#br0" timeOffset="10783.1743">25488 10037 0,'0'0'16,"18"0"-16,35-18 16,35 18-1,-35-18-15,0 18 0,0 18 16,88 0-16,-53-18 16,0 0-16,0 17 0,1-17 15,105 18 1,-71-18-16,1 0 0,-1 17 15,159-17-15,-158 0 16,17 0-16,0 0 0,0 0 16,-17 0-16,87-35 15,-105 35-15,-18-17 0,0 17 16,89-18 0,-107 18-16,19 0 15,-19 0-15,1 18 0,17-18 0,53 17 16,-88-17-16,0 0 15,35 0 1,-53 0-16,1-17 0,-19 17 16,1-18-16,-1 18 0,1-18 0,0 1 15,-1-19 1,-17 19-16,18-54 16,-18 54-16,-18-19 15,18 1-15,-17 17 0,-1-17 16,18 17-16,0 1 0,-18 17 15,18-18-15,0 0 16,18 18 0,0 0-16,-18-17 15,0 34 1,17-17 0</inkml:trace>
  <inkml:trace contextRef="#ctx0" brushRef="#br0" timeOffset="11051.004">29104 9684 0,'0'-18'16,"18"18"-16,-1-18 16,19 18-16,-19-17 0,19 17 15,17 0 1,-18 0-16,-18 0 0,1 0 15,0 0-15,-18 17 16,17 1 0,-17 0-1,18-18-15,0 35 0,-1-17 16,1-1 0,0 19-16</inkml:trace>
  <inkml:trace contextRef="#ctx0" brushRef="#br0" timeOffset="12168.2997">30180 8890 0,'0'-18'0,"18"18"16,-18-17-16,17-1 15,1 0 1,-18 1-1,-18-1 17,1 18-17,-36-17 1,18-1-16,-1 18 0,1 0 16,-53-18-16,35 18 15,0-17-15,0 17 16,0 0-16,0 0 0,0 0 0,0 0 15,18 0-15,-18 17 16,0-17-16,-17 0 0,17 0 16,-71 0-16,71 0 15,-17 0-15,-1 0 0,1 0 16,-1 0-16,1 0 0,-1 0 16,-52 18-1,70-18-15,0 18 0,0-18 16,0 17-16,0-17 0,18 18 15,0-1-15,-1 1 0,1 17 16,0-17-16,17 17 0,-17 1 16,17-1-16,0-18 0,1 19 15,-1-1-15,18 0 0,-17 1 16,-1 17 0,18-18-16,0 0 0,18-17 15,-1 17-15,18 18 16,-17-35-16,17 17 0,1-18 15,-1 1-15,0 0 16,18-1-16,-18 1 0,18 0 16,0-1-16,0 1 0,0-18 15,71 35 1,-54-35-16,18 0 0,71 18 16,-88-18-16,17 17 15,18-17-15,-18 18 0,0-18 16,0 0-16,0 18 0,-17-18 15,17 0-15,-17 0 0,52 0 16,-70 0 0,-18 0-16,18-18 0,0 0 0,35-17 15,-52 18 1,-1-1-16,18-17 0,-18-1 16,53-52-1,-52 35-15,-19 18 0,1-18 0,0 18 16,-18 0-16,0-1 0,0 1 15,-18-18 1,-17 18-16,17-1 0,-17 19 16,-18-18-16,18 17 0,-18 0 15,0-17-15,-18 35 0,1-18 16,-1 18-16,-17 0 0,0 0 16,-1 18-16</inkml:trace>
  <inkml:trace contextRef="#ctx0" brushRef="#br0" timeOffset="18040.75">27552 8819 0,'18'0'15,"-18"-17"-15,17 17 16,-17-18 15,-17 18-15,17-17-16,-18 17 0,0 0 15,-17-18 1,0 18-16,17 0 0,-17-18 16,0 18-16,-18-17 0,0 17 15,0-18-15,0 18 16,-106 0-1,106 0-15,0 18 16,0-1-16,0 1 0,1 0 16,16 17-16,-87 53 15,52 35 1,54-17 0,17-53-16,17-17 15,36 52 1,-18-53-16,54 36 15,-36-36-15,17 0 0,-17 0 16,18-17-16,-1 0 0,1-1 16,17 1-16,-18-18 0,19 0 15,-19 0-15,1 0 0,-1 0 16,1-18-16,-1-17 0,-17 17 16,36-52-1,-37 35-15,-34-1 0,17-17 16,-35 18-16,0-18 0,0 18 15,-17 0-15,-1-18 0,0 17 16,-17 1-16,0 0 0,0 17 16,-1 1-16,1-1 0,0 0 15,-18 1 1,18-1-16,17 18 0,0 0 16,1 0-16,-1 0 0</inkml:trace>
  <inkml:trace contextRef="#ctx0" brushRef="#br0" timeOffset="19954.1519">2081 3422 0,'0'0'16,"-17"-18"-16,-19 1 0,1-1 0,-53 0 16,17 18-16,1 0 15,-1 0-15,-87 36 16,87-1-16,-17 0 16,17 18-16,-17 0 0,18 18 15,-72 52-15,90-52 16,-1-18-16,0 17 15,35 1-15,0-1 0,1 1 0,17 17 16,53 71 0,-18-71-16,106 53 15,-53-70-15,0-18 16,18-1-16,0-16 0,35-19 0,-17-17 16,158-17-1,-141-1-15,-17-17 0,-1 0 16,0-18-16,-34 0 0,-1 0 15,0-18-15,-17 1 0,17-71 16,-53 52-16,-17 19 16,-18-1-16,-18-17 0,-123-177 31,53 195-31,17-1 0,-123-52 16,106 88-1,0 17-15,-71 0 16,71 36-16,35 0 0,0-1 0,0 19 15</inkml:trace>
  <inkml:trace contextRef="#ctx0" brushRef="#br0" timeOffset="21156.5825">26723 7955 0,'-71'-17'0,"1"-1"15,211 53-15,-335-70 0,141 17 16,18 18-16,-18 0 0,-18 18 16,18-18-16,0 18 0,0 17 15,1 0-15,16 0 16,1 18-16,0-17 0,17 16 15,0 1-15,1 0 0,17 0 16,17 0-16,19-18 0,-1 18 16,18 0-16,0 0 15,17 0-15,19-18 0,175 36 16,54-71 0,-54-88-1,-70-53 1,-123-36 15,-71 107-31,0 17 0,-35 0 0,-71-53 16,53 53-1,-18 18-15,1-18 0,-18 35 16,17 1-16,0-1 0,1 18 16</inkml:trace>
  <inkml:trace contextRef="#ctx0" brushRef="#br0" timeOffset="28803.1303">33073 6297 0,'0'-18'16,"-18"1"-16,1 17 0,-1-18 16,-17 1-16,17-1 15,0 0-15,-17 18 0,0-17 16,0 17-16,-71 0 16,53 17-16,-18-17 15,1 18-15,17 0 0,-88 34 16,70-34-16,18 17 15,-70 36 1,70-36-16,0 0 0,18 1 0,-1 17 16,19-18-16,-19 18 15,19-18-15,17 18 0,0 0 16,0 0-16,17 17 0,19-17 16,-1 0-16,89 71 15,-54-71-15,1 0 16,87 35-16,-87-35 0,-1-18 15,19 0-15,69 1 16,-69-36-16,-1 0 16,0 0-16,88-53 15,-105 17-15,0 1 16,-19 0-16,1 0 0,-17-18 0,17 0 16,-18 17-16,18-69 15,-36 52 1,19-88-16,-19 17 15,-17-88 1,-17 142-16,17 17 0,-36 0 16,19 18-16,-19-1 15,1 1-15,-71 0 16,53 35-16,1 0 16,-19 18-16,18-1 0,-88 18 15</inkml:trace>
  <inkml:trace contextRef="#ctx0" brushRef="#br0" timeOffset="29972.8163">18927 5398 0,'0'-18'0,"17"0"16,-17 1-1,-17-1 1,-1 0-16,0 1 15,-17-1-15,17 0 0,-35 1 16,18 17-16,-35-18 0,-72 18 16,72 18-16,-18-18 15,0 17-15,-89 19 16,89-19-16,-18 1 16,0 17-16,18 1 0,-88 52 15,88-53-15,17 18 16,0 0-16,-52 53 15,70-53-15,18-1 0,17 19 16,0 0-16,18-1 0,18 1 16,70 70-1,-35-88-15,18 0 0,17 0 16,18-1-16,0-16 0,17-1 16,18-17-16,0 17 15,18-17-15,0-18 0,0 17 0,-1-34 16,125-19-1,-142 1-15,-18 0 0,-17-18 16,0 0-16,-18-18 16,-35 18-16,0-17 0,-36-1 0,1 18 15,-18-17-15,-18-1 0,-17 1 16,-18-1-16,0 1 0,-17-1 16,-1 1-16,-17-1 15,-18-17-15,0 35 0,1-18 16,-19 18-16,1 36 15,17-1-15,-18 18 0,1 18 0,-18-1 16</inkml:trace>
  <inkml:trace contextRef="#ctx0" brushRef="#br0" timeOffset="43237.7601">4710 18221 0,'-18'18'16,"0"-18"-16,1 0 31,-1 0-15,0 0-1,18-18-15,-17 18 16,-1-18-16,0 18 0,1-17 0,-18 17 16,17-18-16,0 18 0,-52-18 15,17 1-15,18 17 16,-71 0-1,53 0-15,0 0 0,0 0 16,0 0-16,18 0 0,-18 17 16,-53 1-1,35-18-15,19 0 0,16 18 0,-70-18 16,71 17-16,-18-17 16,18 18-16,-36 0 15,36-18-15,0 17 16,0 1-16,-1 0 0,19-1 15,-19-17-15,19 18 0,-36-1 16,35 1 0,1 0-16,-1-1 15,0 1-15,1 17 16,17-17 0,-18 17-16,18-17 15,0 17-15,0-17 16,0-1-16,0 1 0,0 0 15,18-1-15,-18 1 0,17 17 16,19-17-16,-19 0 0,54 34 16,-54-16-16,19-19 15,-1 1-15,0 17 16,18-17-16,-18 0 0,1 17 16,17 0-16,0-17 0,-1-1 15,19-17-15,0 0 16,-1 0-16,18 0 0,0 0 0,-17 0 15,17 0-15,18 0 0,-18-17 16,0-19-16,1 1 0,69-35 16,-105 34-1,18-17-15,-18 18 0,-18-18 16,0 0-16,1 18 0,-19-36 16,-17 19-16,-17-54 15,-1 53-15,-17 0 16,-18 0-16,0 18 0,-88-18 15,88 35-15,-18 18 16,18 0-16,0 0 0,1 18 16</inkml:trace>
  <inkml:trace contextRef="#ctx0" brushRef="#br0" timeOffset="44078.0718">14711 18186 0,'0'0'15,"-18"0"-15,-17-18 0,-18 18 0,0 0 16,-17 0-16,-54 0 16,54 18-16,-19-1 15,-158 54 1,53 52-1,53 18 1,106-52 0,35-36-16,88 52 15,-17-52-15,-18-17 16,17-19-16,18 19 0,106-19 16,142-17-1,-19-53 1,-88-17-1,-70-18 17,-124 70-32,1-53 15,-36 36-15,-18-18 0,-17 18 16,-1-18-16,-16 0 0,-19 18 16,0-18-16,1 18 15,-1-1-15,1 19 0,17-1 0,-18 18 16,36-18-16,0 18 0,-1 0 15</inkml:trace>
  <inkml:trace contextRef="#ctx0" brushRef="#br0" timeOffset="44929.761">25523 18115 0,'-70'-17'16,"17"17"-16,18 0 16,-18 0-16,0 0 0,-71 17 15,54 18-15,-1 1 16,1-1-16,-18 0 16,17 18-16,0 0 0,1 18 0,17-18 15,0-1-15,18 19 16,17-36-16,1 18 0,34 35 15,18-52-15,18-1 16,0 0-16,106 1 16,-71-1-16,0-18 0,18-17 15,0 18-15,0 0 16,17-18-16,-17 0 0,0 0 16,0 0-16,0 0 0,-18-18 15,88 0-15,-105 1 16,-18-1-16,0-17 15,35-36-15,-70 18 16,-18 18-16,0-35 0,-36-1 16,-70-88-16,36 71 15,-18 18-15,-1-1 0,1 0 16,0 36-16,-71-35 16,71 52-16,0 18 15,17 18-15,18-18 0</inkml:trace>
  <inkml:trace contextRef="#ctx0" brushRef="#br0" timeOffset="46363.1947">10283 16193 0,'18'0'78,"0"0"-62,-1 0-16,1 0 0,0 0 15,17 17 1,-17-17-16,17 0 0,-17 18 0,52-1 16,-35-17-16,54 18 15,-37 0 1,-16-18-16,17 17 0,-18-17 15,18 18-15,-18 0 0,71-1 16,-53 1-16,17 0 16,-17-18-16,71 17 15,-54 1-15,1-18 0,-1 0 16,-17 0-16,18 17 16,0-17-16,-1 0 0,1 18 15,-1-18-15,1 18 16,17-18-16,-18 0 0,107 0 15,-89 0-15,0 0 0,0 0 16,1 0-16,-1 0 16,-18 0-16,1 0 0,0-18 15,-1 18-15,-17 0 0,0 0 16,53 0-16,-71 0 16,18-18-1,-35 18-15,-1 0 0</inkml:trace>
  <inkml:trace contextRef="#ctx0" brushRef="#br0" timeOffset="47570.5778">9331 14834 0,'-18'-17'16,"1"17"-1,-1 0 1,0 0-1,1 0 1,17 17 0,35-17-1,36 0 1,-36 0-16,35 0 16,-17 0-16,106 0 15,-53 0-15,0 0 0,0 0 16,17 0-16,18 0 0,0 0 15,0 0-15,18 0 16,0-17-16,158-1 16,-140 0-16,-36 18 15,0-17-15,0 17 0,88-36 16,-123 36-16,-18 0 16,-17-17-16,88 17 0,-106 0 15,70 0 1,-88 0-16,1 0 0,-19 0 15,1 17-15,0-17 0,-1 0 16,1 18 0,0-18-1,17 0-15,18 0 16,-18-18-16,-17 18 16,-1 0-1,-17-17 1,18 17 31,0 0-32,-1 0-15,1 0 16,0-18 0,-1 18-1</inkml:trace>
  <inkml:trace contextRef="#ctx0" brushRef="#br0" timeOffset="48834.5138">20038 14764 0,'17'0'0,"1"0"16,0 0 0,-1 0-16,19 0 0,-1 0 15,53-18-15,-35 18 16,18 0-16,-1 0 0,18 0 16,1 0-16,-1-18 0,-18 18 15,36 0-15,-35 0 0,105-17 16,-105-1-1,17 18-15,-18 0 0,19 0 16,-19 0-16,1 0 0,-1 0 16,1-17-16,17 17 0,53 17 15,-70-17-15,17 0 16,53 0-16,-71 0 16,142 0-1,-35 0 1,-1 0-1,-53 18 1,-70-36-16,141 36 16,-17-36-1,-1 18 1,1-17 15,-125 17-31,54 0 16,-53 0-16,-18 0 0,18 0 15,0 0-15,35 0 16,-52 17-16,17-17 0,-18 0 16,18-17-1,-18 17-15,-17 0 0,-1 0 0,1-18 16,0 18 0,-18 18 15,-18-18-16</inkml:trace>
  <inkml:trace contextRef="#ctx0" brushRef="#br0" timeOffset="49199.9159">24342 14393 0,'17'0'31,"1"18"-15,17-18-16,1 18 0,34-1 15,-35 1-15,1 0 16,17-1-16,-18 1 0,0-1 15,18 1-15,-18-18 0,-17 18 16,17-1-16,-17 19 16,-18-19-1,0 1-15,-35 17 16,17-17-16,-17-18 0,17 17 16,0 1-16,-17 0 15,35-1-15,-18 1 16,18 0-16,-17-1 0,-1-17 15</inkml:trace>
  <inkml:trace contextRef="#ctx0" brushRef="#br0" timeOffset="51120.58">21396 16104 0,'18'0'15,"-1"0"1,19 0-16,-19 0 15,1 0-15,17 0 16,0 0-16,18 0 0,-35 0 16,0 0-16,-1 0 0,1 0 15,17 18-15,-17-18 16,17 0-16,18 18 16,-18-1-16,18-17 15,-18 18-15,1-18 0,17 18 16,-18-18-16,0 17 0,0-17 15,54 18-15,-54-1 16,0 1-16,36 0 16,-18-1-16,-18 1 0,18 0 15,0-18-15,-18 17 0,18-17 16,0 18-16,-18-18 0,18 0 16,0 18-16,-18-18 15,36 17-15,-18-17 0,0 0 16,17 18-16,1-18 15,-18 0-15,17 17 0,1-17 0,17 0 16,0 0-16,-17 0 16,105-17-16,-105 17 15,-1 0-15,-17 0 0,0 0 16,18 0-16,-36 0 16,0 0-16,-17 17 0,35 1 15,-36 0 1,1-18-16,17 17 15,-17-17 1,0-17-16,-18-1 16,0 0-1</inkml:trace>
  <inkml:trace contextRef="#ctx0" brushRef="#br0" timeOffset="51424.9456">24465 16298 0,'0'0'16,"53"18"-16,-18-18 0,-17 0 16,17 18-1,-17-18-15,-18 17 16,-18-17 0,-17 18-1,17-18-15</inkml:trace>
  <inkml:trace contextRef="#ctx0" brushRef="#br0" timeOffset="52610.0963">9208 17286 0,'17'0'31,"18"0"-31,1 0 16,-1 0-16,18-18 15,0 18-15,17 0 0,89-17 16,-88 17-16,-1 0 15,54 0-15,-18 17 16,-71-17-16,0 0 16</inkml:trace>
  <inkml:trace contextRef="#ctx0" brushRef="#br0" timeOffset="53972.1106">11659 17004 0,'53'0'16,"0"-18"-16,0 18 16,35 0-16,0-17 15,18 17-15,124 0 0,-107 0 16,-17 0-16,0-18 0,-36 18 15,1 18-15,17-18 16</inkml:trace>
  <inkml:trace contextRef="#ctx0" brushRef="#br0" timeOffset="75243.7215">1570 14235 0,'0'-18'0,"18"18"16,-18-18-16,0 1 15,-18 17 95,0-18-110,1 18 15,-1 0 1,18-18-16,-18 18 0,1 0 16,-19 0-16,19-17 0,-19 17 15,19 0 1,-18 0-16,17-18 0,0 18 15,-52 0-15,52 0 16,-17 0-16,0 0 16,17 0-16,-17 18 0,-1-18 15,1 0-15,0 17 0,-36 1 16,36 0-16,0 17 16,-1-17-16,-17 35 15,18-18-15,0 0 16,17 0-16,-17 1 0,17-1 15,-35 35-15,18 1 16,35-36-16,-17 1 16,17 16-16,0 1 0,0 0 15,0 0-15,0 18 0,35-18 16,0 0-16,0 17 0,124 71 16,18-35 15,34-53-16,-52-53 1,-89-18-16,72-35 16,-54 18-16,-18-35 0,1 17 15,-18-18-15,0 1 0,-18-1 16,-17 1-16,-18-1 0,0-17 16,0 17-16,-36-17 0,1 17 15,-18-17-15,-17 0 0,-1 35 16,-88-35-1,89 53-15,-18 35 0,17-18 16,0 18-16,1 18 0,-36 35 16,53-18-16</inkml:trace>
  <inkml:trace contextRef="#ctx0" brushRef="#br0" timeOffset="80555.461">31362 14605 0,'0'0'16,"-18"0"-16,36 0 31,35 18-16,0-1-15,0-17 16,17 0 0,18 0-16,18 0 0,0 0 0,18 0 15,-19 0-15,1 0 16,0 0-16,53 0 16,-106 0-16,0 18 0,-18-18 15,-35 18-15</inkml:trace>
  <inkml:trace contextRef="#ctx0" brushRef="#br1" timeOffset="145604.0345">5786 8837 0,'0'0'0,"-18"0"16,18 18-1,18-18 1,17 0 0,-18 0-16,19 0 0,-1 0 15,0 0-15,18 0 0,0 0 16,0-18-16,0 18 16,18-18-16,-1 18 0,1-17 15,-1 17-15,89 0 16,-88 0-16,17 17 0,53 1 15,-71-18 1,107 18 0,-107-18-16,-17 17 0,35-17 15,-35 0-15,-17 0 16,17 0-16,-36 0 16,1 0-16,17 0 15,-53 0 32,1 0-47</inkml:trace>
  <inkml:trace contextRef="#ctx0" brushRef="#br1" timeOffset="146299.0619">8467 8872 0,'-36'0'16,"19"18"-16,34-18 31,19 0-31,-1 0 16,18 18-16,0-18 0,17 0 15,1 17-15,-1-17 0,1 0 16,0 18-16,-19-18 0,1 0 16,36 0-1,-72 0-15</inkml:trace>
  <inkml:trace contextRef="#ctx0" brushRef="#br1" timeOffset="147260.7986">9860 8749 0,'0'18'31,"18"17"-16,-1 0-15,1 18 16,17-18-16,1 36 0,-1-18 16,71 106-1,-53-71-15,0 18 0,-1-18 16,1 18-16,18-1 0,0-16 16,-19 16-16,1-16 0,0-1 15,35 53-15,-52-71 16,-19-17-16,1 0 15,-18-17-15,0-1 0,0 0 16,18-17-16,-18 17 16,-18-35-16,-17-53 15</inkml:trace>
  <inkml:trace contextRef="#ctx0" brushRef="#br1" timeOffset="147828.6189">9754 9102 0,'-17'35'15,"34"-70"-15,-52 70 16,35-17-16,-18-18 0,18 17 16,0-34-1,0-1 1,18-53 0,-18 36-16,18-18 0,-1 0 0,1 18 15,0-18-15,-1 18 16,-17-18-16,18 18 0,0 17 15,-1-17-15,-17 17 16,18 0-16,-18 1 0,17 17 0,1 0 16,0 17-1,-1 19-15,1-19 16,17 19-16,-17-1 0,0 0 16,-1 0-16,54 18 15,-36-17-15,0-19 0,1 1 16,-19 0-16,18-1 15,-17-17-15</inkml:trace>
  <inkml:trace contextRef="#ctx0" brushRef="#br1" timeOffset="152957.1857">11130 11042 0,'-17'-18'0,"-1"1"16,0-1-1,1 18-15,-1 0 0,0 0 16,-52 0-1,52 35-15,-17-17 0,17 17 0,1 1 16,-1-1-16,18 18 0,18 17 16,-1-34-1,1-19-15,-1 18 0,72 1 16,-54-19-16,0-17 16,36 0-1,-36 0-15,-17 0 0,-1 0 16,1 0-16,-36 0 15</inkml:trace>
  <inkml:trace contextRef="#ctx0" brushRef="#br1" timeOffset="153383.3175">11465 10672 0,'0'-18'16,"-17"18"-16,-1 18 16,0-1-16,1-17 0,-1 18 15,-17 17 1,17-17-16,1-18 0,17 17 16,-18 1-16,18 0 15,35 35-15,-17-36 16,-1 1-16,19 17 0,17 0 15,-36-17-15,19 0 16,-19-1-16,1-17 16,-1 18-16</inkml:trace>
  <inkml:trace contextRef="#ctx0" brushRef="#br1" timeOffset="153695.628">11624 10777 0,'18'0'16,"-1"0"0,1 0-1,17 0 1,-17 0-16,0 0 0,-1 0 0,18 0 16,-17 0-1,0 0-15,-36 0 16</inkml:trace>
  <inkml:trace contextRef="#ctx0" brushRef="#br1" timeOffset="154001.8906">11730 10636 0,'18'0'15,"-18"18"1,0 17 0,0-17-16,0 35 15,0 0-15,0-36 16,0 19-16,17-19 0,1-17 15,-18 18-15,35-1 16,-17-17-16,17 0 16,-17-17-1</inkml:trace>
  <inkml:trace contextRef="#ctx0" brushRef="#br1" timeOffset="154284.6418">12065 10760 0,'18'0'15,"-1"0"1,1 17-16,0-17 0,-1 0 16,1 0-1,-1 0-15,1 0 0,0-17 16,-1 17 0</inkml:trace>
  <inkml:trace contextRef="#ctx0" brushRef="#br1" timeOffset="154567.8951">12383 10654 0,'17'18'32,"-17"17"-17,0-18-15,18 1 0,-18 35 16,0-35-16,0-1 16,0 1-16,17 0 0,-17-1 15,18 1 1</inkml:trace>
  <inkml:trace contextRef="#ctx0" brushRef="#br1" timeOffset="154945.598">12577 10566 0,'17'0'15,"1"17"1,-1 1 0,1 0-16,0-1 0,-1-17 15,1 18-15,0 0 0,-1-18 16,19 35-1,-1-35-15,-18 17 0,1-17 16,0 36 0,-1-36-16,1 17 0,-18 1 15,0 17-15,0-17 16,-18 0-16,1-1 0,-19 18 16,19-35-1,17 18-15,-35 0 16,35-1-16,-18-17 0</inkml:trace>
  <inkml:trace contextRef="#ctx0" brushRef="#br1" timeOffset="156531.3975">14323 10054 0,'17'88'16,"1"-17"-16,0-1 0,-1 19 0,1-1 15,0 18-15,-1-18 16,1-18-16,17 36 15,-17-70-15,-18-1 16,0-53-16,0 1 16,-35-72-16,17 19 15,18 17-15,-18-18 0,18-17 16,0-71 0,0 89-16,0-1 0,18 18 15,0 18-15,17-18 16,-18 36-16,19 17 0,-19 0 15,1 17-15,0 36 16,-18-18-16,0 1 16,-18-1-16,0 0 0,-52 18 15,52-35 1,1-18-16</inkml:trace>
  <inkml:trace contextRef="#ctx0" brushRef="#br1" timeOffset="156836.7087">14764 10266 0,'0'0'16,"17"35"-16,1-35 0,-18 18 16,18-18-16,17 0 0,-17-18 15,17 0-15,-17 18 0,17-35 16,-18 18-16,1-1 0,-18 0 15,18 1-15,-36-36 16,0 35-16,-17 18 16,18-18-16,-19 18 0,1 18 15,17 0-15,-17-1 0,17 36 16,1-17 0,17-19-16,17 18 0,1 1 0,0-19 15,52 19 1,-34-36-16,52 17 15,-53-17-15,-17 0 0</inkml:trace>
  <inkml:trace contextRef="#ctx0" brushRef="#br1" timeOffset="157153.9733">15152 10354 0,'0'18'15,"0"-36"-15,17 36 0,1-18 0,35-36 16,-35 36 0,-1-17-16,1-1 15,0-17-15,-18 17 0,0 1 16,0-1-16,-18 0 0,-17 1 16,-1-1-1,1 18-15,17 18 16,1-1-16,-1 1 15,18 0-15,0-1 0,18 18 0,-18-17 16,35 17-16,-17-17 0,52 0 16,-34-1-1,-1-17-15,0 0 0,0 0 16,1 0-16,-19-17 0,1 17 16</inkml:trace>
  <inkml:trace contextRef="#ctx0" brushRef="#br1" timeOffset="157427.0053">15487 10248 0,'0'0'15,"0"35"-15,-18-17 0,18 0 0,0-1 16,18 1-16,-18 0 16,18-1-16,-1 1 0,19 0 0,-1-1 15,0-17 1,-17 0-16,-1 0 0,19-17 15,-19-1-15,-17 0 16,0 1-16,0-1 16,-53-53-1,18 54-15,17-1 0,-17 18 16,0-17 0,17 17-16</inkml:trace>
  <inkml:trace contextRef="#ctx0" brushRef="#br1" timeOffset="158205.5762">15452 10248 0,'0'18'16,"17"35"15,1 0-31,-18-18 0,18 18 16,-18 0-16,17 53 16,-17-71-16,0 18 0,18-18 15,-18 0-15,18-17 16,-18 0-16,17-1 0,1-17 15</inkml:trace>
  <inkml:trace contextRef="#ctx0" brushRef="#br1" timeOffset="158871.8606">15681 9860 0,'0'18'16,"18"17"0,-1 0-16,-17 1 0,18 17 15,0-18-15,-18 18 16,17-18-16,1 18 0,-1 17 15,1-52-15,-18 0 16,0-1-16,18-17 16,-18-53-1,0 36 1,17-36-16,1 35 16,-18 1-16,18 17 0,-1 0 15,1 35 1,0-17-16,-18-1 0,17 54 15,1-54-15,-18 19 0,17-1 16,-17-17 0,0-1-16,18-17 15</inkml:trace>
  <inkml:trace contextRef="#ctx0" brushRef="#br1" timeOffset="159123.7879">16104 10301 0,'0'35'16,"0"-70"-16,0 88 0,0-35 0,0-1 0,18-17 15,0 18-15,-1-18 0,1 0 16,0-18 0,-1 1-1,-17-1-15,0-17 0,0 17 0,0 0 16,-17 1-16,-1-1 0,0 1 15,-17-19 1,35 19-16,-18 17 16,18 17-16,0 1 15</inkml:trace>
  <inkml:trace contextRef="#ctx0" brushRef="#br1" timeOffset="159372.949">16245 9719 0,'18'35'16,"-18"1"-16,0 17 0,18-1 15,-18-16-15,17 17 0,-17 0 16,18-1-16,0 1 15,-18-17-15,0-1 0,17 0 16,-17 0-16,0 1 0,18 17 16,-18-36-16</inkml:trace>
  <inkml:trace contextRef="#ctx0" brushRef="#br1" timeOffset="159667.734">16439 10301 0,'18'0'16,"-36"0"-16,54 0 0,-19 0 0,1-18 0,0 18 15,-18-17-15,17-1 16,1 1-16,0-19 16,-18 19-16,-18-1 15,18 0-15,-35 18 0,-1 0 16,1 36-1,17-19-15,18 19 0,0-19 0,0 18 16,36 36 0,-19-53-16,19-1 0,-1 1 15,0 0-15,0-18 0,1 0 16,-1-18-16,0 18 16,-17-18-16</inkml:trace>
  <inkml:trace contextRef="#ctx0" brushRef="#br1" timeOffset="160340.0209">14676 11254 0,'-53'35'0,"106"-70"0,-124 105 16,53-35-16,1 1 0,17 17 15,0-18 1,17 0-16,1 0 0,17 1 0,1-19 16,34 19-16,-17-36 15,-18 0-15,1-18 0,-1 0 16,0 18-16,-17-17 0,-18-1 16,0-35-1,-18 53-15,1 0 16,-1 18-1,0 17-15,18-17 0,18-1 16,-18 1-16,18 0 0,17-18 16,0 17-16,0-17 0,1-17 15,-1 17-15,0-18 16,-17 0-16,17-17 16,-35 17-16,-18 1 0,18-18 15,-35 17-15,-18-17 16,18 35-16,0 0 15,17 0-15,0 0 0,1 0 16</inkml:trace>
  <inkml:trace contextRef="#ctx0" brushRef="#br1" timeOffset="160649.4385">15293 11589 0,'-18'17'0,"1"1"16,52-53-16,-53 70 16,18-53-1,0 1-15,18-1 16,0-17-16,-18 0 0,17-1 0,-17 1 16,18 17-16,-18-17 15,0 17-15,17 18 16,1 0-16,-18 36 15,0-1-15,18-17 16,-18 17-16,17 18 16,1-36-16,0 1 0,-1-18 15,1 0-15,0 0 16,-1-18 0</inkml:trace>
  <inkml:trace contextRef="#ctx0" brushRef="#br1" timeOffset="160940.2437">15558 11395 0,'17'35'16,"1"-17"-16,-18 17 0,17 0 16,-17-17-1,0-1-15,0 1 0,18 0 16,-18-36 0,-18-17-1,18 17-15,0-35 16,0 18-16,18 17 15,-18 1-15,18-1 0,-1 0 16,1 18-16,0 0 16,-1 18-16,-17 0 0,18-1 15,-18 1-15,18 0 0,-18-1 16,0 19-16,0-19 0,0 1 16,0-1-1,0 1-15</inkml:trace>
  <inkml:trace contextRef="#ctx0" brushRef="#br1" timeOffset="161219.9886">15822 11483 0,'0'0'0,"18"0"15,-1 0-15,1 0 0,17-18 16,-17 1-16,0-1 15,-18 0 1,0 1-16,17-1 0,-17 0 0,0 1 16,-17 17-16,-1 0 15,0 0-15,1 17 16,17 19 0,0-1-16,0-17 0,0 17 15,17-17-15,1-1 0,-18 1 16,18-1-16,17-17 0,-18 18 15,19-18 1,-19-18-16</inkml:trace>
  <inkml:trace contextRef="#ctx0" brushRef="#br1" timeOffset="161557.3854">16087 11430 0,'0'18'15,"17"17"-15,-17-17 16,18-18-16,-18 17 16,18-17-16,-1 18 0,1-18 0,0 0 15,-1 0 1,1 0-16,-18-18 0,0 1 16,0-1-1,0 0-15,0 1 0,-18-1 16,18 0-16,18 18 47,17-17-47,0 17 15,18-18-15,-35 0 16,17 1-16,-17 17 0,17-35 16,-35 17-1,18 18-15,-18-18 0,-18 18 16</inkml:trace>
  <inkml:trace contextRef="#ctx0" brushRef="#br1" timeOffset="161731.3737">16351 11236 0,'0'0'0,"0"35"0,18 1 0,-18-19 15,18 36 1,-18-35-16,17-1 0,-17 1 0,18 0 15,-1-1-15,-17 1 16,18-18-16,-18 18 0,18-18 16</inkml:trace>
  <inkml:trace contextRef="#ctx0" brushRef="#br1" timeOffset="161852.6721">16563 11377 0,'18'18'16,"-1"-1"-1,1 1-15,-18 0 0,17-18 16,1 17-16</inkml:trace>
  <inkml:trace contextRef="#ctx0" brushRef="#br1" timeOffset="161994.0456">16669 11254 0,'0'0'15,"0"-36"-15,-18 36 0,18-17 0,18 34 32,-18 1-17</inkml:trace>
  <inkml:trace contextRef="#ctx0" brushRef="#br1" timeOffset="162231.2769">16810 11377 0,'0'0'16,"-18"53"-16,18-35 0,0-1 15,18-17-15,0 18 0,-1-18 16,1 0-16,-1 0 0,1-18 16,0 18-16,-1-17 0,1-36 15,-18 35-15,0 0 16,-18-17-16,18 18 0,-17-1 15,-1 0-15,0 18 16,1-17-16</inkml:trace>
  <inkml:trace contextRef="#ctx0" brushRef="#br1" timeOffset="162483.0895">17057 11430 0,'0'-18'16,"17"1"-16,1-19 15,0 19-15,-1-1 0,1 1 16,0-1-16,-1 18 0,19 0 16,-19 18-1,18 17 1,-17-18-16,0 19 0,-1-19 15,1 1-15,0 0 0,-18-1 16,0 1-16,0 0 0,0-1 16</inkml:trace>
  <inkml:trace contextRef="#ctx0" brushRef="#br1" timeOffset="171050.7171">10866 11730 0,'17'0'15,"18"-18"1,18 18-16,89 0 15,-54 0-15,35 0 0,1-17 16,17 17-16,18 0 0,-18-18 16,17 18-16,301-35 15,-318 17 1,-17 18-16,70-35 16,-141 35-16,-1 0 0,-34 0 15</inkml:trace>
  <inkml:trace contextRef="#ctx0" brushRef="#br1" timeOffset="173931.9092">10001 9155 0,'18'0'31,"0"0"-15,17 0 0,-18 0-16,1 0 15,0-18-15,-1 0 0,1 1 0,17-1 16,18-53-1,-35 19-15,17-1 0,-17-18 0,17 18 16,0-88 0,-17 88-16,0-17 0,-1 17 15,-17 0-15,0-18 0,0 18 16,-17-17-16,-1 17 0,0-18 16,1 18-16,-19-17 0,1 17 15,0 0-15,17 0 16,-17 18-16,17-1 15,1 1-15,-1 0 0,0 17 0,1 1 16,-1-36 0,18 35-16,0 0 15,-18-17-15,18 18 0,0-19 16,-17 36 0,-1 0-1,1 36 1</inkml:trace>
  <inkml:trace contextRef="#ctx0" brushRef="#br1" timeOffset="174182.6546">9948 7549 0,'-17'0'16,"17"-17"-16,0-1 15,0-17 1,0 0-16,17 17 0,-17-17 15,18-18-15,-18 18 16,0 17-16,18 0 0,-18 1 16,17 17-1,1 35 1,0-17-16,17-1 0,-18 1 16,19-1-16,17 19 15,-18-19-15,0-17 0</inkml:trace>
  <inkml:trace contextRef="#ctx0" brushRef="#br1" timeOffset="175071.5174">9984 9190 0,'0'0'16,"17"0"-16,1 0 0,0-18 15,17 18-15,-18-17 0,19 17 16,17-36 0,-18 19-16,0-1 0,0-17 0,1 17 15,-1-17-15,0-18 0,1 18 16,-19-1-16,19 1 15,-19-18-15,18 0 0,-17 18 16,0-18-16,35-53 16,-36 53-16,1-17 0,0 17 15,-18-18-15,17 18 0,-17 0 16,0-17-16,0 17 16,0-18-16,0 1 0,0-1 15,0 1-15,0 17 16,0-18-16,-17-87 15,-1 87-15,0-17 0,1 17 0,-1-17 16,0 17-16,-35-70 16,36 88-16,-1 1 15,-17-1-15,17 0 0,1 17 16,-19-16-16,19-1 0,-1 17 16,-17-17-16,17 18 0,0-18 15,-17 0-15,18 18 16,-19-18-16,19 18 0,-1 0 15,0-1-15,1 19 0,-1-1 16,0 0-16,1 1 0,17-1 16,-18 18-16,18-18 15,0 1 17,0-1-17,0 1 1</inkml:trace>
  <inkml:trace contextRef="#ctx0" brushRef="#br1" timeOffset="175372.2538">9931 6297 0,'0'0'0,"0"-18"15,17-34 1,-17 16-16,0 1 0,0 0 16,0-1-16,-17 1 0,17 0 15,-18 0-15,0 17 0,18 0 16,-17 1 0,34 17-1,54 53 1,70-18-1,-88-17-15,0-18 16,-18 0-16,36 0 16,-36 0-16,-17 0 0</inkml:trace>
  <inkml:trace contextRef="#ctx0" brushRef="#br1" timeOffset="194024.5415">441 5503 0,'-18'0'32,"36"18"-1,17 0-16,-17-1-15,17 1 0,53 0 16,-52-1-16,17-17 16,-18 0-16,18 0 0,-18-17 0,-17 17 15,35-18 1,-53 0-16</inkml:trace>
  <inkml:trace contextRef="#ctx0" brushRef="#br1" timeOffset="194274.5838">706 5362 0,'0'0'15,"17"0"-15,1 18 0,-1-18 16,1 0-16,35 18 16,-18-18-16,-17 17 15,17-17-15,-17 18 0,0-1 16,-1 1-16,-17 0 0,18-1 15,-18 36-15,-18-35 16,1 0-16,-1-1 16,0 1-16,-17-1 0,17 1 15,1 0-15,-19-18 0,36 17 16,-17 1-16</inkml:trace>
  <inkml:trace contextRef="#ctx0" brushRef="#br1" timeOffset="194692.1938">353 6950 0,'0'0'16,"17"0"-16,1 0 0,0 0 15,17 0-15,0 0 0,71-18 16,-71 18 0,18 0-16,-17 0 0,34-18 15,-52 1-15,-1 17 16,-17-18-16</inkml:trace>
  <inkml:trace contextRef="#ctx0" brushRef="#br1" timeOffset="194920.8003">635 6773 0,'35'0'15,"-17"18"-15,0-18 0,17 0 16,-18 0-16,19 0 0,-19 18 15,1-18-15,0 17 0,-1 1 16,-17 0-16,18-1 0,-18 18 16,-18-17-1,1 17-15,-1-17 0,-17 0 16,17-1-16,0 1 0,1 0 16,-1-1-16,1 1 0</inkml:trace>
  <inkml:trace contextRef="#ctx0" brushRef="#br1" timeOffset="195304.3199">459 8308 0,'-18'0'16,"36"0"-16,-18 0 16,70 0-1,-35-18-15,18 18 0,-17 0 16,17 0-16,-18 0 16,0 0-16,0 0 0,-17 0 15,0 0-15,-1-17 0</inkml:trace>
  <inkml:trace contextRef="#ctx0" brushRef="#br1" timeOffset="195549.9751">688 8079 0,'0'0'15,"35"35"-15,-17-17 0,-1-1 0,1 1 16,17-1-16,-17 1 0,17-18 15,1 18-15,-19-18 16,54 35 0,-71-17-16,0 35 15,-18-18-15,1 0 16,-19-17-16,19 17 16,-19 0-16,19-17 0,-1 17 0,-17-17 15</inkml:trace>
  <inkml:trace contextRef="#ctx0" brushRef="#br1" timeOffset="199763.1548">9948 11236 0,'-17'0'0,"-19"0"15,36-18-15,-17 18 0,-1 0 16,36 0 15,-1 18-15,1 0-16,17-18 0,1 17 15,-1-17-15,0 0 16,0 0-16,18 0 0,-17 0 16,-1 0-16,0 0 0,-17 0 15,-1 0-15</inkml:trace>
  <inkml:trace contextRef="#ctx0" brushRef="#br1" timeOffset="199986.7501">10125 11165 0,'17'18'16,"1"-18"-16,0 18 15,17-18-15,0 17 16,89-17-16,-89 0 16,18 18-1,-35 0-15,-1-1 0,-17 36 16,-17-35-1,-19 17-15,-34 18 0,34-18 16,-17-17-16,18 17 16,-35 0-16</inkml:trace>
  <inkml:trace contextRef="#ctx0" brushRef="#br1" timeOffset="206286.4543">10760 11730 0,'0'-18'110,"0"-17"-95,-18 0-15,18 17 0,0-17 16,-18 17-16,18-17 16,-17-18-16,17 18 0,-18-1 15,1-17-15,-1-35 16,0 35-16,1-17 16,-1 17-16,18 18 0,-18 17 15,1-35-15,-1 35 16,18-17-16,-35 0 15,35 17-15,-18 18 0,18-17 16,0-1 0,0 0-1,0 1 17,18 17-17,-1-18-15,1 18 16,0-18-1,-1 18-15,1-17 0,35-1 16,-35 18 0,17-18-16,35 1 0,-34 17 15,-1-18-15,18 1 0,0 17 16,53-18 0,-36 0-16,1 1 0,87-1 15,-69 0-15,-19 1 16,18-1-16,1-17 0,-1 17 15,0 1-15,0-1 16,0 0-16,1-17 0,-1 17 16,0 1-16,0 17 0,-17-18 15,-18 0-15,0 18 16,88-17-16,-106 17 16,0-18-16,0 18 15,1 0-15,-1 0 0,0 0 16,18 0-1,-35 0-15,0 0 16,-1 0 0,1 0-1,-1 0 17,-17 18-32,18-1 15,0 1-15,-18 0 0,17-1 16,1 36-16,0 124 15,-1-19 1,1-69-16,17 210 16,-17-210-1,-1-1-15,19 35 16,-19-70-16,-17 0 0,18-18 16,-18 1-16</inkml:trace>
  <inkml:trace contextRef="#ctx0" brushRef="#br1" timeOffset="208145.1831">1782 5009 0,'-18'0'62,"-17"0"-46,17 18-16,-35-18 15,18 0-15,0 18 16,-1-18-16,-17 17 0,0-17 16,0 18-16,18 0 15,-18-18-15,0 17 0,18 1 0,-53 0 31,53-1-31,17-17 16,0 0-16,18 18 0,-17-1 16,17 1-1,17 35-15,-17-35 16,0 17-16,18 0 16,-18 1-16,18 16 0,-18 1 15,0 18-15,17-18 0,-17 17 16,0 1-16,18 17 15,0-35-15,-18-18 0,17 1 16,-17-19-16,18 1 0,-1 17 16,1-17-1,0-1-15,52 1 16,36-18 0,18 0-1,17 18 1,-88-18-1,17 17-15,-17-17 16,-18 0-16,1 0 0,-1 0 16,0-17-16,-17-1 0,-1-17 15,1 17-15,-18-17 16,0 0-16,0-1 0,0-17 0,-18 0 16,1 1-16,-1-19 15,18 0-15,-17-52 16,17 52-16,-18 36 0,0-18 15,1 18-15,-1-18 0,-17 0 16,17 18 0,0 17-16,-17-17 15,18 35-15,-1 18 16,0 17-16</inkml:trace>
  <inkml:trace contextRef="#ctx0" brushRef="#br1" timeOffset="208919.241">1764 6332 0,'0'-17'16,"-35"-1"-16,17 18 0,0-18 16,-17 18-16,0-17 15,0 17-15,-1 0 0,-17 0 16,0 17-16,18-17 0,0 18 15,0-18-15,-1 18 0,1-18 16,0 17-16,17-17 16,0 18-16,1-18 0,-1 18 15,36-1 1,-18 1 0,17 0-16,-17-1 15,18 18-15,-18 1 0,0-1 16,0 18-16,0 0 15,0 0-15,-18 70 0,1-52 16,-1-1-16,18 1 16,-17-18-16,17 0 0,0 0 15,0 0-15,0-18 0,0 0 16,17 0-16,-17 1 16,18-19-16,-1 19 0,1-19 15,17-17-15,-17 18 0,17 0 16,1-18-16,-1 0 0,0 0 15,18 0-15,-18 0 0,18 0 16,0 0-16,-18-18 0,18 0 16,0 1-16,-17-1 15,16 0-15,-16 1 0,-19 17 0,19-18 16,-19 18-16,1-18 16,0 18-16,-1 0 0,-17-17 15,18-1-15,-18 1 0,0-1 16,0-17-16,0-1 0,0 1 15,0-18-15,0-88 16,-18-18 0,18 71-16,-17 18 0,-1-1 15,0 18-15,1 18 0,-1 17 16,0 0-16,1 1 0,-1 34 16,0 1-1</inkml:trace>
  <inkml:trace contextRef="#ctx0" brushRef="#br1" timeOffset="209690.3509">1834 7602 0,'-17'-17'16,"34"34"-16,-69-34 0,34 17 0,-17 0 0,-1 0 16,1 17-16,-18 1 0,18-18 15,0 18-15,-18-1 16,0 1-16,0 0 16,18-1-16,-18 1 0,0-1 15,17 1-15,-16 0 0,16-1 16,19-17-16,-19 18 0,19 0 15,-1-1-15,18 1 0,18 0 16,-1-1 0,-17 1-16,18 0 0,0-1 15,-18 1-15,17-1 0,-17 19 16,0-1-16,0 18 0,0 0 16,-17 0-16,17 0 15,0 17-15,0 1 0,0-1 16,0 1-16,17-18 0,-17 0 15,18-18-15,0 18 0,-1-18 16,18 0-16,-17-17 16,17 17-16,1-17 0,17 0 15,-18-1-15,71-17 16,-53 0-16,0 0 0,-1 0 16,1-17-16,0-1 0,-17 18 15,16-18-15,1-17 0,-17 17 16,-1-17-16,0 0 0,0 0 15,-17-1-15,0 1 16,-1 0-16,1-18 0,-18-35 16,0 17-16,-18 1 15,1-1-15,-19-35 0,1 0 16,0 18-16,0-18 0,-1 18 16,1 18-16,17 17 15,-17 0-15,0 35 0,0 0 16,17 18-16</inkml:trace>
  <inkml:trace contextRef="#ctx0" brushRef="#br1" timeOffset="216104.8179">10883 11748 0,'0'17'16,"-17"-17"-16,17-17 31,-18 17-15,0 0 15,1 0-15,17-18 46,17 18-46,1 0-1,0 0-15,34 0 16,-34 0 0,17 0-16,18 0 0,-17 0 15,69 0-15,-34 0 16,-18-18-16,17 18 0,-17-17 16,18-1-16,35 0 15,-53 1-15,17 17 16,-17 0-16,0 0 0,71-18 15,-72 18-15,19 0 16,0 0-16,-19 0 16,54 18-16,53-18 15,-53 0 1,70-36 0,-88 19-1,-35-1-15,18 18 16,-36 0-16,36 0 15,-36 0-15,-17 18 16,17-18-16,-17 17 0,17-17 0,-17 0 16,-1 18-16,1-18 15,-1 0-15,1 0 16,-18 18 62,-18-18-62</inkml:trace>
  <inkml:trace contextRef="#ctx0" brushRef="#br1" timeOffset="221753.2924">10425 11677 0,'-18'0'16,"0"0"-16,1 0 0,-19 18 15,19-1 1,-1 1-16,0 17 0,1 0 16,-18 54-16,17-36 15,0-1-15,18 1 0,-17 0 16,17 0-16,17 18 15,-17-36-15,18 0 0,0-35 16,-1 18-16,1-18 16,-1 0-16,1-18 0,0 1 15,-1-19-15</inkml:trace>
  <inkml:trace contextRef="#ctx0" brushRef="#br1" timeOffset="222038.3169">10283 11606 0,'0'0'15,"0"-17"17,36 17-17,-19 0-15,1 0 16,17 0-16,-17 0 0,0 0 0,-1 0 15,1 17-15,0-17 0,-1 18 16,1 0-16,-18-1 16,0 19-16,0-19 0,-18 19 15,1 16 1,-1-16-16,0-1 0,18 0 0,-17 1 16,17-19-16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51" Type="http://schemas.openxmlformats.org/officeDocument/2006/relationships/customXml" Target="../ink/ink2.xml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6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LSTM (long short term memory)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GRU and LSTM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43249" y="946009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10BAFB-CCF8-4E48-B082-AFDF2A3A167F}"/>
                  </a:ext>
                </a:extLst>
              </p14:cNvPr>
              <p14:cNvContentPartPr/>
              <p14:nvPr/>
            </p14:nvContentPartPr>
            <p14:xfrm>
              <a:off x="171360" y="1523880"/>
              <a:ext cx="11360520" cy="5169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10BAFB-CCF8-4E48-B082-AFDF2A3A1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000" y="1514520"/>
                <a:ext cx="1137924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3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LSTM units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1550" y="946010"/>
            <a:ext cx="4821128" cy="5390151"/>
            <a:chOff x="6831550" y="946010"/>
            <a:chExt cx="4821128" cy="5390151"/>
          </a:xfrm>
        </p:grpSpPr>
        <p:sp>
          <p:nvSpPr>
            <p:cNvPr id="20" name="TextBox 19"/>
            <p:cNvSpPr txBox="1"/>
            <p:nvPr/>
          </p:nvSpPr>
          <p:spPr>
            <a:xfrm>
              <a:off x="8975452" y="946010"/>
              <a:ext cx="1378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LSTM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blipFill>
                  <a:blip r:embed="rId6"/>
                  <a:stretch>
                    <a:fillRect l="-436" t="-1515" r="-14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6" t="-3279" r="-1643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53" t="-143333" r="-2161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27273" r="-423" b="-1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6" t="-143333" r="-1286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40" r="-53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354" y="1316314"/>
            <a:ext cx="4821128" cy="2847967"/>
            <a:chOff x="6840283" y="2295055"/>
            <a:chExt cx="4821128" cy="25205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blipFill>
                  <a:blip r:embed="rId2"/>
                  <a:stretch>
                    <a:fillRect l="-1744" t="-151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7" t="-2941" r="-632" b="-19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2" t="-126471" r="-2190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82" t="-112000" r="-730" b="-1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82" t="-126471" r="-1314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7" t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LSTM in pictures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9908" y="729903"/>
            <a:ext cx="6086208" cy="3598300"/>
            <a:chOff x="6149908" y="729903"/>
            <a:chExt cx="6086208" cy="3598300"/>
          </a:xfrm>
        </p:grpSpPr>
        <p:grpSp>
          <p:nvGrpSpPr>
            <p:cNvPr id="55" name="Group 54"/>
            <p:cNvGrpSpPr/>
            <p:nvPr/>
          </p:nvGrpSpPr>
          <p:grpSpPr>
            <a:xfrm>
              <a:off x="6149908" y="729903"/>
              <a:ext cx="6086208" cy="3598300"/>
              <a:chOff x="6055301" y="620625"/>
              <a:chExt cx="6086208" cy="35983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6055301" y="620625"/>
                <a:ext cx="6086208" cy="3598300"/>
                <a:chOff x="449755" y="3771255"/>
                <a:chExt cx="6086208" cy="3598300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5297919" y="4061077"/>
                  <a:ext cx="0" cy="22436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449755" y="3771255"/>
                  <a:ext cx="6086208" cy="3598300"/>
                  <a:chOff x="435708" y="3257070"/>
                  <a:chExt cx="6086208" cy="35983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Rectangle 23"/>
                  <p:cNvSpPr/>
                  <p:nvPr/>
                </p:nvSpPr>
                <p:spPr>
                  <a:xfrm>
                    <a:off x="1870184" y="4467961"/>
                    <a:ext cx="3701440" cy="1748751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0837" y="5704750"/>
                    <a:ext cx="821059" cy="246223"/>
                    <a:chOff x="1950544" y="5457730"/>
                    <a:chExt cx="821059" cy="24622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950544" y="5457732"/>
                      <a:ext cx="82105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forget gate</a:t>
                      </a: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025883" y="5457730"/>
                      <a:ext cx="659949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862528" y="5690722"/>
                    <a:ext cx="903011" cy="254935"/>
                    <a:chOff x="2880903" y="5449017"/>
                    <a:chExt cx="903011" cy="254935"/>
                  </a:xfrm>
                </p:grpSpPr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880903" y="5457731"/>
                      <a:ext cx="90301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update gate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947288" y="5449017"/>
                      <a:ext cx="762153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856984" y="5686366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995490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407198" y="5704750"/>
                    <a:ext cx="867545" cy="256708"/>
                    <a:chOff x="4648531" y="5457730"/>
                    <a:chExt cx="867545" cy="256708"/>
                  </a:xfrm>
                </p:grpSpPr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648531" y="5468217"/>
                      <a:ext cx="8675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output gate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14760" y="5457730"/>
                      <a:ext cx="790950" cy="25485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678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615592" y="4940653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007418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4961049" y="3771255"/>
                    <a:ext cx="654346" cy="261603"/>
                    <a:chOff x="2217307" y="5457730"/>
                    <a:chExt cx="673348" cy="261603"/>
                  </a:xfrm>
                </p:grpSpPr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217307" y="5465420"/>
                      <a:ext cx="6733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244262" y="5457730"/>
                      <a:ext cx="593350" cy="26160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" name="Straight Arrow Connector 48"/>
                  <p:cNvCxnSpPr>
                    <a:stCxn id="16" idx="3"/>
                  </p:cNvCxnSpPr>
                  <p:nvPr/>
                </p:nvCxnSpPr>
                <p:spPr>
                  <a:xfrm>
                    <a:off x="1434338" y="4678456"/>
                    <a:ext cx="82187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2509482" y="4692344"/>
                    <a:ext cx="67806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3406878" y="4699851"/>
                    <a:ext cx="2517909" cy="1079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4844198" y="4717473"/>
                    <a:ext cx="2387" cy="21282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4858132" y="5527398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H="1">
                    <a:off x="4846566" y="5192717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Elbow Connector 64"/>
                  <p:cNvCxnSpPr/>
                  <p:nvPr/>
                </p:nvCxnSpPr>
                <p:spPr>
                  <a:xfrm>
                    <a:off x="1428209" y="5443587"/>
                    <a:ext cx="3429923" cy="688373"/>
                  </a:xfrm>
                  <a:prstGeom prst="bentConnector3">
                    <a:avLst>
                      <a:gd name="adj1" fmla="val 890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4844198" y="5949080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408797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3328250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240919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stCxn id="20" idx="0"/>
                  </p:cNvCxnSpPr>
                  <p:nvPr/>
                </p:nvCxnSpPr>
                <p:spPr>
                  <a:xfrm flipV="1">
                    <a:off x="2381367" y="4830844"/>
                    <a:ext cx="1480" cy="87390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 flipV="1">
                    <a:off x="3309217" y="5249663"/>
                    <a:ext cx="0" cy="4206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440821" y="5140021"/>
                    <a:ext cx="645709" cy="534186"/>
                    <a:chOff x="3474412" y="5159044"/>
                    <a:chExt cx="622643" cy="527322"/>
                  </a:xfrm>
                </p:grpSpPr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>
                      <a:off x="3474412" y="5162662"/>
                      <a:ext cx="60710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Elbow Connector 90"/>
                    <p:cNvCxnSpPr>
                      <a:stCxn id="27" idx="0"/>
                    </p:cNvCxnSpPr>
                    <p:nvPr/>
                  </p:nvCxnSpPr>
                  <p:spPr>
                    <a:xfrm rot="16200000" flipV="1">
                      <a:off x="3762272" y="5351583"/>
                      <a:ext cx="527322" cy="142244"/>
                    </a:xfrm>
                    <a:prstGeom prst="bentConnector3">
                      <a:avLst>
                        <a:gd name="adj1" fmla="val 99131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3303273" y="4777221"/>
                    <a:ext cx="0" cy="27432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4954518" y="5448858"/>
                    <a:ext cx="105417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 flipV="1">
                    <a:off x="5299317" y="4111097"/>
                    <a:ext cx="0" cy="133224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2122714" y="6131960"/>
                    <a:ext cx="0" cy="31427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10771706" y="1699122"/>
                <a:ext cx="302835" cy="685108"/>
                <a:chOff x="10771706" y="1699122"/>
                <a:chExt cx="302835" cy="68510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779267" y="1699122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0779267" y="174930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0771706" y="181302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10775487" y="186101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7945525" y="2032572"/>
              <a:ext cx="300082" cy="369332"/>
              <a:chOff x="-1474217" y="3505574"/>
              <a:chExt cx="300082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871381" y="2502056"/>
              <a:ext cx="300082" cy="369332"/>
              <a:chOff x="-1474217" y="3505574"/>
              <a:chExt cx="300082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10420901" y="2792102"/>
              <a:ext cx="300082" cy="359664"/>
              <a:chOff x="-1474217" y="3505574"/>
              <a:chExt cx="300082" cy="36933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22192" y="4183952"/>
            <a:ext cx="3867530" cy="2740781"/>
            <a:chOff x="122192" y="4183952"/>
            <a:chExt cx="3867530" cy="2740781"/>
          </a:xfrm>
        </p:grpSpPr>
        <p:grpSp>
          <p:nvGrpSpPr>
            <p:cNvPr id="479" name="Group 478"/>
            <p:cNvGrpSpPr/>
            <p:nvPr/>
          </p:nvGrpSpPr>
          <p:grpSpPr>
            <a:xfrm>
              <a:off x="122192" y="4183952"/>
              <a:ext cx="3867530" cy="2740781"/>
              <a:chOff x="122192" y="4183952"/>
              <a:chExt cx="3867530" cy="2740781"/>
            </a:xfrm>
          </p:grpSpPr>
          <p:grpSp>
            <p:nvGrpSpPr>
              <p:cNvPr id="470" name="Group 469"/>
              <p:cNvGrpSpPr/>
              <p:nvPr/>
            </p:nvGrpSpPr>
            <p:grpSpPr>
              <a:xfrm>
                <a:off x="122192" y="4183952"/>
                <a:ext cx="3867530" cy="2740781"/>
                <a:chOff x="111113" y="4199264"/>
                <a:chExt cx="3867530" cy="2740781"/>
              </a:xfrm>
            </p:grpSpPr>
            <p:cxnSp>
              <p:nvCxnSpPr>
                <p:cNvPr id="309" name="Straight Arrow Connector 308"/>
                <p:cNvCxnSpPr/>
                <p:nvPr/>
              </p:nvCxnSpPr>
              <p:spPr>
                <a:xfrm flipV="1">
                  <a:off x="2844837" y="4485091"/>
                  <a:ext cx="0" cy="16088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/>
                    <p:cNvSpPr txBox="1"/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1" name="TextBox 3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2" name="TextBox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5" name="Rectangle 314"/>
                <p:cNvSpPr/>
                <p:nvPr/>
              </p:nvSpPr>
              <p:spPr>
                <a:xfrm>
                  <a:off x="1022200" y="5145558"/>
                  <a:ext cx="1976274" cy="1253969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1116166" y="5840764"/>
                  <a:ext cx="352360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1636300" y="5840764"/>
                  <a:ext cx="330931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2104968" y="5840764"/>
                  <a:ext cx="224688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412124" y="5840764"/>
                  <a:ext cx="399639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Rectangle 320"/>
                    <p:cNvSpPr/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⨁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1" name="Rectangle 3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r="-34211" b="-11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TextBox 321"/>
                <p:cNvSpPr txBox="1"/>
                <p:nvPr/>
              </p:nvSpPr>
              <p:spPr>
                <a:xfrm>
                  <a:off x="1725566" y="5536893"/>
                  <a:ext cx="43" cy="177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TextBox 323"/>
                    <p:cNvSpPr txBox="1"/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24" name="TextBox 3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6" name="Group 325"/>
                <p:cNvGrpSpPr/>
                <p:nvPr/>
              </p:nvGrpSpPr>
              <p:grpSpPr>
                <a:xfrm>
                  <a:off x="2510427" y="4661922"/>
                  <a:ext cx="668819" cy="246221"/>
                  <a:chOff x="1904987" y="5479971"/>
                  <a:chExt cx="1289034" cy="343373"/>
                </a:xfrm>
              </p:grpSpPr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1904987" y="5479971"/>
                    <a:ext cx="1289034" cy="34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softmax</a:t>
                    </a:r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>
                  <a:xfrm>
                    <a:off x="2022068" y="5520225"/>
                    <a:ext cx="1047985" cy="291580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7" name="Straight Arrow Connector 326"/>
                <p:cNvCxnSpPr/>
                <p:nvPr/>
              </p:nvCxnSpPr>
              <p:spPr>
                <a:xfrm flipV="1">
                  <a:off x="788840" y="5306454"/>
                  <a:ext cx="43946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/>
                <p:nvPr/>
              </p:nvCxnSpPr>
              <p:spPr>
                <a:xfrm flipV="1">
                  <a:off x="1422724" y="5310311"/>
                  <a:ext cx="29293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/>
                <p:cNvCxnSpPr/>
                <p:nvPr/>
              </p:nvCxnSpPr>
              <p:spPr>
                <a:xfrm>
                  <a:off x="1911363" y="5309892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/>
                <p:cNvCxnSpPr>
                  <a:endCxn id="316" idx="2"/>
                </p:cNvCxnSpPr>
                <p:nvPr/>
              </p:nvCxnSpPr>
              <p:spPr>
                <a:xfrm flipV="1">
                  <a:off x="1292346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/>
                <p:cNvCxnSpPr/>
                <p:nvPr/>
              </p:nvCxnSpPr>
              <p:spPr>
                <a:xfrm flipH="1" flipV="1">
                  <a:off x="2853083" y="4889663"/>
                  <a:ext cx="0" cy="95531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TextBox 335"/>
                    <p:cNvSpPr txBox="1"/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36" name="TextBox 3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157031" y="6351724"/>
                  <a:ext cx="0" cy="22535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Elbow Connector 306"/>
                <p:cNvCxnSpPr/>
                <p:nvPr/>
              </p:nvCxnSpPr>
              <p:spPr>
                <a:xfrm>
                  <a:off x="750417" y="5966298"/>
                  <a:ext cx="1864896" cy="383673"/>
                </a:xfrm>
                <a:prstGeom prst="bentConnector3">
                  <a:avLst>
                    <a:gd name="adj1" fmla="val 17312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/>
                <p:cNvCxnSpPr/>
                <p:nvPr/>
              </p:nvCxnSpPr>
              <p:spPr>
                <a:xfrm flipV="1">
                  <a:off x="2847802" y="5831567"/>
                  <a:ext cx="100745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 flipV="1">
                  <a:off x="1807912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V="1">
                  <a:off x="2226201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 flipV="1">
                  <a:off x="2613880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/>
              <p:cNvGrpSpPr/>
              <p:nvPr/>
            </p:nvGrpSpPr>
            <p:grpSpPr>
              <a:xfrm>
                <a:off x="2704236" y="4947531"/>
                <a:ext cx="316540" cy="672713"/>
                <a:chOff x="2705057" y="4946775"/>
                <a:chExt cx="316540" cy="672713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2721688" y="4975529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726323" y="494677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2705057" y="5096268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199" name="Group 198"/>
            <p:cNvGrpSpPr/>
            <p:nvPr/>
          </p:nvGrpSpPr>
          <p:grpSpPr>
            <a:xfrm>
              <a:off x="1194928" y="5151984"/>
              <a:ext cx="297533" cy="369332"/>
              <a:chOff x="-1480460" y="3459686"/>
              <a:chExt cx="316802" cy="481839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038921" y="4211583"/>
            <a:ext cx="3901711" cy="2685519"/>
            <a:chOff x="4038921" y="4211583"/>
            <a:chExt cx="3901711" cy="2685519"/>
          </a:xfrm>
        </p:grpSpPr>
        <p:grpSp>
          <p:nvGrpSpPr>
            <p:cNvPr id="480" name="Group 479"/>
            <p:cNvGrpSpPr/>
            <p:nvPr/>
          </p:nvGrpSpPr>
          <p:grpSpPr>
            <a:xfrm>
              <a:off x="4038921" y="4211583"/>
              <a:ext cx="3901711" cy="2685519"/>
              <a:chOff x="4038921" y="4211583"/>
              <a:chExt cx="3901711" cy="2685519"/>
            </a:xfrm>
          </p:grpSpPr>
          <p:grpSp>
            <p:nvGrpSpPr>
              <p:cNvPr id="475" name="Group 474"/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4038921" y="4211583"/>
                  <a:ext cx="3744139" cy="2685519"/>
                  <a:chOff x="111113" y="4254526"/>
                  <a:chExt cx="3744139" cy="2685519"/>
                </a:xfrm>
              </p:grpSpPr>
              <p:cxnSp>
                <p:nvCxnSpPr>
                  <p:cNvPr id="263" name="Straight Arrow Connector 262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TextBox 263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4" name="TextBox 2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5" name="TextBox 264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5" name="TextBox 2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7" name="TextBox 266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7" name="TextBox 2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8" name="Rectangle 267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4" name="Rectangle 2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TextBox 275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6" name="TextBox 2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TextBox 276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7" name="TextBox 2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79" name="Straight Arrow Connector 278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4" name="TextBox 283"/>
                      <p:cNvSpPr txBox="1"/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4" name="TextBox 2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Elbow Connector 285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Arrow Connector 288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Arrow Connector 289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9" name="TextBox 358"/>
                    <p:cNvSpPr txBox="1"/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9" name="TextBox 3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0" name="Straight Arrow Connector 359"/>
                <p:cNvCxnSpPr/>
                <p:nvPr/>
              </p:nvCxnSpPr>
              <p:spPr>
                <a:xfrm>
                  <a:off x="5873352" y="5276180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/>
              <p:cNvGrpSpPr/>
              <p:nvPr/>
            </p:nvGrpSpPr>
            <p:grpSpPr>
              <a:xfrm>
                <a:off x="6652375" y="4919211"/>
                <a:ext cx="310222" cy="663495"/>
                <a:chOff x="2714775" y="4956730"/>
                <a:chExt cx="310222" cy="663495"/>
              </a:xfrm>
            </p:grpSpPr>
            <p:sp>
              <p:nvSpPr>
                <p:cNvPr id="368" name="TextBox 367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5" name="Group 204"/>
            <p:cNvGrpSpPr/>
            <p:nvPr/>
          </p:nvGrpSpPr>
          <p:grpSpPr>
            <a:xfrm>
              <a:off x="5106206" y="5141081"/>
              <a:ext cx="297533" cy="369332"/>
              <a:chOff x="-1480460" y="3459686"/>
              <a:chExt cx="316802" cy="481839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84802" y="4206533"/>
            <a:ext cx="3858674" cy="2695618"/>
            <a:chOff x="7984802" y="4206533"/>
            <a:chExt cx="3858674" cy="2695618"/>
          </a:xfrm>
        </p:grpSpPr>
        <p:grpSp>
          <p:nvGrpSpPr>
            <p:cNvPr id="482" name="Group 481"/>
            <p:cNvGrpSpPr/>
            <p:nvPr/>
          </p:nvGrpSpPr>
          <p:grpSpPr>
            <a:xfrm>
              <a:off x="7984802" y="4206533"/>
              <a:ext cx="3858674" cy="2695618"/>
              <a:chOff x="7984802" y="4206533"/>
              <a:chExt cx="3858674" cy="2695618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7984802" y="4206533"/>
                  <a:ext cx="3744139" cy="2695618"/>
                  <a:chOff x="111113" y="4244427"/>
                  <a:chExt cx="3744139" cy="2695618"/>
                </a:xfrm>
              </p:grpSpPr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5" name="TextBox 294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5" name="TextBox 2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8" name="TextBox 2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9" name="Rectangle 298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40" name="Rectangle 3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357" name="TextBox 356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45" name="Straight Arrow Connector 344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Arrow Connector 347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Arrow Connector 348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" name="TextBox 349"/>
                      <p:cNvSpPr txBox="1"/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0" name="TextBox 3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Elbow Connector 351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Arrow Connector 355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TextBox 360"/>
                    <p:cNvSpPr txBox="1"/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1" name="TextBox 3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2" name="Straight Arrow Connector 361"/>
                <p:cNvCxnSpPr/>
                <p:nvPr/>
              </p:nvCxnSpPr>
              <p:spPr>
                <a:xfrm>
                  <a:off x="9776196" y="5281229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/>
              <p:cNvGrpSpPr/>
              <p:nvPr/>
            </p:nvGrpSpPr>
            <p:grpSpPr>
              <a:xfrm>
                <a:off x="10558398" y="4921167"/>
                <a:ext cx="310222" cy="663495"/>
                <a:chOff x="2714775" y="4956730"/>
                <a:chExt cx="310222" cy="663495"/>
              </a:xfrm>
            </p:grpSpPr>
            <p:sp>
              <p:nvSpPr>
                <p:cNvPr id="373" name="TextBox 37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47" name="TextBox 446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81" name="TextBox 48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9048416" y="5136119"/>
              <a:ext cx="297533" cy="369332"/>
              <a:chOff x="-1480460" y="3459686"/>
              <a:chExt cx="316802" cy="481839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4" name="Straight Connector 483"/>
          <p:cNvCxnSpPr/>
          <p:nvPr/>
        </p:nvCxnSpPr>
        <p:spPr>
          <a:xfrm>
            <a:off x="779428" y="5280866"/>
            <a:ext cx="10525101" cy="258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14:cNvPr>
              <p14:cNvContentPartPr/>
              <p14:nvPr/>
            </p14:nvContentPartPr>
            <p14:xfrm>
              <a:off x="127080" y="1206360"/>
              <a:ext cx="12001680" cy="5645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720" y="1197000"/>
                <a:ext cx="1202040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188</Words>
  <Application>Microsoft Office PowerPoint</Application>
  <PresentationFormat>Widescreen</PresentationFormat>
  <Paragraphs>103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GRU and LSTM</vt:lpstr>
      <vt:lpstr>LSTM units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295</cp:revision>
  <dcterms:created xsi:type="dcterms:W3CDTF">2017-07-10T20:19:53Z</dcterms:created>
  <dcterms:modified xsi:type="dcterms:W3CDTF">2017-11-26T03:03:49Z</dcterms:modified>
</cp:coreProperties>
</file>