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3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38:24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4357 3422 0,'-18'0'16,"-17"-35"-16,17 35 15,-52-18-15,34 18 16,-34 18-16,35-1 16,-36 19-1,36-1-15,-1 35 16,36-17-16,0-17 0,18-1 15,0 0-15,35 0 16,-18-17-16,36 0 16,-36-18-16,18-36 15,-18 19-15,0-54 16,-17 36-16,-18-53 16,0 53-16,-18-1 15,1 1-15,17 0 0,-18-1 16,0 1-1,1 35-15,17 35 16,17 36 0,1-36-16,17 18 0,1-35 15,34 52-15,-35-52 16,18 0 0,-35-1-16,17 1 15</inkml:trace>
  <inkml:trace contextRef="#ctx0" brushRef="#br0" timeOffset="1118.1289">6456 3387 0,'17'0'0,"-17"-18"16,0 0 0,-17 18-16,-1-17 15,-17 17 1,0 17-16,17-17 0,-17 18 16,-18 35-16,35-18 15,1 18 1,17-18-16,17 36 15,1-36-15,-1-17 0,36 17 16,18-17 0,-18-36-1,-18 1-15,0-36 0,-35 17 16,18 1-16,-18-35 16,0 34-16,-35-17 15,17 18-15,0 17 16,18 36 15,36 35-15,-1-18-16,0 36 15,1-36-15,-19 0 0,1-17 16,35 35-16,-18-35 16,-17-18-16,-1 0 15</inkml:trace>
  <inkml:trace contextRef="#ctx0" brushRef="#br0" timeOffset="1774.0657">7179 3387 0,'0'0'16,"-35"-18"-16,17 0 0,-17 1 15,0-1-15,-1 18 16,1 0-16,0 0 16,-1 18-16,19-18 0,-18 35 15,-1 0-15,36 1 16,0-1-16,18 18 15,-18-18-15,35-17 16,-17-1-16,17 1 0,18 0 16,-18-18-16,18 0 15,-35-18-15,17-35 16,-17 35-16,-18-17 16,0 0-16,0 0 0,-18-18 15,18 17 1,-35-17-16,17 36 15,1-1-15,17 36 16,0 35 0,0-18-16,0 0 15,17 54-15,1-54 16,-1 0-16,36 18 16,-35-35-16,35 17 15,-35-17-15,-1-18 16,1 0-16,0 0 0</inkml:trace>
  <inkml:trace contextRef="#ctx0" brushRef="#br0" timeOffset="2144.0408">7391 3581 0,'0'53'0,"0"-106"0,0 123 15,17-17 1,-17-35-16,0-53 31,0-36-15,0 36-16,-17-18 15,17 18-15,0-18 0,17-36 16,-17 54-16,36 0 16,-36 17-16,35 18 15,-17 0-15,17 35 16,-35-17-16,35 35 16,-35-35-1,18-1-15,-1 19 16,1-36-16</inkml:trace>
  <inkml:trace contextRef="#ctx0" brushRef="#br0" timeOffset="2413.5081">7726 3334 0,'-18'0'16,"36"0"-16,-53 17 15,17 1-15,18 53 16,0-36-16,18 35 15,-1-34-15,36 17 16,-18-53-16,54 0 16,-54-18-16,0 0 0,0-17 15,-17 0-15,-18 0 16,0-1-16,0 1 0,-35-18 16,0 35-1,-36-17-15,36 17 16,-18 36-16,35-18 15,0 18-15,18 17 0</inkml:trace>
  <inkml:trace contextRef="#ctx0" brushRef="#br0" timeOffset="2754.228">8149 3581 0,'0'35'0,"0"-70"0,0 88 16,-17-71-1,17-35 1,0 35-16,0-52 16,17 17-1,18-18-15,-17 54 16,35-19-1,-35 36-15,17 0 0,-17 0 16,-1 18-16,1 17 16,-1 1-16,19-1 15,-19 0-15,-17-17 16,0 0-16,18-18 0,-18 17 16,0 1-16,-18-1 15</inkml:trace>
  <inkml:trace contextRef="#ctx0" brushRef="#br0" timeOffset="3603.7211">9754 3422 0,'18'0'31,"35"0"-31,-35 0 16</inkml:trace>
  <inkml:trace contextRef="#ctx0" brushRef="#br0" timeOffset="3743.7455">10266 3440 0,'35'0'16,"-70"0"-16,88 0 0,-18 0 16,-17 0-16,-1 0 15</inkml:trace>
  <inkml:trace contextRef="#ctx0" brushRef="#br0" timeOffset="3855.037">10707 3440 0,'17'0'16,"-34"0"-16</inkml:trace>
  <inkml:trace contextRef="#ctx0" brushRef="#br0" timeOffset="3970.8186">10918 3440 0,'18'-18'0,"-36"36"0,36-54 15</inkml:trace>
  <inkml:trace contextRef="#ctx0" brushRef="#br0" timeOffset="4444.3032">11906 3228 0,'-35'0'15,"0"18"-15,17 17 0,-35 18 16,53-18-16,0 18 16,18-35-16,35 17 15,-18-17-15,0-18 16,1 0-16,16-18 16,37-17-16,-54-1 15,0-34-15,-17 34 16,-36-34-16,1 35 15,-36-18 1,35 35-16,-17 18 0,-1 0 16,1 0-16,18 18 15</inkml:trace>
  <inkml:trace contextRef="#ctx0" brushRef="#br0" timeOffset="4665.9829">12435 3422 0,'0'0'0,"-35"-35"15,18-1-15,-1 19 0,0-19 16,1 19-16,17-1 0,0-17 16,0 17-16,17 1 15,1 17-15,0 0 16,34 35-1,-34-17-15,0-18 16</inkml:trace>
  <inkml:trace contextRef="#ctx0" brushRef="#br0" timeOffset="5124.4244">12788 3228 0,'0'0'0,"-17"-18"16,-54 36-1,36 17-15,17-17 16,0 17-16,18 0 0,18 18 16,0-17-16,-1-19 15,36 1 1,-17-18-16,34 0 16,-52-18-16,35-35 15,-53 36-15,17-19 16,-17 19-16,-17-36 0,17 18 15,-18 17-15,0 0 16,18 36 0,18 35-1,0-36-15,-18 19 16,17-19-16,1 19 0,0-19 16,-18 1-16,17-18 0,-17 18 15,0-36 1,0-17-16,0 17 15,36-35-15,-19 18 16,1 17-16,-1 1 16,19 17-1,-19 0-15,19 17 16,-36 18-16,17 1 16,-17-1-16,18-17 0,-18-1 15</inkml:trace>
  <inkml:trace contextRef="#ctx0" brushRef="#br0" timeOffset="5789.8127">13476 3281 0,'0'-18'16,"0"36"-16,-18-53 15,1 35-15,-1 0 0,-17 0 16,17 17-16,-17 18 15,35-17-15,0 35 16,0-18-16,18-17 16,17 17-1,0-35-15,-17 0 0,35 0 16,-18-35 0,-17 17-16,-18-17 15,0 0-15,17 17 0,-17 0 16,0 36-1,0 70 1,18 18 0,-18-53-16,18 53 15,-18-71-15,0 36 16,0-36-16,0-17 16,-18-1-16,-17-34 15,17 17-15,-17-53 16,17 35-16,-17-52 15,17 17-15</inkml:trace>
  <inkml:trace contextRef="#ctx0" brushRef="#br0" timeOffset="6061.8465">13688 3440 0,'0'0'0,"17"0"0,36 0 15,-17 0-15,-1-36 16,-17 19-16,-1-19 16,-17 19-16,0-19 0,0-16 15,0 34-15,-17-17 16,-19 17-16,19 0 0,-19 18 16,19 0-16,-1 0 0,0 53 15,18-17-15,36 34 16,-19-17-16,19-18 15,17 18 1,35 0-16,-53-35 16,18-18-16</inkml:trace>
  <inkml:trace contextRef="#ctx0" brushRef="#br0" timeOffset="6225.2929">14817 3334 0,'17'0'31,"1"0"-31,0 0 16,-1 0-16</inkml:trace>
  <inkml:trace contextRef="#ctx0" brushRef="#br0" timeOffset="6350.9907">15258 3404 0,'0'0'16,"35"-17"-16,-17 17 0</inkml:trace>
  <inkml:trace contextRef="#ctx0" brushRef="#br0" timeOffset="6478.3389">15752 3404 0,'0'0'0,"17"0"0</inkml:trace>
  <inkml:trace contextRef="#ctx0" brushRef="#br0" timeOffset="6617.7083">16175 3387 0,'0'0'16,"18"0"-16,-36 0 16</inkml:trace>
  <inkml:trace contextRef="#ctx0" brushRef="#br0" timeOffset="7269.0701">16704 3140 0,'-18'0'15,"36"0"-15,-18 0 16,71-18-16,-1 0 16,54 1-16,-71-1 15,35 18 1,-71 18-16,1 17 15,-18 0-15,-53 36 16,18-36-16,-18 36 16,35-54-16,18 36 15,18-35 1,52 17-16,-17-35 16,18 0-16,-1 0 15,-52-17-15,0-1 16,-36 0-1</inkml:trace>
  <inkml:trace contextRef="#ctx0" brushRef="#br0" timeOffset="7408.3874">16951 3281 0,'123'-18'15,"-246"36"-15,299-36 0,-123 1 16,0 17-16,-18-18 15,-17 18-15</inkml:trace>
  <inkml:trace contextRef="#ctx0" brushRef="#br0" timeOffset="7697.1452">17410 3122 0,'0'0'15,"0"18"-15,0 17 0,17 0 0,1-17 16,-18 17-16,18-17 0,17 17 15,-18-35-15,1 0 16,17-18 0,-17 1-16,-18-18 15,0 17 1,0-17-16,0-1 16,0 54-1,0 35 1,18-35-16,17 34 15,0-34 1,-17 0-16,17-1 0,0 1 16,-17-18-16,0-18 15</inkml:trace>
  <inkml:trace contextRef="#ctx0" brushRef="#br0" timeOffset="7924.3094">17780 2628 0,'0'0'16,"53"106"-16,-35-35 0,-1-18 16,18 70-16,-17-52 15,0 34-15,-1-52 16,1-17-16,0 34 15,-1-52-15,19-1 16,-19-17-16</inkml:trace>
  <inkml:trace contextRef="#ctx0" brushRef="#br0" timeOffset="8213.5777">18186 3069 0,'0'0'0,"0"35"16,17 18-1,1-35-15,0 17 16,-1-17-16,1 0 0,0-1 0,17-17 16,-18 0-16,19 0 0,-19 0 15,1-17-15,0-1 16,-18-35-16,0 18 16,0-18-1,0 35-15,0 1 16,17 34-16,1 36 15,-18-18-15,18 18 16,-1-17-16,1-1 16,-1-18-1,1 1-15,17 0 16</inkml:trace>
  <inkml:trace contextRef="#ctx0" brushRef="#br0" timeOffset="8936.9577">19703 2681 0,'-53'35'16,"17"1"-16,-34 34 15,35-17-15,-36 18 16,53-36 0,1 0-16,17 1 15,0-19-15,0 18 0,35 18 16,0-17-16,36-1 15,-36-17-15,18 17 16,-18-35-16,1 17 16</inkml:trace>
  <inkml:trace contextRef="#ctx0" brushRef="#br0" timeOffset="9294.8819">19950 2875 0,'-18'53'15,"18"0"-15,0-18 0,18 18 0,-1-18 16,1 1-16,17-1 16,0 0-16,36 1 15,-53-36-15,52 0 16,-52-18-16,35-35 15,-53 0-15,17-17 16,-17 17-16,0-18 16,-17 36-16,17 17 15,-18 53 1,18 1 0,0 17-16,18 0 0,-1 35 15,19-35-15,-1 17 16,0-35-16,-17-17 15,-1 0-15,1-18 16</inkml:trace>
  <inkml:trace contextRef="#ctx0" brushRef="#br0" timeOffset="9693.765">20585 3052 0,'0'88'16,"0"-176"-16,0 229 0,0-71 16,0-35-16,0-17 15,0 0-15,0-1 0,0-34 16,0-54 0,17 18-16,-17-70 15,18 70 1,0-35-16,-18 70 15,0 0-15,17 54 16,1 34 0,-1-17-16,1-18 15,0 18-15,35 0 16,-18-17-16,0-19 16,-17-17-16,-1 0 15,-17-17-15,18-1 0,-36-53 16,18 36-16,-17-53 15,17 53-15,-18-36 16,1 36-16,17 0 16,-18 35-16</inkml:trace>
  <inkml:trace contextRef="#ctx0" brushRef="#br0" timeOffset="9960.4721">21131 2946 0,'18'88'16,"-18"-35"-16,0 35 15,18-53-15,-18 36 16,17-36-16,-17 0 16,18-17-16,0-18 15,-1-18-15</inkml:trace>
  <inkml:trace contextRef="#ctx0" brushRef="#br0" timeOffset="10166.2566">21378 3052 0,'-70'17'15,"140"-34"-15,-175 52 0,87-18 0,0 1 16,18 0-16,18 17 16,0-17-16,-1-1 15,18 1-15,1 0 0,-19-18 16,36 17-16,-35-17 15,-18 18-15</inkml:trace>
  <inkml:trace contextRef="#ctx0" brushRef="#br0" timeOffset="10494.7027">21555 2840 0,'0'0'16,"35"35"-16,-17-17 0,17 17 16,18 18-16,-18-35 15,0 17-15,18-17 0,-17-1 16,-1 1-16,18-1 15,-53 1-15,0 17 16,-18-17-16,-35 17 16,18 1-16,-36-1 15,18 0-15,1 0 16,34 1-16,-17 17 16,17-36-1</inkml:trace>
  <inkml:trace contextRef="#ctx0" brushRef="#br0" timeOffset="12991.0372">2875 4128 0,'18'0'16,"17"0"-16,0 0 15,1 0-15,-1 0 16,53-18-16,-35 0 16,0 1-16</inkml:trace>
  <inkml:trace contextRef="#ctx0" brushRef="#br0" timeOffset="13719.6013">2805 4128 0,'0'35'0,"17"-18"16,-17 19-16,18 34 15,0-34-15,-18 52 16,17-35-16,1 52 16,-18-52-16,17 0 0,-17 88 15,0-88 1,18 88-16,0-88 16,-1 88-16,1-70 15,-18 0-15,0-1 0,18 1 16,-18-1-16,0 1 15,0 17-15,17 53 16,-17-70-16,0-1 0,18 107 16,-18-19-1,18-69-15,-1 87 16,1-88-16,-1 89 16,1-89-16,0 88 15,-1-70-15,1 70 16,-18-70-16,18 88 15,-18-106-15,17 18 16,-17-18-16,0 18 0,18 71 16,-18-72-16,18 72 15,-18-89 1,17 18-16,-17-18 0,0 0 16,18 89-1,-18-107-15,0 89 0,0-71 16,0 53-1,0-70-15,17 52 16,-17-52-16,18 35 16,-18-53-16,0 0 15,0-18-15,0 0 0,18 18 16,-18-35-16,17-1 16,1-17-1,-18-17 1,18 17-1,-1 0-15,1 0 16,53 0 0,-36 0-16,35 0 15,-17-18-15,35 18 16</inkml:trace>
  <inkml:trace contextRef="#ctx0" brushRef="#br0" timeOffset="15659.9414">22348 3598 0,'-17'0'16,"34"0"0,1 18-16,35-18 15,-18-18-15,36 18 16,-36 0-16,53 0 15,-35 18-15,18 0 16,-36-18-16,18 0 16,-18 0-1,-17 17-15,-18 1 110,0 0-79,0-1-15,0 1-16,0-1 15,0 1-15,0 0 0,0-1 0,18 1 16,-18 17-16,0 1 15,0-19-15,0 18 16,-18 1-16,18-19 0,0 19 16,0 34-16,0-34 15,18 52-15,-18-53 16,0 71-16,0-53 16,0 53-16,0-54 15,0 19 1,0 0-16,0-18 0,0 88 15,0-71-15,0-17 16,0 35-16,-18-17 0,18 70 16,0-53-16,-18 71 15,18-71-15,0 106 16,-17-106-16,17 89 16,0-89-16,-18 106 15,18-88-15,-18 105 16,18-105-16,-17 0 15,17 0-15,-18 0 16,18 105-16,0-105 16,-18 106-16,18-106 15,0 105 1,0-105-16,18 88 0,-18-88 16,0 88-1,0-88-15,0 88 16,0-106-16,0 18 15,0-18-15,0 0 0,0 89 16,-18-89-16,18 0 16,0-17-16,0 17 0,18 53 15,-18-70-15,0 70 16,0-88-16,18 70 16,-18-70-16,0 35 15,17-52-15,-17 34 16,18-35-16,-18 1 15,18-1-15,-18-17 16,0-1 0,-18-17 124,-17 0-124,17 0-16,-70 0 16,35 0-16,0 0 15,-17 18-15,-1-18 0,-17 17 16,17-17-16,-17 18 0,-124 0 15</inkml:trace>
  <inkml:trace contextRef="#ctx0" brushRef="#br0" timeOffset="17435.1572">1499 4039 0,'0'18'16,"0"0"-16,0-1 16,18 1-16,-18 17 0,18 0 15,17 107-15,-17-54 16,-1 18-16,18 141 16,1 17-1,-36-123-15,17 141 16,-17-140-16,18 69 15,-18-123-15,18 36 16,-18-106-16,0-1 16</inkml:trace>
  <inkml:trace contextRef="#ctx0" brushRef="#br0" timeOffset="17829.9252">1270 4145 0,'18'-17'15,"-18"-1"-15,17 18 16,1-35-16,-18 17 16,0-17-1,18 17-15,-18 0 16,17 18-16,1 0 16,-1 0-16,19-17 15,-19 17-15,1 0 0,17 17 16,-17 1-1,0 0-15,-1 70 16,-17-53-16,36 71 16,-1-35-16,-18-19 0,72 37 15</inkml:trace>
  <inkml:trace contextRef="#ctx0" brushRef="#br0" timeOffset="18512.4692">847 6473 0,'0'0'16,"-18"-17"-16,36 17 15,17 0 1,18 0-16,-18 17 16,0 1-16,1 17 15,-36 1 1,0-1-16,-18 0 0,-17 18 16,17 18-1,18-36-15,0 0 0,18 18 16,35 0-1,-18-35-15,-17-1 16,17-17-16,-17 18 16,-18 0-16,-18-1 15,-35-17 1,18 18-16,-18-18 16,0 18-16,18-18 0,-36 17 15,53-17-15</inkml:trace>
  <inkml:trace contextRef="#ctx0" brushRef="#br0" timeOffset="18802.8892">1288 6720 0,'-36'53'16,"72"-106"-16,-72 159 0,36-70 0,0-1 15,18 18-15,17-18 16,18 0-16,-35-35 16,52 0-1,-34-17-15,17-19 16,-36 1-16,-17-18 16,-17 18-16,-36-18 15,17 35-15,-52-17 16,53 17-16,-36 18 15,54 0-15,-1 18 16,18 0-16</inkml:trace>
  <inkml:trace contextRef="#ctx0" brushRef="#br0" timeOffset="19287.4382">1834 6650 0,'-17'18'16,"-18"17"-1,17-18-15,18 36 16,0-17-16,18-1 0,-1 0 15,1-17-15,17-1 0,0 1 16,18 0 0,-17-18-16,16-36 15,-34 1-15,0 18 16,-18-19-16,0 1 0,0 0 16,-36-1-16,-16-34 0,16 52 15,1 1-15,-18-1 16,35 18-16,-34 0 15,34 18-15,18-1 0</inkml:trace>
  <inkml:trace contextRef="#ctx0" brushRef="#br0" timeOffset="20391.44">1605 7479 0,'-17'0'0,"17"18"16,17 34 0,-17 1-1,18 0-15,-1 35 0,-17-17 16,18 17-16,-18 18 0,0 0 16,0 0-16,-18 17 0,18 124 15,-17-106-15,17 141 16,0-140-16,-18-1 15,18-18-15,0-35 0,0 1 16,0 52-16,18-71 16,-18 36-1,0-71-15,17 1 0,1 17 16,0-36 0,-1-17-1,-34-17-15,17-1 16</inkml:trace>
  <inkml:trace contextRef="#ctx0" brushRef="#br0" timeOffset="20694.393">1323 9419 0,'0'0'0,"0"35"0,18 1 16,-1 17-16,1 0 0,35 70 16,-36-70-16,36 70 15,-17-70 1,-19 0-16,36 0 16,-18-35-16,-17-1 15,17-34-15,-17 17 16,35-35-16,-35-1 15,52-52-15,-52 53 16,35-18 0,-36 35-16,1 18 0</inkml:trace>
  <inkml:trace contextRef="#ctx0" brushRef="#br0" timeOffset="23078.9032">4057 11113 0,'-35'-18'15,"70"36"-15,-88-36 0,35 18 0,1 0 16,34 0 15,19 0-15,-1 18-16,-17-18 15,35 0-15,-18 0 0,18 0 0,0 0 16,70 17 0,-52-17-16,70 18 15,-71-1-15,89 1 16,-71-18-16,71 35 16,-53-35-16,0 18 0,0-18 15,140 18 1,-104-18-16,-1 17 15,17-17-15,1 0 0,0 0 16,0 0-16,35 0 0,158-17 16,-175 17-16,193 17 15,-193-17-15,175 18 16,-193-18-16,176 18 16,-176-18-16,0 0 15,-18 0-15,159 0 16,-177 0-16,18 0 0,-35 0 15,106 0 1,-36 0-16,-105 0 0,-18 17 16,0-17-16,-18 18 15,-17-18-15</inkml:trace>
  <inkml:trace contextRef="#ctx0" brushRef="#br0" timeOffset="23363.1912">11254 10918 0,'17'53'15,"-34"-106"-15,17 142 0,0-19 16,0-34 0,-18 52-16,18-53 15,18 53-15,-18-70 16,35 35 0,-17-36-16,-1-17 0</inkml:trace>
  <inkml:trace contextRef="#ctx0" brushRef="#br0" timeOffset="23624.1104">11606 11024 0,'0'53'16,"0"-106"-16,0 142 0,18-37 15,0-34-15,17 0 16,0-1-16,1 1 0,-1 0 0,18-18 15,17 0 1,-52-18-16,17-35 16,-35 35-16,-17-34 15,-19 16-15,1 19 0,-36-36 16,36 53-16,0 0 16,17 0-16,18 17 15</inkml:trace>
  <inkml:trace contextRef="#ctx0" brushRef="#br0" timeOffset="23761.9777">12171 11254 0,'0'0'0,"0"17"0,17 36 16,-34-18-16,-18 1 16,17-1-16,-17-17 15,17-1-15,-17 1 0,17 0 16</inkml:trace>
  <inkml:trace contextRef="#ctx0" brushRef="#br0" timeOffset="24286.7254">12859 11060 0,'0'0'16,"-18"-18"-16,-17 18 0,-18 0 16,35 18-1,-17-1-15,0 36 16,17-35-16,18 52 15,18-52-15,17 35 16,-17-35-16,52-18 16,-17 0-16,18-18 15,-36-17-15,0-18 16,-17 17-16,-36-34 16,1 35-16,-54-18 15,36 35-15,-53 18 16,70 18-16,-17 17 15</inkml:trace>
  <inkml:trace contextRef="#ctx0" brushRef="#br0" timeOffset="24574.4022">13317 11130 0,'-35'18'15,"17"-1"-15,1 1 0,-18 17 16,35-17-16,0 0 16,0-1-16,17 1 0,18 0 15,1-18-15,17-18 16,-18 0-16,18-17 16,-36 17-16,1-35 15,-36 36-15,-17-36 16,18 35-16,-36-17 15,17 17-15,1 18 16,-35-17-16,34 34 16,36 1-1</inkml:trace>
  <inkml:trace contextRef="#ctx0" brushRef="#br0" timeOffset="24914.7174">13758 10971 0,'0'18'16,"0"0"-1,-17 17-15,17-17 0,0 52 16,0-35-1,35 36-15,-17-53 16,35 17-16,-18-17 16,35-18-16,-34-18 15,17-35 1,-36 18-16,-17-36 0,-17 36 16,-19-36-1,1 36-15,-53 0 16,35 35-16,-35 17 15,52 1-15,1-18 16</inkml:trace>
  <inkml:trace contextRef="#ctx0" brushRef="#br0" timeOffset="25803.2709">14746 11183 0,'18'0'31,"17"18"-31,0-18 16,54 0-1,-37 0-15,19 0 0,0 0 0,87-18 16,-70 18 0,89-18-16,-89 18 15,124 0-15,-106 0 16,-1 18-16,1-18 15,124 35-15,-107-17 16,124-18-16,-124 18 16,19-18-16,-1 0 0,106 0 15,-124 0-15,124 0 16,-106 0-16,124 0 16,-124 17-16,141 1 15,-158-18-15,140 0 16,-123 0-1,89-18-15,-142 18 16,88-35-16,-88 35 16,71-35-16,-88 35 15,87 0-15,-69 0 16,87 0 0,-88 17-16,124 19 15,-106-19-15,-1 1 16,-16-18-16,-1 18 0,71-18 15,-71 17-15,71 1 16,-71-1-16,0-17 16,0 18-16,0-18 0,71 35 15,-88-35-15,87 36 16,-87-36-16,35 0 16,-53 0-16,-18 0 15,-17-18-15,-1 18 0,1-35 16,-18 17-1,0 0-15,-18 18 16</inkml:trace>
  <inkml:trace contextRef="#ctx0" brushRef="#br0" timeOffset="26109.8754">22384 11077 0,'-18'-17'16,"36"34"-16,-18-17 15,53 36-15,0-1 16,0-18-16,-1 19 0,72 17 16,-54-36-16,19 36 15,-36-35 1,-36-1-16,1 19 0,-18-19 15,-18 1-15,-17 0 16,0-1-16,-18 1 0,0-18 16,0 18-16,0-1 0,0 1 15,-17 17 1,34 0-16,1-17 16,17 0-16</inkml:trace>
  <inkml:trace contextRef="#ctx0" brushRef="#br0" timeOffset="26882.6063">4286 10760 0,'0'0'16,"53"-18"-16,-35 18 0,-1 0 15,1 0-15,-36 18 32,1-1-17,-18 19-15,-54-1 16,36 0-16,-35 0 15,35-17-15,-17 17 16,34-17-16,19 17 16,17-17-16,17 17 15,1-17 1,17 0-16,1 17 0,17-18 16,0 1-16,-1 0 0,72 17 15,-71-17-15,-18 17 0</inkml:trace>
  <inkml:trace contextRef="#ctx0" brushRef="#br0" timeOffset="79747.1783">13494 2752 0,'-18'0'16,"36"0"0,17-36-1,0 19-15,54-54 16,-19 36-16,89-53 15,-53 52-15,88-52 16,-88 35-16,70-17 16,-106 52-1,-17 1-15,0-1 0,-17 0 16,-19 18-16,1 0 16,-36 0-1</inkml:trace>
  <inkml:trace contextRef="#ctx0" brushRef="#br0" timeOffset="80115.3353">13529 2346 0,'0'0'16,"18"0"-16,-36 0 16,-17 35-1,-1 1-15,-16 34 16,16-35-16,1 54 15,17-54-15,18 35 16,0-34-16,53-1 16,-17-17-16,16-18 15,1 0-15,0-18 0,71 0 16,-89 1-16,0 17 16,1-18-16,-19 18 0</inkml:trace>
  <inkml:trace contextRef="#ctx0" brushRef="#br0" timeOffset="80772.4195">15169 1711 0,'0'0'16,"-17"0"-16,-1 0 15,-17 0 1,17 35-16,1-17 0,-1 70 16,0-35-16,18 70 15,18-87-15,0 17 16,35 0-1,-18-36-15,0 1 0,53-18 16,-52-18-16,16-35 16,-34 36-16,-36-36 15,-17 35-15,18-17 16,-89 17-16,53 18 16,-18 35-1,36-35-15,17 18 0,18 0 16</inkml:trace>
  <inkml:trace contextRef="#ctx0" brushRef="#br0" timeOffset="81093.5028">15505 1729 0,'17'0'0,"1"17"15,0 1-15,-1 0 0,1-1 16,-1 1-16,1-1 16,0 19-16,-18-19 0,17 19 0,-17 17 15,-17-18 1,17 18-16,-18-36 15,18 1-15,0 0 16,0-1 0,35-17-1,1 0-15,17-17 16,-36-1-16</inkml:trace>
  <inkml:trace contextRef="#ctx0" brushRef="#br0" timeOffset="81360.1036">15893 1693 0,'0'-17'16,"17"-1"-16,54 0 16,-36 1-16,0-1 15,1 18-15,-1-17 0,18-1 16,-35 18-16,-36 0 16</inkml:trace>
  <inkml:trace contextRef="#ctx0" brushRef="#br0" timeOffset="81634.1102">15893 1640 0,'0'0'0,"-18"18"0,18 0 16,0 35-16,0-18 16,0-17-16,18 17 15,-1 18-15,19-36 16,16 19-16,-16-36 15,-1 17-15,-17 1 0,-1 0 16,19-1-16,-36 1 16,-18 17-1,0-17-15,1-18 0,-19 17 16,-34-17-16,17 18 16,18-18-16,17-18 15,0 18-15,18-17 0</inkml:trace>
  <inkml:trace contextRef="#ctx0" brushRef="#br0" timeOffset="81971.7545">16316 1676 0,'0'0'16,"53"-36"-16,-18 19 16,0-1-16,54 1 15,-54-1-15,18 0 16,-36 18-16,-17 18 16,18 17-16,-18-17 15,-18 17-15,18 0 16,0 1-16,0-1 0,0 0 0,0 36 15,18-36 1,0 18-16,-18-18 16,17 0-16,-17-17 15,-17-18 1,-1 0-16</inkml:trace>
  <inkml:trace contextRef="#ctx0" brushRef="#br0" timeOffset="82118.1771">16528 1870 0,'0'0'16,"88"0"-16,-53 0 0,71-18 15,-71 0-15,36 1 16,-54 17-16,1-18 16,-36 18-16</inkml:trace>
  <inkml:trace contextRef="#ctx0" brushRef="#br0" timeOffset="82612.493">15540 1676 0,'-18'-18'16,"1"18"-16,-1 0 16,0 0-1,-17 18-15,17-18 16,1 17-16,-1 19 16,18-19-16</inkml:trace>
  <inkml:trace contextRef="#ctx0" brushRef="#br0" timeOffset="89841.3203">24783 1393 0,'0'0'0,"-18"-17"0,0 17 15,1 0-15,-36 17 16,18 36-1,-1-17-15,19 17 0,-1 0 16,18-1-16,0 72 16,0-71-16,53 53 15,-18-71-15,53 18 16,-35-53-16,88-18 16,-88 1-16,53-54 15,-71 36-15,-17-1 16,-18-16-16,0 16 0,-35-52 15,0 53 1,-71-36-16,35 54 16,18 17-16,0 0 0,18 0 15,-18 35-15,35 0 16</inkml:trace>
  <inkml:trace contextRef="#ctx0" brushRef="#br0" timeOffset="90308.6308">25576 1711 0,'0'-18'15,"0"36"-15,-17-36 16,-19 36-16,19 0 15,-36 52-15,35-35 16,18 36-16,0-36 16,0 1-16,36 16 15,-19-34-15,36 17 16,-18-35-16,1 0 16,-19 0-16,1-17 15,-18-1-15,0 0 0,0 1 16,-18-1-16,18 1 0,-53-19 15,36 36 1,-19-17-16,19 17 0,-1 0 16</inkml:trace>
  <inkml:trace contextRef="#ctx0" brushRef="#br0" timeOffset="90848.6536">25823 1746 0,'0'0'0,"18"0"15,17 0 1,-17 0-16,52 0 16,-52 18-16,17-18 15,-17 18-15,0-1 0,-18 1 16,0-1-16,0 36 16,-18-35-16,-17 35 15,17-53-15,-17 18 0,17-1 16,1 1-1,34-1 1,1-17 0,-1 0-16,1 0 15,0 0-15,-1 18 0,1-18 0,0 0 16,-1 0 0</inkml:trace>
  <inkml:trace contextRef="#ctx0" brushRef="#br0" timeOffset="91298.9886">26282 1711 0,'0'0'0,"18"0"16,17-18-16,-17 18 16,34-17-16,-34-1 15,-36 18 1,-17 18 0,18-18-16,-36 35 15,35-17-15,0-1 16,1 1-16,17 0 15,17-1 1,1 1-16,35 17 16,-18-17-16,18 17 15,-18-17-15,-35-1 0,18 1 16,-18 0-16,-18-18 16,1 17-16,-19-17 0,1 18 15,0-18-15,0 0 16,17 0-16,-35 0 15,53-18-15,0 1 16</inkml:trace>
  <inkml:trace contextRef="#ctx0" brushRef="#br0" timeOffset="91633.5016">26635 1693 0,'35'-17'0,"-70"34"0,88-34 16,-18-1-16,18 18 16,-36-18-16,19 18 0,-19 0 15,1 0-15,0 0 16,-18 18-16,0 0 15,0 17 1,0 0-16,0 1 16,0-1-16,0-18 0,17 36 15,-17-35-15,18 35 16,0-18 0,-18 0-16,0-17 15,0 0-15</inkml:trace>
  <inkml:trace contextRef="#ctx0" brushRef="#br0" timeOffset="91783.6891">26758 1958 0,'0'0'16,"71"0"-16,-54 0 0,19 0 15,-1 0-15,0 0 0,-17 0 16,0 0-16,-1 18 15</inkml:trace>
  <inkml:trace contextRef="#ctx0" brushRef="#br0" timeOffset="93384.073">24518 3475 0,'35'0'16,"1"-18"-1,34 1-15,-17-1 16,0 18-16,0-18 16,-18 1-16,0 17 0,36 0 15,-53 0-15</inkml:trace>
  <inkml:trace contextRef="#ctx0" brushRef="#br0" timeOffset="94590.0859">24589 3493 0,'0'0'16,"0"17"-16,0 1 16,17-1-16,-17 1 15,0 35-15,0-35 16,18 35 0,-18-36-16,0 18 0,0-17 15,0 17-15,0-17 0,0 53 16,0-36-16,18 35 15,-18-34-15,0-1 16,0 0-16,0 1 0,0 52 16,0-53-16,0 36 15,0-36-15,0 0 16,0 0-16,0-17 16,0 17-16,0 1 0,0 34 15,-18-35-15,18 36 16,-18-18-16,1 35 15,17-53 1,-18 18-16,18 0 0,0 35 16,0-35-16,0 53 15,0-53-15,0 18 16,0 34-16,0-52 16,0 71-1,0-71-15,18 70 16,-18-52-16,0 35 15,0-36-15,0-17 0,0 0 16,0 0-16,17 70 16,-17-70-16,0 71 15,0-71-15,0 0 0,0 17 16,-17-17-16,17 71 16,-18-72-16,0 72 15,18-54-15,-17-17 16,17 71-16,0-71 15,0 17-15,0 1 16,0-18-16,0 88 16,17-88-16,-17 88 15,18-70-15,-18 52 16,0-70-16,18 88 16,-18-88-16,0 70 15,-18-52-15,18 52 16,0-52-16,-18 70 15,18-88-15,0 88 16,0-70-16,0 70 16,0-71-16,0 71 15,0-70-15,0 70 16,0-70 0,0 87-16,0-87 15,0 70-15,-17-70 16,17 70-16,0-71 15,0 71-15,0-70 16,0 70 0,0-70-16,0 70 15,0-88-15,17 88 16,-17-71-16,0 1 0,0 70 16,0-88-16,-17 88 15,17-70 1,-18 34-16,18-52 15,-18 53-15,18-53 16,0 18-16,0-36 16,-17 35-1,17-34-15,-18-19 0,18 36 16,0-17-16,0-1 16,0-17-16,18-1 15,-1-17-15,1 18 0,35-1 16,-35 1-1,17-18-15,53 0 16,-53 0-16,54 0 16,-54 18-16,53-18 15,-53 0-15,1 0 16</inkml:trace>
  <inkml:trace contextRef="#ctx0" brushRef="#br0" timeOffset="95391.3889">25559 3475 0,'-18'18'15,"0"34"1,18 19 0,0-18-16,36 17 15,17 1 1,-18-36-16,53-17 0,-35-18 15,53-35 1,-53-1-16,0-17 16,-36 1-16,-17-19 15,-35 36-15,-35-36 16,-1 54-16,-35-1 16,53 36-16,-35 17 15,53 0-15,-1 36 16</inkml:trace>
  <inkml:trace contextRef="#ctx0" brushRef="#br0" timeOffset="95747.1465">25735 4498 0,'18'0'0,"-36"0"0,36-18 16,-1 18-16</inkml:trace>
  <inkml:trace contextRef="#ctx0" brushRef="#br0" timeOffset="95897.4849">25841 4851 0,'0'0'16,"18"17"-1,-18 1 1</inkml:trace>
  <inkml:trace contextRef="#ctx0" brushRef="#br0" timeOffset="96080.4713">25841 5362 0,'0'0'15,"0"71"-15,18-54 0,-18 19 16,0-19-16,0 19 0,17 17 15,-17-18 1,-17 53-16,17-70 16,-18-1-16,18 19 0,-35-19 15</inkml:trace>
  <inkml:trace contextRef="#ctx0" brushRef="#br0" timeOffset="96158.1788">25806 6033 0,'0'0'15,"0"17"-15,0 1 0</inkml:trace>
  <inkml:trace contextRef="#ctx0" brushRef="#br0" timeOffset="96275.2767">25770 6332 0,'0'0'15</inkml:trace>
  <inkml:trace contextRef="#ctx0" brushRef="#br0" timeOffset="97449.6723">25929 5539 0,'0'-18'31,"0"0"-31,0 1 16,18-19 0,-18 19-16,0-18 15,0 17-15,-18 0 16,1 36 0,-1 0-1,-17 52 1,17-35-16,18 36 15,0-36-15,18 36 16,-1-36-16,71 18 16,-35-35-16,53-1 15,-53-34-15,53-19 16,-71 19-16,1-36 16,-36 17-16,-18-52 15,-17 53-15,-71-53 16,35 35-16,-70 0 15,71 18-15,-36 35 16,70 17 0,1 36-16,18-17 15</inkml:trace>
  <inkml:trace contextRef="#ctx0" brushRef="#br0" timeOffset="98033.7445">25841 6826 0,'0'18'16,"-18"0"-16,18-1 15</inkml:trace>
  <inkml:trace contextRef="#ctx0" brushRef="#br0" timeOffset="98171.7018">25823 7303 0,'0'0'16,"0"17"-16,18-17 0,-18 18 15</inkml:trace>
  <inkml:trace contextRef="#ctx0" brushRef="#br0" timeOffset="98272.7024">25841 7620 0,'0'18'16,"0"-36"-16,18 71 0,-1-53 0,-17 18 15</inkml:trace>
  <inkml:trace contextRef="#ctx0" brushRef="#br0" timeOffset="98367.2979">25982 7832 0,'0'17'15</inkml:trace>
  <inkml:trace contextRef="#ctx0" brushRef="#br0" timeOffset="98933.9927">25841 8925 0,'-18'0'0,"36"0"0,-36 18 16,1 52 0,17-17-16,0 71 15,0-71-15,17 53 16,-17-53-1,36 17-15,-36-17 16,17 0-16,-17-35 16</inkml:trace>
  <inkml:trace contextRef="#ctx0" brushRef="#br0" timeOffset="99841.33">25912 10301 0,'17'0'32,"1"18"-17,-18-1-15,0 1 16</inkml:trace>
  <inkml:trace contextRef="#ctx0" brushRef="#br0" timeOffset="99973.9108">25929 10760 0,'18'17'16,"-18"1"-1,0 0 1</inkml:trace>
  <inkml:trace contextRef="#ctx0" brushRef="#br0" timeOffset="100113.9915">25947 11113 0,'0'0'15,"0"17"-15,17-17 16,1-17 0</inkml:trace>
  <inkml:trace contextRef="#ctx0" brushRef="#br0" timeOffset="100261.8837">26000 11359 0,'17'0'32,"1"0"-17</inkml:trace>
  <inkml:trace contextRef="#ctx0" brushRef="#br0" timeOffset="100629.2896">25823 12277 0,'0'0'0,"-17"35"0,17 53 16,0-70 0,17 17-16,1-17 0,70-1 15,-53 1-15,54-18 16,-54-18-16,53-17 15,-70 17-15,17-34 16,-35 16-16,-35-17 16,17 18-16,-17 0 15,0-1-15,-18 1 0,-36 0 16,37 17-16,-19-17 16,36 17-16,17-35 15</inkml:trace>
  <inkml:trace contextRef="#ctx0" brushRef="#br0" timeOffset="102109.7603">26405 3298 0,'-17'0'0,"34"0"16,1 0-1,0 0-15,17 0 16,36-17 0,-19-1-16,-16 1 0,17 17 15,-18 0-15,-17 0 16,-1 0-16,-17 17 31,0 1-15,0-1-16,0 1 15,18 17-15,-18-17 16,0 35 0,0-18-16,17 36 15,-17-36-15,0 53 16,0 0-16,0-52 15,0 70-15,-17-54 16,17 1-16,0 0 16,-18 18-16,1 52 15,17-52-15,-18 70 16,18-70-16,0 87 16,-18-69-16,18 69 15,-17-70-15,17 195 16,-18-177-16,18 105 15,-18 1 1,18-106-16,-17 123 16,17-123-16,0 123 15,0-123-15,0 123 16,0-123 0,0 123-16,0-123 15,0 124-15,0-125 16,-18 1-16,18 0 15,0 0-15,0 123 16,0-123-16,-18 0 0,18 106 16,0-107-16,0 107 15,0-106-15,0 106 16,0-124-16,0 18 16,0-18-16,-17 106 15,34-106-15,-17 106 16,0-106-16,18 106 15,0-106-15,-1 1 16,19 87-16,-19-88 16,1 89-16,0-72 15,-1 72 1,1-89-16,-1 0 0,19 89 16,-1-19-1,-17-87-15,-1-1 0,19 89 16,-19-88-16,1 52 15,0-52-15,-18-18 16,17 0-16,-17 0 0,18 52 16,-18-69-1,17-1-15,1 0 16,0 18-16,-18-35 0,17-1 16,-34-17 15,-1-17-16,0 17-15,-17-18 16,18 18-16,-19-18 0,-52 18 16,35-17-16,-53 17 15,53 0 1,-35 0-16,71-18 0,17 1 16</inkml:trace>
  <inkml:trace contextRef="#ctx0" brushRef="#br0" timeOffset="103799.2625">26882 9296 0,'-18'0'16,"36"0"31,17 0-47,0 0 15,1 0-15,16 0 0,72 0 16,-71 0-16,70 0 16,-70 0-1,35-18-15,-52 18 16,-1 0-16,-35-18 15,-35 18 1,-1 0-16</inkml:trace>
  <inkml:trace contextRef="#ctx0" brushRef="#br0" timeOffset="104072.5767">27129 9102 0,'-18'0'15,"36"0"-15,-71 0 0,17 17 0,-34 1 16,35 0-16,-18 17 16,35-17-16,0-1 15,18 1-15,0-1 16,18 1-16,17 17 0,36 18 15,-18-35-15,70 52 16,-70-52-16,18 17 16,-36-17-1</inkml:trace>
  <inkml:trace contextRef="#ctx0" brushRef="#br0" timeOffset="104639.7688">28028 8996 0,'-35'0'15,"17"0"-15,1 17 16,-19 1-16,19 0 0,-19 52 16,36-17-16,0 35 15,0-52-15,53 34 16,-17-34-16,-1-19 15,0 18-15,18-17 0,18-18 16,-36 0 0,0 0-16,-17-18 15,-18-17-15,-18 18 16,-35-19-16,18 19 16,-18-1-16,18 18 15,0 0-15,17 0 0,0 0 16</inkml:trace>
  <inkml:trace contextRef="#ctx0" brushRef="#br0" timeOffset="105073.6684">28328 9137 0,'-18'-18'16,"36"18"15,0 0-16,-1 0-15,36 18 16,-17 0-16,-1 17 16,-18 0-16,-17 18 15,0-35-15,-17 35 16,-1-36-16,1 36 16,17-35-1,0-1 1,17-17-16,1 0 15,17-17 1,-17 17-16,-1 0 16,1 0-1</inkml:trace>
  <inkml:trace contextRef="#ctx0" brushRef="#br0" timeOffset="105618.4352">28734 9137 0,'17'0'32,"19"-18"-17,17 1-15,-36 17 16,1 0-16,17-18 15,-52 36 1,-1-18-16,-35 17 16,35 1-16,-17 17 15,35-17 1,0 0-16,0-1 0,0 1 16,18-1-16,-18 19 0,35-1 15,-17-17-15,17 17 16,-35-17-16,0 17 15,0-18-15,-18 1 16,1-18 0,-19 18-16,19-18 15,-19 0-15,19 0 16,-1 0-16,18-18 16,-18 18-1</inkml:trace>
  <inkml:trace contextRef="#ctx0" brushRef="#br0" timeOffset="105907.322">29034 9137 0,'0'0'15,"35"-18"-15,-17 18 0,17-17 16,0-1-16,18 18 15,-35 0 1,17 0-16,-17 0 16,-18 35-1,0 36 1,-18-53-16,18 52 16,0-52-16,0-1 15,0 36-15,0-35 16,18 17-16,-18-17 15</inkml:trace>
  <inkml:trace contextRef="#ctx0" brushRef="#br0" timeOffset="106048.0833">29139 9384 0,'36'-18'16,"-72"36"-16,107-36 0,-36 1 0,53-1 15,-35 0-15,-17 18 16,-19-17-16</inkml:trace>
  <inkml:trace contextRef="#ctx0" brushRef="#br0" timeOffset="132361.2658">30392 3334 0,'0'17'63,"17"19"-48,-17-19-15,0 19 16,0-19-16,0 19 16,0 34-16,-17-35 15,17 54-15,0-54 16,0 0-16,17 36 15,1-18-15,-18 35 16,0-35-16,0 53 16,18-54-16,-18 54 15,0-35-15,17 70 16,-17-88-16,0 88 16,18-88-16,-18 70 15,0-52-15,18 52 16,-18-52-1,0-1-15,0 1 0,0 0 16,0 70-16,0-71 16,0 89-1,17-88-15,-17-1 0,0 1 16,0-1-16,18 71 0,-18-70 16,0 70-1,0-53-15,0 53 16,0-70-16,0 105 15,0-105-15,0 88 16,0-71-16,18 71 16,-18-89-16,17 106 15,-17-105-15,0 105 16,0-87-16,0 69 16,0-69-16,18 87 15,-18-88 1,0 89-16,0-107 15,0 18-15,0 0 0,0 1 16,0 69-16,0-69 16,0 87-16,0-88 15,0 71-15,0-71 16,-18 89 0,18-89-16,0 70 15,0-69-15,0-19 16,0 18-16,0-17 0,18 0 15,-18 17-15,0-18 0,17 89 16,-17-88-16,0 87 16,0-69-16,-17-19 15,17 18-15,-18 53 16,1-70-16,17 70 16,0-88-16,-18 18 0,18 70 15,0-18 1,0-52-16,0-1 15,0 54-15,-18-71 16,18 17-16,0 36 16,0-53-16,0 0 0,0 35 15,0-35-15,18 35 16,-18-53 0,18 1-16,-18-1 0,17 18 15,-17-35-15,18 17 16,-18-18-16,17 1 15,-17 0-15,0-1 16,0 1 0,0 0-16,-17-18 15,-1 0 1,1 0 0</inkml:trace>
  <inkml:trace contextRef="#ctx0" brushRef="#br0" timeOffset="132722.3486">30321 12947 0,'18'35'16,"-36"-70"-16,54 106 16,-19-19-16,18 19 15,-17-36-15,0 1 16,-1-19-16,1 18 0,17 1 16,-17-19-16,17-17 15,-17 0-15,17-17 16,0-1-1,18-17-15,-17 17 16,17-35-16,-36 18 16,18 0-1,-17 17-15,0-35 16,-18 36-16</inkml:trace>
  <inkml:trace contextRef="#ctx0" brushRef="#br0" timeOffset="133485.8789">30074 3845 0,'0'-17'32,"36"-1"-17,-19-17 1,1-1-16,17 1 0,53-71 16,-52 36-16,-1 17 15,-17 0-15,17-18 0,-18 18 16,1-17-16,0 52 15,-1 18-15,1 0 16,17 71 0,18-1-1,-35-17-15,35 36 16,-18-54-16,18 35 16,-35-34-16</inkml:trace>
  <inkml:trace contextRef="#ctx0" brushRef="#br0" timeOffset="134047.9346">31115 7108 0,'0'0'0,"0"18"15,18 35 1,-18-18-16,0 71 16,17-35-1,-17-18-15,0 0 0,0-18 16,0 18-16,18-18 0,-18 0 15,0-17-15,18 0 0,-1-1 16</inkml:trace>
  <inkml:trace contextRef="#ctx0" brushRef="#br0" timeOffset="134329.6833">31397 7355 0,'-17'36'16,"34"-72"-16,-52 107 0,53-18 16,-18-35-16,35 17 15,-17-18-15,17-17 16,-18 18-16,19-18 16,-1 0-16,0-18 0,36-17 15,-54 0-15,1-18 16,-18 35-16,-18-17 15,1 17-15,-18 1 0,-18-1 16,17 1-16,1 34 16,17 1-16,1-1 15</inkml:trace>
  <inkml:trace contextRef="#ctx0" brushRef="#br0" timeOffset="134515.8917">31821 7567 0,'0'18'0,"0"-36"0,0 53 16,-18-17-16,0 0 16,1-1-16,-19 19 0,1 16 15,35-34-15,-18 0 16</inkml:trace>
  <inkml:trace contextRef="#ctx0" brushRef="#br0" timeOffset="134809.8867">32085 7461 0,'0'0'0,"-17"36"15,-1-19-15,0 18 16,18 1 0,18-19-16,0 1 15,-1 0-15,1-18 0,17 0 16,18 0-16,-35-18 16,17-17-1,-17-1-15,-18 19 0,-18-1 16,18 1-16,-53-36 15,35 35-15,-17 0 0,-18 18 16,36 0-16,-1 0 16</inkml:trace>
  <inkml:trace contextRef="#ctx0" brushRef="#br0" timeOffset="135092.1044">32403 7479 0,'-18'35'15,"36"-70"-15,-36 88 0,18-36 16,18 1-16,-1 17 16,1-17-16,35 0 15,-36-18-15,19 0 16,-19-18-16,1 0 15,-18 1-15,0-1 0,-35-35 16,17 36-16,-35-19 16,36 19-16,-1 17 15,18-18-15</inkml:trace>
  <inkml:trace contextRef="#ctx0" brushRef="#br0" timeOffset="135459.9913">32879 7461 0,'-35'18'0,"35"0"16,-18-1-16,18 1 15,18 17 1,-1-17-16,36-1 16,-18-17-16,18 0 15,-17 0-15,-19 0 16,19-17-16,-19-36 15,-17 35-15,-17 1 0,17-19 0,-53-17 16,17 18 0,-34 17-16,35 18 15,-18 0-15,17 18 16</inkml:trace>
  <inkml:trace contextRef="#ctx0" brushRef="#br0" timeOffset="154913.0963">10160 6491 0,'0'-18'15,"0"1"-15,0-1 16,0 36 31,18 52-31,-1-17-16,-17 18 0,0-1 15,18 89-15,0-71 16,-1 53-1,1-88-15,-1 0 0,19 36 16,-1-19 0,0-35-16,1-17 0,-1 17 15,71-17-15,-53 0 16,-18-1-16,18-17 0,0 18 16,35-18-16,-70 0 15,34 0 1,-34 0-16,-36 0 15,1 0 1</inkml:trace>
  <inkml:trace contextRef="#ctx0" brushRef="#br0" timeOffset="155148.0706">10407 7214 0,'18'0'16,"-36"0"-16,71 0 0,17 0 16,-17-17-16,53-1 15,-53 18-15,0 0 16,-18-18-16,1 18 0,-1 0 16,0-17-1,-35-1 1,-18 18-16,1-18 0</inkml:trace>
  <inkml:trace contextRef="#ctx0" brushRef="#br0" timeOffset="155341.5817">10125 6491 0,'0'-35'15,"0"70"-15,17-70 0,19 17 0,17 1 16,17-1-16,1 18 0,87-18 16,-69 18-16,-19 0 15,54 0-15,-71-17 16</inkml:trace>
  <inkml:trace contextRef="#ctx0" brushRef="#br0" timeOffset="158850.1367">6685 13176 0,'0'-17'16,"18"34"15,-18 19-16,0-19-15,17 18 16,-17 1-16,0-1 0,0 18 0,0 17 16,-17 72-16,17-54 15,0 71-15,0-71 16,17 18 0,1-71-16,17 0 0,-17-17 15,17-18-15,1 0 0,16 0 16,37-18-16,-36 0 15,52-17-15,-69 35 16,-1 0-16,0 0 16,-17 0-16,17 0 15,-52 0 1,-1 0 0</inkml:trace>
  <inkml:trace contextRef="#ctx0" brushRef="#br0" timeOffset="159072.2496">6773 13741 0,'18'0'16,"53"0"-1,-36-18-15,71 18 16,-71-18-16,53 1 15,-53 17-15,18-18 16,-35 18-16,-18-17 16,-18-1-16,-17 0 15</inkml:trace>
  <inkml:trace contextRef="#ctx0" brushRef="#br0" timeOffset="159217.6083">6720 13300 0,'0'0'16,"36"-36"-16,-1 19 0,36-36 16,-19 53-16,-16-18 0,-1 18 15,36 18 1</inkml:trace>
  <inkml:trace contextRef="#ctx0" brushRef="#br0" timeOffset="160206.5873">7020 13194 0,'0'0'0,"0"-18"15,18 18 1,0 0-16,-1 0 15,18 0-15,-17 0 0,53 18 16,-36-18-16,18 0 16,-18 0-16,-17 0 15,-1 0-15</inkml:trace>
  <inkml:trace contextRef="#ctx0" brushRef="#br0" timeOffset="161597.668">7708 13653 0,'-17'0'32,"17"17"30,17-17 48,-17 18-95,-17-18 16,-1 0-15,18 17 0</inkml:trace>
  <inkml:trace contextRef="#ctx0" brushRef="#br0" timeOffset="163366.0952">8237 13705 0,'0'0'0,"18"-17"0,0-1 16,-1 18-16,1-17 0,0-19 16,-18 19-1,-36-1 1,19 18-16,-1 0 0,-35 18 15,18-1-15,17 19 16,-17-19-16,17 18 16,1 18-16,17-17 0,0 17 15,17 52-15,1-52 16,52 18-16,-34-36 16,52-17-1,-35-18-15,53-18 16,-53 0-16,-18-17 15,0 0-15,-17 0 0,-18-36 16,-18 36-16,-35-36 16,0 54-16,-53-36 15,54 35-15,16 18 16,1-18-16,0 18 0,-18 0 16,53 18-16</inkml:trace>
  <inkml:trace contextRef="#ctx0" brushRef="#br0" timeOffset="164273.1015">8890 13917 0,'-18'0'15,"1"18"1,-1-1-16,0 36 16,1-17-16,17-1 15,-18 18-15,18-18 0,0 0 16,18 1-16,-18-1 15,35 18-15,0-36 16,-17-17-16,0 18 0,17-18 16,-17 0-16,-18-18 0,17 18 15,-17-17-15,0-1 16,-17 1-16,-36-1 16,17 0-16,-17 18 15,36 0-15,-1 0 16,1 0-16</inkml:trace>
  <inkml:trace contextRef="#ctx0" brushRef="#br0" timeOffset="164661.3461">9013 14058 0,'18'0'15,"0"0"1,-1 0-16,19 18 15,-19-1-15,19 19 16,-19-1-16,-17 0 16,0 1-16,0-1 15,-17-35-15,-1 35 16,36-35 15,-1 0-15,19-17-16,-19 17 15,1 0 1</inkml:trace>
  <inkml:trace contextRef="#ctx0" brushRef="#br0" timeOffset="164956.5043">9331 14023 0,'0'0'0,"0"-18"0,18 18 16,-1 0-1,1 0-15,0 0 0,-1 0 16,18 0 0,-17 0-16</inkml:trace>
  <inkml:trace contextRef="#ctx0" brushRef="#br0" timeOffset="165262.6987">9296 14041 0,'0'17'16,"17"1"0,-17-1-16,18 19 15,0-36-15,-1 17 0,1 19 16,0-19-16,-18 1 15,17 0-15,-17-1 16,0 1-16,0 0 16,-17-18-1,-1 17-15,0-17 16,1 0 0,-19 18-16,19-18 15</inkml:trace>
  <inkml:trace contextRef="#ctx0" brushRef="#br0" timeOffset="165628.6706">9596 14005 0,'17'0'16,"1"18"-1,17 0 1,18-18 0,-18 0-16,-17 17 15,0 1-15,-18 17 16,0-17-16,0-1 15,-18 19-15,18-1 16,0-17-16,0 35 16,0-36-16,0 18 15,18-17-15,-18 0 16,0-1 0</inkml:trace>
  <inkml:trace contextRef="#ctx0" brushRef="#br0" timeOffset="165779.7248">9684 14270 0,'53'0'0,"-106"0"15,141 0-15,-53-18 0,1 18 0,-1 0 16,0 0-16,-17 0 15,-1 0-15</inkml:trace>
  <inkml:trace contextRef="#ctx0" brushRef="#br0" timeOffset="167803.2346">10954 13458 0,'17'18'16,"19"-18"-1,-1 0-15,36 0 16,-19-18-1,19 18-15,-36 0 16,1 18-16</inkml:trace>
  <inkml:trace contextRef="#ctx0" brushRef="#br0" timeOffset="167920.6922">11148 13688 0,'0'0'16,"53"17"-16,-18 1 0,0-18 15,36-18 1,-36 18-16</inkml:trace>
  <inkml:trace contextRef="#ctx0" brushRef="#br0" timeOffset="169506.1871">12294 12418 0,'18'0'16,"-18"-18"-16,35 1 16,-17 17-16,35-18 15,-18 0-15,0 1 16,-17 17-16,17-18 16,-35 36-1</inkml:trace>
  <inkml:trace contextRef="#ctx0" brushRef="#br0" timeOffset="170099.7176">12294 12435 0,'-17'36'15,"34"-72"-15,-34 107 16,17-53-16,0 17 0,17 35 16,1-17-16,17 36 15,-17-37-15,17 54 16,-17-53-16,17 71 16,-35-54-16,35 89 15,-35-88-15,18 105 16,-18-88-16,-18 0 15,18 18-15,0-18 0,0 89 16,0-89-16,0 0 16,0-17-16,0 17 15,0-18-15,0 19 0,0-1 16,-17 71-16,17-89 16,0 89-16,0-71 15,0 0-15,0 0 16,0 1-16,0-1 0,0 53 15,0-53-15,0 53 16,0-70-16,0-1 16,0 36-16,0-53 15,0 0-15,0-18 16,17 36-16,1-53 16,0 52-16,-1-52 15,1-1-15,-18 19 0,35 17 16,-35-36-16,18 18 15,-1-17-15,1 0 0,17-1 16,-17-17 0,17 0-1,-17 0-15,0-17 16,-18-1-16,0 0 0</inkml:trace>
  <inkml:trace contextRef="#ctx0" brushRef="#br0" timeOffset="171418.3305">13564 12330 0,'18'0'31,"0"0"-31,-1 0 15,1 0-15,17 0 16,18 0 0,-18-18-16,-17 18 15,0 0-15,17-18 16,-17 18-16,-18 18 16,0 0-16,0 17 15,0-17 1,0 17-16,0-18 0,0 19 15,0 34-15,17 18 16,1 1 0,-1 16-1,-17-52-15,0 18 0,0 70 16,0-53-16,0 0 16,0 1-16,0-1 0,-17 0 15,17 0-15,0 106 16,0-106-16,0 89 15,0-71-15,-18-18 16,18 124-16,0-107 16,0 107-16,-17-106 15,17 70-15,0-88 16,-18 106-16,18-123 16,0 105-16,0-87 15,0 52 1,0-71-16,0 18 15,0-17-15,0-18 0,0 18 16,0-1-16,0 54 0,0-54 16,18 18-16,-18-52 15,0-1-15,17 0 16,-17-17-16,0-1 16,0 1-16,0 0 15,0-1-15,18 1 16,-18 0-16,0-1 15,-18-17 32,1 0-31,-1 0-16,0 0 16,1 0-1,-19 0 1,19 0-16,-1 0 0,-17 0 15,-18 18 1,35-18-16</inkml:trace>
  <inkml:trace contextRef="#ctx0" brushRef="#br0" timeOffset="172759.7179">5750 14640 0,'0'-17'0,"-17"17"15,-19 17 1,36 19-16,-35 16 16,35 1-16,-18 53 15,36-35-15,0 52 16,-1-70-16,1-18 16,17 1-16,1-19 0,16 1 15,-16-18-15</inkml:trace>
  <inkml:trace contextRef="#ctx0" brushRef="#br0" timeOffset="173109.3965">5980 14711 0,'35'0'15,"-70"0"-15,105 17 0,-35 1 16,-17 0-16,17-1 16,-35 1-16,0 35 15,-17-18-15,-1-17 0,0 17 16,1 0 0,17-17-16,17 0 15,1-18-15,17 17 16,-17-17-16,17 18 15,-17 0-15,-18 17 16,-18-17-16,1-1 16,-1 1-16,0-1 0,-35 1 15,36 0 1,-1-18-16,1 0 16,17-18-16</inkml:trace>
  <inkml:trace contextRef="#ctx0" brushRef="#br0" timeOffset="173429.2465">6297 14975 0,'0'18'31,"18"0"-31,-18-1 0,17 1 16,19 17-16,-19-17 16,1-18-16,0 0 15,-1-18-15,1 1 16,-18-1-16,0 0 16,-18 1-16,1-1 15,-1 0-15,-35-17 0,35 35 16,1-17-16,-19 17 0,19 0 15,34 17 1</inkml:trace>
  <inkml:trace contextRef="#ctx0" brushRef="#br0" timeOffset="173915.3707">6650 14870 0,'-18'35'0,"36"-70"0,-36 88 0,18-36 16,18 18-1,-18-17-15,53 17 16,-36-35-16,1 0 0,35-17 16,-18-1-1,1-17-15,-36 0 16,0-18-16,0 35 16,-18 0-16,0 1 0,-35-1 15,36 0-15,-36 18 16,35 0-16,1 0 15,17 18-15</inkml:trace>
  <inkml:trace contextRef="#ctx0" brushRef="#br0" timeOffset="174187.5744">7073 15046 0,'0'0'16,"0"18"-16,-17-1 15,17 1-15,-18 0 16,18-1-16,-35 18 16</inkml:trace>
  <inkml:trace contextRef="#ctx0" brushRef="#br0" timeOffset="174688.3704">6103 15575 0,'18'35'0,"-18"-17"15,0 53-15,0-36 16,0 53-1,0-53-15,0 1 0,17-1 16,-17-17-16,18-18 16,0 0-16</inkml:trace>
  <inkml:trace contextRef="#ctx0" brushRef="#br0" timeOffset="174963.8898">6368 15646 0,'0'35'0,"0"0"16,0 18-1,0-18-15,35 18 16,-17-53-16,34 18 16,-16-36-16,-1 1 15,-17-1-15,-1-35 16,-17 18-16,-17-18 15,-19 35-15,-17-17 16,18 35-16,0-18 16,17 18-16,1 0 0,-1 0 15,18 18-15</inkml:trace>
  <inkml:trace contextRef="#ctx0" brushRef="#br0" timeOffset="175211.9533">6791 15593 0,'0'0'0,"0"53"15,18-18-15,-18 36 16,17-19-16,-17-34 0,18 35 16,-18-35-16,0-1 15,0 1-15</inkml:trace>
  <inkml:trace contextRef="#ctx0" brushRef="#br0" timeOffset="175434.5732">6932 15610 0,'0'0'0,"-35"0"15,17 18-15,1 0 16,-1 17-16,0-17 0,1-1 16,34 19-16,-17-19 15,53 1-15,-35-18 16,-1 17-16,19-17 15,34 0 1,-34-17-16</inkml:trace>
  <inkml:trace contextRef="#ctx0" brushRef="#br0" timeOffset="175679.1968">7126 15416 0,'0'0'0,"35"18"0,-17 0 0,35 35 16,-18 0-16,36 17 16,-54-35-16,19 54 15,-36-37-15,0 19 16,0-36-1,-36 18-15,-16-18 16,16-35-16</inkml:trace>
  <inkml:trace contextRef="#ctx0" brushRef="#br0" timeOffset="176996.7809">8484 14799 0,'-17'0'16,"-1"0"-16,18 53 15,0-18-15,0 36 16,0-18-16,18 35 16,-1-53-16,19 36 15,-19-36 1,19 0-16,-19-17 16,36 17-16,-35-35 15</inkml:trace>
  <inkml:trace contextRef="#ctx0" brushRef="#br0" timeOffset="177358.7395">8767 14940 0,'0'0'15,"0"18"-15,0-1 0,0 19 16,0-19-16,17 19 0,-17-1 16,0 0-16,18-17 0,-1 52 15,-17-52-15,18 17 16,0-17-16</inkml:trace>
  <inkml:trace contextRef="#ctx0" brushRef="#br0" timeOffset="177647.5073">8961 15099 0,'0'70'0,"0"-140"0,0 176 15,35-36-15,0-52 16,-17 0-16,17-1 15,0-17-15,1 0 0,-19-17 16,36-19-16,-35 19 16,-1-36-16,-17 17 15,-17-16-15,-1 34 16,1 0-16,-19 1 16,1-1-16,-18 0 15,35 18-15,-17 18 16,35 0-16</inkml:trace>
  <inkml:trace contextRef="#ctx0" brushRef="#br0" timeOffset="178149.1845">9384 15028 0,'0'18'16,"18"0"-16,-18 52 15,17-35-15,1 36 16,-18-36-16,0 1 16,17-19-16,-17 1 0,18 17 15,0-35 1,-1-35-16</inkml:trace>
  <inkml:trace contextRef="#ctx0" brushRef="#br0" timeOffset="178371.2753">9543 15046 0,'-36'18'0,"72"-36"0,-89 53 16,17 1-1,19-19-15,17 1 16,0-1-16,17 1 16,1 0-16,35-1 15,-18-17-15,1 36 16,-19-36-16,18 35 16,-17-35-16</inkml:trace>
  <inkml:trace contextRef="#ctx0" brushRef="#br0" timeOffset="179237.9424">9895 15275 0,'0'18'0,"0"0"16,-17-1-16,17 1 16,-18 17-16,1-17 15,-1 17-15,0-17 0,18-1 16,-17 1-16,-1 0 16,0-18-16</inkml:trace>
  <inkml:trace contextRef="#ctx0" brushRef="#br0" timeOffset="179549.1929">10072 15117 0,'-18'0'0,"18"17"15,0 1-15,0 17 16,0-17-16,0 17 0,0-17 16,18 52-1,-18-52-15,0 35 16,0-36-16,0 1 15,17-18 1</inkml:trace>
  <inkml:trace contextRef="#ctx0" brushRef="#br0" timeOffset="179782.3118">10266 14958 0,'0'0'16,"35"35"-16,-17-17 0,35 35 15,-36-18-15,36 18 16,-35-18-16,0 53 16,-18-52-1,0 52-15,0-53 16,0 0-16,-18 1 0,18-19 15,-18 1-15</inkml:trace>
  <inkml:trace contextRef="#ctx0" brushRef="#br0" timeOffset="182424.5739">14940 16475 0,'18'-18'0,"-1"0"16,-17 1-1,18-1 1,-36 18-16,18 18 31,-17 35-15,-1-18-16,18 18 0,0 17 16,18-34-16,-18-1 15,17 0-15,19-17 16,17 17-16,-36-17 15,36-18-15,-18 0 16,-17 0-16</inkml:trace>
  <inkml:trace contextRef="#ctx0" brushRef="#br0" timeOffset="182752.4447">15328 16492 0,'18'-35'16,"-36"70"-16,53-70 0,18 17 16,-35 18-16,0 0 15,-1 0-15,-17 18 0,18 0 0,-18-1 16,0 36-16,0-17 16,0-1-1,0-18-15,0 19 16,0-19-16,35 1 15,-17-18-15,0 18 0,-1-1 16,1 1 0,-36-18-16,-17 18 15,17-1 1,-17-17-16,0 18 0,17 0 16,-35-18-16,35 0 15</inkml:trace>
  <inkml:trace contextRef="#ctx0" brushRef="#br0" timeOffset="183062.9304">15804 16563 0,'-52'35'15,"104"-70"-15,-104 105 0,34-52 0,18 17 16,0 18 0,18-35-16,34 0 15,-34-1-15,53-34 16,-54 17-16,36-36 16,-35 1-16,-1-18 15,-17 35-15,-17 1 16,-1-1-16,-17 1 0,17-1 0,-52 0 15,34 18 1,19 18-16,-18 0 16</inkml:trace>
  <inkml:trace contextRef="#ctx0" brushRef="#br0" timeOffset="183353.7043">16140 16510 0,'0'0'0,"-18"18"0,18-1 0,-18 19 15,18-1-15,0-18 16,0 19-16,0-1 16,36 18-16,-1-35 0,18-1 15,-36-17-15,36-17 16,-35-1-16,0-35 15,-1 18 1,-17-1-16,-17 19 16,17-18-16,-18 17 0,-17-17 0,17 35 15,-35-18-15,36 18 16,-1 0-16,18 18 16</inkml:trace>
  <inkml:trace contextRef="#ctx0" brushRef="#br0" timeOffset="183549.1689">16528 16757 0,'17'35'15,"-34"-70"-15,34 106 0,-17-54 0,-17 18 16,-1-17-16,0 0 15,18-1-15,-35 1 16,35 0-16</inkml:trace>
  <inkml:trace contextRef="#ctx0" brushRef="#br0" timeOffset="183782.2527">16845 16651 0,'0'0'0,"0"18"0,0-1 0,18 1 16,-18 0-16,0 17 0,0-17 16,0 52-16,0-52 15,0-1-15,17-17 0,1 18 16,-18-36-1,18 18-15</inkml:trace>
  <inkml:trace contextRef="#ctx0" brushRef="#br0" timeOffset="184025.3997">17110 16387 0,'17'35'15,"1"-18"-15,17 19 16,-17-36 0,0 17-16,17 1 0,-18 0 15,19-1-15,-19 19 0,1-19 16,-18 1-16,0 35 16,-35-18-16,-18 18 15,0-18-15,0 1 16,0-1-16,18 0 0,0-17 15</inkml:trace>
  <inkml:trace contextRef="#ctx0" brushRef="#br1" timeOffset="203390.0006">3669 4145 0,'0'18'47,"0"-1"-47,18 1 16,-18 35-16,0-35 15,0 35-15,0-18 16,0-18-16,0 36 15,0-17-15,0-1 16,0-17-16,0 17 16,0 0-1,0-17-15,0-1 16,17-17-16,-17 18 31,18-18-15,-1 18-1,1-1 1,0-17 0,-1 0-1,1 18-15,0-18 16,17 0-16,-17 0 16,-1 0-16,1 0 15,35 0-15,-36 0 16,36 0-1,-35 0-15,17 0 0,18 0 16,-18 0-16,18 0 16,-17 0-16,34 0 15,-35 0-15,36 18 16,-36-18-16,53 0 16,-35 0-1,53 0-15,-53 0 16,0-18-16,18 18 0,34 0 15,-52-18-15,71 18 16,-71 0-16,0-17 16,17 17-16,-17 0 15,71 0-15,-54 0 16,54 0-16,-54-18 16,1 18-16,-18 0 0,17 0 15,54 0-15,-71 0 16,70 0-1,-52 0-15,52-18 16,-52 18-16,70 0 16,-71-17-16,71 17 15,-52-18-15,-19 18 16,1 0-16,-1 0 0,19 0 16,-19 0-16,1-18 0,87 18 15,-69 0-15,-19-17 16,18 17-16,1 0 0,-1-18 15,70 18-15,-87 0 16,70 0-16,-53 0 16,53 18-1,-52-18-15,-19 0 0,18 0 16,1 0-16,-1 0 0,0 0 16,88 0-16,-87 0 15,-1 17-15,0-17 0,0 0 16,89 18-1,-89-18-15,-18 0 16,18 18-16,106-1 0,-105-17 16,87 0-16,-88 0 15,106 18-15,-88-18 16,88 0 0,-106 0-16,106 0 15,-88 0-15,88 18 16,-106-18-16,1 0 0,105 17 15,-106-17-15,124 0 16,-107 0-16,107 0 16,-106 0-1,106 0-15,-107 0 16,1 0-16,0 0 0,0 0 16,-18 0-16,18 0 0,0 0 15,0 0-15,-18 18 16,18-18-16,105 0 0,-105 0 15,106 0 1,-89 0-16,107 0 16,-125 0-16,107 0 15,-124 0-15,106 18 16,-88-18-16,106 0 16,-106 0-16,-1 0 15,1 0-15,-18 0 0,124 0 16,-106 0-16,88-18 15,-88 18-15,-18 0 16,18 0-16,-18 0 16,124 0-16,-106 0 15,105 0-15,-105 0 16,123-18-16,-123 18 16,106-17-16,-106 17 15,88-18 1,-106 18-16,124 0 15,-107 0-15,-16 0 16,16 0-16,1 0 0,106-18 16,-124 1-16,106 17 15,-106-18-15,106 18 16,-105-18-16,105 18 16,-106-17-16,106 17 15,-106-18-15,0 18 16,-17-17-16,-1 17 0,89-18 15,-88 0-15,87 18 16,-87 0-16,70 0 16,-70 0-1,-1 0-15,1-17 16,-18-1-16,-36 18 16,-34-18-1,-36 18 1,17 0-16</inkml:trace>
  <inkml:trace contextRef="#ctx0" brushRef="#br1" timeOffset="205697.2014">3757 4075 0,'18'-18'16,"-1"18"-16,19 0 15,-19 0-15,19 0 16,-19 0 0,18 18-16,1-18 15,17 17-15,-18-17 16,53 18-16,-53-18 16,18 0-1,0-18-15,0 18 0,71-17 16,-54 17-16,54-18 15,-54 0-15,1 18 16,-1 0-16,54 0 0,-54-17 16,1 17-16,17 0 15,-17 0-15,17-18 0,88 0 16,-88 18-16,89-17 16,-89 17-16,88-18 15,1 18 1,-89 18-16,88-18 15,-87 0-15,87 0 16,-88 0-16,89 0 16,-72-18-16,-16 18 15,87-18-15,-88 18 16,89 0-16,-89-17 16,106 17-1,-106 0-15,71 0 16,-71-18-16,71 18 15,-71 0-15,0 0 0,0 0 16,0-17-16,71 17 16,-71 0-16,71 0 15,-71-18-15,1 18 16,-19 0-16,18 0 0,71 0 16,-88 0-16,87 0 15,-69-18-15,-19 18 16,18 0-16,0 0 15,71-17-15,-71 17 16,1 0-16,-1 0 0,0-18 16,106 0-16,-106 18 15,18 0-15,-18-17 0,0 17 16,1 0-16,16-18 0,-16 18 16,-1 0-16,18-18 15,70 1-15,-70 17 16,106-18-16,-124 18 15,18-17-15,88 17 16,-89-18-16,-16 18 0,105 0 16,-106 0-1,106 0-15,-88 0 16,-18 0-16,18 0 0,88 0 16,-88-18-16,88 18 15,-88-17-15,88 17 16,-89-18-16,89 18 15,-88 0 1,88 0 0,-106 0-16,1 0 0,87 0 15,18 0-15,-88 0 16,88 18-16,-106-18 16,106 0-1,-106 17-15,106-17 16,-105 0-16,-1 18 15,18-18-15,-18 0 0,88 18 16,-88-18-16,89 17 16,-89-17-16,71 18 15,-71-18-15,71 17 16,-89-17-16,89 18 16,-71-18-16,0 18 15,-17-18-15,88 0 16,-71 17-16,-18-17 15,19 0-15,-1 0 0,53 0 16,-53 18-16,-17-18 16,87 0-16,-69 0 15,69 0 1,-69 0-16,-1 0 0,-18 0 16,89 0-16,-71 0 15,53 0-15,-70 0 16,-1 0-16,-17 0 0,18 0 15,70 0 1,-88 0-16,88 0 16,-70-18-16,-18 18 15,17 0-15,-17-17 0,18 17 0,34-18 16,-69 0-16,52 18 16,-70 0-16,-1 0 15,1 0-15,-1 0 0,1 0 16,0 0-16,-1 0 15,19 0 1,-1-17-16,0 17 16,0 0-1,1 17 1,-1-17-16,0 18 16,1-18-16,-1 0 15,0 18-15,0-18 16,1 0-16,-19 0 15,1 0-15,0 0 16,-1 0 31,-17 17-47,0 1 78,18-18-78,-18 18 16,18-1-1,-18 19-15,17 16 16,-17-16 0,18-1-16,-1 71 15,-17-53-15,18 35 16,-18-53-16,18 36 15,-18-36-15,0-17 16,0-1-16,0 19 16,0-19-16,0 1 15</inkml:trace>
  <inkml:trace contextRef="#ctx0" brushRef="#br1" timeOffset="209618.1922">26264 3298 0,'-17'0'16,"-1"0"-1,-35 0-15,18 0 16,-53 0-16,35 0 15,-53-17-15,53-1 16,-70 1-16,52 17 16,-35 0-1,53 0-15,18 0 16,-18 17-16,35-17 0,-17 0 16,17 18-16,18-1 46,-17 1-30,-1 0-16,18 17 16,0-17-16,-17-1 0,17 54 15,-18-36-15,18 53 16,-18-35-16,18 0 16,0 0-16,0 0 15,-17 53-15,-1-53 16,18 70-16,0-70 15,0 18-15,-18-1 0,18 1 16,0 70-16,0-71 16,0 72-1,0-72-15,-17 54 16,17-54-16,0 71 16,0-70-16,0 70 15,0-70-15,0 87 16,0-87-16,0 88 15,0-89-15,17 71 16,-17-70-16,0 88 16,0-89-16,0 89 15,0-89-15,0 72 16,0-72-16,0 1 16,0-1-16,0 1 15,18-1-15,-18 71 16,0-70-16,18 70 15,-18-53-15,0-17 16,0 70-16,0-71 0,0 1 16,17 70-1,-17-53-15,0 53 16,18-70-16,-18 17 16,0-17-16,0-1 0,0 89 15,0-88-15,0 87 16,18-87-16,-18 88 15,17-89-15,-17 1 16,0 17-16,0-17 0,18 70 16,-18-71-16,0 18 15,0-17-15,0 0 0,0 87 16,0-70 0,0 54-16,0-54 0,0 53 15,-18-71 1,18 1-16,0 17 0,0-17 15,-17-1-15,17 71 16,-18-70-16,18 17 16,-18 53-16,1 18 15,-1-88-15,18 52 16,0-70-16,-18 0 16,18 53-16,0-53 15,0 0-15,-17-18 0,17 53 16,0-35-1,-18-18-15,18 18 0,0 18 16,0-18-16,0 17 16,0-52-16,0 35 15,0-36-15,0 19 16,0-19 0,0 1-16,0 0 15,0-1-15,0 1 16,0-1 15,18-17-15,-1 0-16,1 0 15,0-17-15,17 17 16,-17 0-16,-1 0 16,18 0-16,1 0 15,-1 17-15,36-17 16,-19 0-16,54 0 15,-53 0-15,71-17 16,-71 17-16,0 0 16,70 0-16,-70 0 15,35 0 1,-35 0-16,-18 0 0,54 0 16,-1 0-1,-53 0 1,0-18-1,-17 1-15,-18-1 16,0 0-16,0-17 16,0 17-16,-18-17 15,18 0-15,0-18 16,0 18-16,0-54 16,0 54-1,0-18-15,0 18 0,18-18 16,-18-35-16,0 53 15,0-18-15,0-53 16,0 0 0,0 35-16,0-52 0,0 52 15,0 1-15,-18-54 16,18 54-16,0-71 16,-17 70-16,17-52 15,0 52-15,0-70 16,0 70-16,0 1 15,17-18-15,-17 17 16,0 1-16,0-72 16,18 72-16,-18-71 15,0 70-15,0-70 16,18 71-16,-18-1 16,17-17-16,-17 17 0,35-70 15,-35 53-15,18-53 16,-18 70-16,18-70 15,-18 71-15,0-71 16,-18 70-16,18 0 16,0 1-16,0-71 15,0 70-15,0-17 16,0 17-16,0-70 16,-18-17-16,18 87 15,0 0-15,-17-70 16,17 71-16,0-71 15,0 70-15,0-70 16,0 70-16,0-70 16,0 71-16,0-71 15,17 70-15,-17-70 16,0 70-16,-17-52 16,17 52-16,-18 1 15,18-71 1,0 0-16,0 70 15,-17 1-15,17-89 16,17 0 0,-17 71-16,0-71 15,0 89-15,0-72 16,-17 72-16,17-1 0,0 1 16,0-1-16,0 1 0,0-1 15,17-88-15,-17 71 16,0-88-16,0 105 15,0-88 1,0 71-16,-17-53 16,-1 88-16,18-53 15,-18 53-15,18 18 16,-17 0-16,17 17 0,0-17 16,0 0-16,0 17 0</inkml:trace>
  <inkml:trace contextRef="#ctx0" brushRef="#br1" timeOffset="211114.4299">23954 9278 0,'35'0'47,"0"-18"-47,18 18 16,18 0-16,87 0 15,-69 0-15,87-17 16,-88 17-16,53 0 16,-70 0-16,35 0 15,-71 0-15,0 0 16,-17 0-16,-36-18 16</inkml:trace>
  <inkml:trace contextRef="#ctx0" brushRef="#br1" timeOffset="211376.6276">24906 9013 0,'0'0'16,"18"36"-16,17-36 0,-17 17 15,17 1-15,0 0 0,18-18 16,18 35-1,-36-17-15,18 35 16,-35-36-16,-1 36 16,-34-35-16,17-1 15,-36 1-15,19 0 0,-54 17 16,53-17-16,-52 34 16,35-34-16,-1 0 15,1 17-15</inkml:trace>
  <inkml:trace contextRef="#ctx0" brushRef="#br1" timeOffset="244582.5855">4180 4392 0,'18'0'0,"0"0"94,-18-18-78,0 1-16,0-1 15,17 18-15,1 0 32,-18 18-17,18-18 1,-18 17-1,17-17 1,-34 0 15,17-17-15,-18 17-16,0 0 16,1 0 15,17 17-16,17-17 1</inkml:trace>
  <inkml:trace contextRef="#ctx0" brushRef="#br1" timeOffset="245288.756">6914 4286 0,'0'18'15,"-17"0"-15,-1-1 16,1 1-16,17-1 16,-18-17-16,36 18 15,-1-18 1,1-18-16,17 1 16,-17 17-16,-18-18 15,17 18-15,-17-17 16,-17-1-1,-1 18 17,36 0-1,-1-18-15,-34 18 15,-1 18-16,0-18-15</inkml:trace>
  <inkml:trace contextRef="#ctx0" brushRef="#br1" timeOffset="246056.0535">9578 4233 0,'-18'0'16,"1"0"0,-1 0-1,18 18-15,0 0 16,18-18-1,-1 0 1,-17-18 0,0 0-16,-17 18 15,-1-17 1,0 17 0,18 17 15,18-17-31,0 0 15,-1 0 1,1 0-16,-18-17 16</inkml:trace>
  <inkml:trace contextRef="#ctx0" brushRef="#br1" timeOffset="246311.5931">10336 4233 0,'0'-17'16,"18"17"15,0 0-15,-1 0-16</inkml:trace>
  <inkml:trace contextRef="#ctx0" brushRef="#br1" timeOffset="246449.9605">10583 4198 0,'0'18'31,"18"-18"-31,0 0 16</inkml:trace>
  <inkml:trace contextRef="#ctx0" brushRef="#br1" timeOffset="246544.7129">10724 4216 0,'0'-18'0,"0"36"0,18-36 15,0 18-15</inkml:trace>
  <inkml:trace contextRef="#ctx0" brushRef="#br1" timeOffset="246699.6252">10936 4216 0,'0'0'0,"0"17"16,18-17-16</inkml:trace>
  <inkml:trace contextRef="#ctx0" brushRef="#br1" timeOffset="248591.6096">26300 8643 0,'17'-18'15,"1"18"-15,0-17 16,-1 17-16,1 0 16,-1 0-1,1 0 1,0 0-16,-18 17 15,17-17-15,1 0 0,0 0 16,-18-17 0,-18 17 15,-35 0-31,18 0 16,0 0-16,-54 0 15,36 0-15,-52 0 16,52 17-16,-53-17 15,53 18-15,-53 0 16,53-18-16,-35 35 16,53-17-16,-1-18 15,19 17-15,-19 1 0,1 0 16,-18-1-16,36 1 16,-1-1-1,0 1-15,18 17 16,-17 18-16,17-17 15,0 34-15,0-35 16,-18 1-16,18 17 0,0-18 16,-18 35-16,1-52 15,-1 53 1,1-18-16,-19 17 16,36-35-16,-17 36 15,17-36-15,17 36 16,-17-36-16,18 0 15,0-17-15,-1 0 0,1-1 16,52 19-16,-34-36 16,52 0-16,-35 17 15,70-17-15,-52 0 16,52-17 0,-52 17-16,35-18 15,-71 18-15,53-18 16,-70 18-16,52-17 15,-52 17-15,35-36 16,-35 36-16,-1-17 0,1-1 16,-1 0-16,-17 1 15,0-19-15,18-16 16,-18 16-16,0-52 16,18 35-16,-18-88 15,0 71-15,-18-54 16,0 53-16,-17-52 15,35 70-15,-17 18 16,-1 0-16,-17-1 0,-1 1 16,19 35-1,-1-18-15</inkml:trace>
  <inkml:trace contextRef="#ctx0" brushRef="#br1" timeOffset="249926.4254">12418 3916 0,'0'17'15,"0"19"1,0-19-16,0 54 15,0-36-15,0 36 16,0-36-16,0 0 16,0 1-16,0 17 15,0-18-15,-18 0 16,18-17-16,18-1 16,-18 1-16,17 0 15,1-18-15,0 0 16,-1 0-16,19 0 0,34 0 15,-35 0-15,71-18 16,-53 18-16,53 0 16,-53 0-16,35 0 15,-35 0-15,53 18 16,-71-18 0,18 0-16,-18-18 15,-17 18-15,-18-18 16,0 1-1,-18 17 1,1-18-16,-1 0 0,18 1 16,-35-18-1,35-1-15,-18-17 16,18 0-16,0 1 0,0-37 16,0 54-16,0 0 15,0-18 1,0 35-16,-17 1 15,17-1-15,-18 18 47,-17 0-47,-1 18 16,1-18-16,-71 0 16,53 17-16,-88-17 15,71 18-15,-19-18 16,19 17-16,-1-17 0,-52 18 15,70 0-15,0-18 16</inkml:trace>
  <inkml:trace contextRef="#ctx0" brushRef="#br1" timeOffset="250865.6574">12294 4233 0,'0'0'16,"0"-17"-16,36-1 15,-1-17-15,53-36 16,-35 36-16,0 0 16,88-36-1,-35 1-15,-53 34 0,17 1 16,-52 35-16,-36 18 16,1-1-16,-54 54 15,18-36 1,18 18-16,-71 53 15,53-71-15,-17 36 16,52-54-16,0 1 16,36-18-16,17-18 0,36-17 15,-18 0-15,53-36 16,-54 18 0,54-17-16,-70 34 15,34-16-15,-35 34 16,-17 18-16,-36 35 15,-34 36 1,16-18-16,-52 53 16,35-54-16,-17 19 15,52-53-15,18-1 16,0-17-16,18 0 16,34-53-1,1 18-15,-17 0 0,17 0 16,17-18-16,-35 35 15,1-17-15,-1 35 16,-35 17 0,-53 54-1,35-18-15,-17-18 0,0 18 16,0-18-16,-1 18 16,19-35-16,17-1 15,17-17 1,-17-17-16,53-1 15,-17 1-15,-19-19 0,1 19 16,17-1-16,-17 0 16,-1 1-16,-17 34 15,-17 1 1,-1 53-16,0-54 16,1 18-16,-1-17 15,18 0-15,0-1 0,18-17 16,-1-17-1,1-1-15,35-35 16,-35 18-16,35-18 16,-53 35-16,17 1 0,-17 52 31,-17 18-15,-1-18-16,0 0 15</inkml:trace>
  <inkml:trace contextRef="#ctx0" brushRef="#br1" timeOffset="251800.0356">14834 4163 0,'-17'0'0,"34"0"47,1 0-16,-36 0-15,1 0 0,-1-18-1,0 18-15,1 18 16,34-18 15,-17 17-15,18-17-1</inkml:trace>
  <inkml:trace contextRef="#ctx0" brushRef="#br1" timeOffset="252328.2988">16263 4128 0,'0'0'16,"18"17"31,-1-17-32,-17-17 16,0-1-15,0 0 0,-17 18-16,-1 18 15,0 0 1,18-1 0,18 1-16,0-1 15,-36-34 16,-17 17-15,17 0 0,1 0-16</inkml:trace>
  <inkml:trace contextRef="#ctx0" brushRef="#br1" timeOffset="252873.157">17568 4180 0,'18'0'0,"-36"0"0,54 0 32,-1-17-32,-35-1 15,18 1-15,-36 17 47,0 17-47,1-17 16,17 18-16,-18-18 15,18 17-15,18-17 16,-1 0 0,19 0-1,-54 0 17,0 0-32,1 18 15</inkml:trace>
  <inkml:trace contextRef="#ctx0" brushRef="#br1" timeOffset="253413.7348">19720 4163 0,'0'0'0,"0"-18"15,18 18 48,0 18-63,-1-18 15,-34 0 32,34 17-31,18-17-1,1-17-15</inkml:trace>
  <inkml:trace contextRef="#ctx0" brushRef="#br1" timeOffset="253695.9855">20514 4128 0,'18'0'16,"-1"0"15,19 0-31,-19 0 16,1 0-16,0 0 15,-1 0-15,1 0 16,-1 0-16,19 0 15,-19 0-15,-17 17 16,18-17-16,-18-17 16</inkml:trace>
  <inkml:trace contextRef="#ctx0" brushRef="#br1" timeOffset="257473.3684">13212 12506 0,'-18'0'63,"0"0"-48,-17 0-15,-18 0 16,18 0-16,-53 0 15,52 18-15,-70-18 16,71 0 0,0 0-16,0 0 0,-18 0 15,35 0 1,36 0 0,-18 17 46,0 1-46,17-18-16,1 35 15,-18-17-15,18 35 16,-18-18-16,0 0 0,0 36 16,0-36-1,0 36-15,17-36 16,-34 18-16,17-35 15,0-1 1,17-17 15,1 0-15,0 0-16,-1 0 16,36 0-16,-35 0 15,52-17 1,-34 17-16,-1 0 0,71-18 15,-53 0-15,35 1 16,-35-1-16,17 18 16,-52 0-16,17 0 15,-17 0-15,-1 0 0,1 0 16,-18-18 31,0 1-47,0-1 15,-18-35-15,18 35 16,0-17-16,0 0 16,-17 0-16,-1-54 15,18 54-15,-17-18 16,17 36-16,0-1 16,17 18 15,-17 18-16,-17-18 1,-19 0-16,19 0 16,-54 0-16,36 0 15,-36 17 1,1-17-16</inkml:trace>
  <inkml:trace contextRef="#ctx0" brushRef="#br1" timeOffset="258835.2749">12665 12841 0,'0'0'0,"17"-18"32,1-17-17,0 18-15,17-36 16,-17 17-16,52-34 15,-35 35-15,36-18 16,-18 17-16,-35 19 16,17-1-16,-18 0 0,-34 36 31,-18 53-15,-1-36-16,19 18 0,-54 35 15,53-53-15,-17 36 16,17-54-16,1 1 15,-1 0-15,18-36 32,18 0-17,-1 1-15,19-18 16,-19 17-16,1-17 16,0 17-16,-1 0 0,19-17 15,-19 35-15,19-18 16,-36 36-1,-36 35 1,19-35-16,-19 17 0,1 35 16,0-34-16,17-19 15,0 19-15,-17-19 0,18 1 16,-1 0 0,36-36-1,17 0 1,0-17-16,36-18 15,-36 18-15,36-36 16,-36 36-16,35-36 16,-34 54-16,-19-1 15,-17 36 1,-35 35-16,0-18 16,-18 53-16,18-53 15,17 1-15,0-19 16,1 1-16,34-18 15,36-35 1,-18 17-16,18-17 16,-17 17-16,-19 1 15,1-1-15,0 0 16,-1 1-16,1 17 0,-1 0 16,-34 35-1,-18 18 1,35-18-16,-36 36 15,36-36-15,-17 0 16,34-35 0,1-17-16,17-1 15,18-35-15,-35 18 16,-1-1-16,1 19 0,0-1 16,-1 1-16,-17 52 31,-35 18-16,17-36-15,1 36 16,17-35-16,17-18 31,19-35-15,-36 17-16,35-35 16,-17 35-16,-1 1 15,-17 34-15,0 1 16,-17 0-16,17 17 15,0-17 1,0-1-16</inkml:trace>
  <inkml:trace contextRef="#ctx0" brushRef="#br1" timeOffset="259102.9699">13282 12647 0,'0'-18'16,"0"36"0,18-18-1,17 18 1,-17-18-16</inkml:trace>
  <inkml:trace contextRef="#ctx0" brushRef="#br1" timeOffset="259240.6345">13317 12629 0,'0'0'16,"18"0"-1,0-17 1,-18-1-16,17 18 16</inkml:trace>
  <inkml:trace contextRef="#ctx0" brushRef="#br1" timeOffset="259330.4081">13317 12629 0,'36'71'0</inkml:trace>
  <inkml:trace contextRef="#ctx0" brushRef="#br2" timeOffset="271693.2479">23848 2381 0,'0'-53'15,"0"106"-15,0-123 0,0 34 16,0 19-16,0-18 16,17 70-1,19 35 1,-19 1-16,1 17 16,35 53-16,-18-70 15,0-1-15,-17-17 0,17 0 16,18 53-16,-17-71 15,-19 1-15,18-1 16,-17-18-16,0 19 0,17-19 16</inkml:trace>
  <inkml:trace contextRef="#ctx0" brushRef="#br2" timeOffset="271971.9619">23954 2981 0,'0'0'0,"17"53"0,1-18 15,0 18-15,-1-18 0,1-17 16,-1 17-16,1 1 16,17-19-16,-17 18 15,0-17-15,-1-18 0,36 0 16,-35-18-16,17-17 15,-17 0-15,-1-71 16,1 53-16,0-70 16,-1 52-16,19-17 15,-1 53-15,0-1 16</inkml:trace>
  <inkml:trace contextRef="#ctx0" brushRef="#br2" timeOffset="273327.6409">3722 5062 0,'0'18'0,"0"70"15,17-35-15,1 18 16,0 87-16,-1-87 15,1 0-15,17-19 0,-17-16 16,0 34-16,-1-52 16,1-18-1</inkml:trace>
  <inkml:trace contextRef="#ctx0" brushRef="#br2" timeOffset="275863.1227">3669 5009 0,'18'0'16,"-1"0"0,1 18-16,17-18 15,0 0-15,1 0 0,-1 0 16,71-18-16,-53 1 15,70-1-15,-70 1 16,88 17-16,-70-18 16,87 18-16,-69 0 15,69 0 1,-69 0-16,-1 0 16,0-18-16,141-17 0,-123 17 15,18 18-15,-1-17 0,1-1 16,-19 0-16,19 18 0,123-17 15,-124 17 1,142 0-16,-142 17 16,124-17-16,18 18 15,-142-18-15,124 0 16,-106 0-16,106 0 16,-123 0-1,-1 0-15,1 0 0,-18 0 16,141 18-16,-124-18 15,106 0-15,-105 0 16,87 17-16,-87-17 16,88 0-1,-107 0-15,125 0 16,-124-17-16,105 17 16,-87 0-16,87 0 15,-105 0-15,124 0 16,-125 0-16,107 0 15,-106 0-15,106 0 16,-107 0-16,107 0 16,-106 0-16,106 0 15,-89 17-15,-17-17 16,0 0-16,-1 0 0,1 0 16,0 0-16,0 18 15,123-18-15,-105 0 16,105 0-16,-123 0 15,123 0 1,-123 0-16,123 0 16,-123 0-16,88 0 15,-88 0-15,70 18 16,-70-18-16,71 17 16,-89-17-16,106 0 15,-106 0-15,106 18 16,-88-18-16,88 0 15,-106 0-15,89 18 16,-72-18-16,-16 0 16,16 0-16,1 0 0,106 0 15,-106 0-15,88 0 16,-106 0-16,106 0 16,-88 0-1,88 0-15,-88 0 16,105 0-16,-105 0 15,123 0-15,-123 0 16,124 0-16,-125 17 16,125-17-1,-124 0-15,17 0 16,1 18-16,-19-18 0,125 0 16,-107 0-16,89 0 15,-106 0-15,-1 0 16,90 0-16,-90 0 15,72 0-15,-89 0 16,0 0-16,71 0 16,70-18-1,-123 1 1,0-1-16,-53 18 16,-18-18-1,-17 18-15,-1 0 0,1 0 16,0 0-1,-1 0 17,1 0-1,-18-17-31,0 34 16,18-17-1,-18 18 16,17 0-31,-17-1 16,0 1-16,0 17 0,0 18 16,0-18-16,18-17 15,-18 17-15,0 0 0,17 18 16,-17-17 0,18 17-16,0-36 15,-18 1-15,0 0 0,17-1 16,-17 18-16,0-17 15,0 0-15,0-1 16,-17-17 15,-19 0-31,19 0 16,-1 0-16,-35-17 16,36 17-16,-72 0 15,36 0-15,-52 0 16,34 0-16,-70-18 15,53 36-15,-71-18 16,53 0-16,-70 17 16,70-17-16,-106 0 15,106 18-15,-105-18 16,105 0 0,-106 0-16,106 18 15,-123-18-15,123 0 16,1 0-16,-19 0 0,1 0 15,-107 0-15,124 0 16,-141-18 0,142 18-16,-142-18 15,123 18-15,-123 0 16,124 0-16,-124 0 16,106 0-16,-89 0 15,107 0-15,-124 0 16,141 0-16,-123-17 15,123 17-15,-123 0 16,123-18-16,-123 18 16,123 0-16,-106-18 15,106 18 1,-105 0-16,105 0 16,-106-17-16,106 17 15,-123 17-15,123-17 16,-141 18-16,141-18 15,-141 18 1,124-1-16,-106-17 16,123 0-16,-106 18 15,106-18-15,0 0 16,1 0-16,-1 18 0,-106-18 16,89 0-16,-89 17 15,106-17-15,0 0 16,1 18-16,-1-18 0,-124 0 15,125 0-15,-142 18 16,141-18-16,-18 17 16,1-17-16,-1 18 0,-105-1 15,123-17 1,-123 18-16,123-18 16,-106 0-16,107 0 15,-89 0-15,88 0 16,-106 0-16,106 0 15,-105-18 1,105 18-16,0-17 16,18 17-16,-18-18 0,0 18 0,18 0 15,-18-17-15,-88 17 16,88 0-16,18 0 16,-18 0-16,0 0 0,-88 0 15,106 0-15,-106-18 16,106 18-16,-106-18 15,106 18-15,-89-17 16,89-1-16,-88 18 16,87 0-16,1 0 15,0 0-15,17 0 16,-105 0-16,88 0 16,-71 0-16,71 0 15,0 0-15,0 18 0,-1-18 16,19 0-16,-107 0 15,89 0-15,-88 17 16,105-17-16,-87-17 16,34-1-1,71 0-15,0 18 16,-35-35-16,53 35 16,-1-18-16</inkml:trace>
  <inkml:trace contextRef="#ctx0" brushRef="#br2" timeOffset="277404.6296">4480 5221 0,'-35'18'0,"17"-18"16,1 17-16,17 1 16,0 0-1,17-18 1,1 0-1,-18-18 17,-18 18-17,1 0 17,17 18-1,-18-1-16</inkml:trace>
  <inkml:trace contextRef="#ctx0" brushRef="#br2" timeOffset="278443.536">23954 3810 0,'0'-18'16,"17"18"0,54 0-1,-36 0-15,18 0 0,70 18 16,-70-36-16,0 18 15,0 0-15,-17 0 16,34-17-16,-52 17 16,17-36-16</inkml:trace>
  <inkml:trace contextRef="#ctx0" brushRef="#br2" timeOffset="278616.4948">24518 3616 0,'53'71'15,"-106"-142"-15,53 53 0,18 18 16,-1 0-16,19 0 0,-1 0 0,18 18 15,0 0-15,-18-1 0,18 1 16,0 35-16,-53-36 16,17 19-16,-34-19 15,-1 1-15,-17 0 16,-53 35-16,35-36 16,18 1-16,-1 17 15</inkml:trace>
  <inkml:trace contextRef="#ctx0" brushRef="#br2" timeOffset="279561.0324">4339 5203 0,'0'18'31,"18"-18"-15,-18 18 0,17-18-1,-34 0 16,17 17-15,0 1 0</inkml:trace>
  <inkml:trace contextRef="#ctx0" brushRef="#br2" timeOffset="280245.2588">23830 4851 0,'53'0'16,"-18"0"-16,36 0 16,-18 0-16,53 0 15,-36 0-15,54 0 16,-71 0 0,0 0-16,-18 0 0,0 0 15,0-18-15</inkml:trace>
  <inkml:trace contextRef="#ctx0" brushRef="#br2" timeOffset="280453.3123">24483 4692 0,'0'0'0,"53"0"0,0 0 16,0 18-16,17-18 0,54 17 16,-72 1-16,1 35 15,-35-36-15,-36 54 16,1-36-1,-54 18-15,36-35 16,-36 17-16,36-17 16,-35-1-16,34-17 15</inkml:trace>
  <inkml:trace contextRef="#ctx0" brushRef="#br2" timeOffset="281308.2181">6103 5203 0,'-18'0'15,"18"18"1,18-18 15,0 0-31,-1 0 16,19-18 0,-36 1-16,17 17 15,-34-18 1,-1 18-16,-17 18 15,17-1-15,-17 1 16,17 0-16,18-1 16,18-17-1,-1 18-15,1-18 16,0 0-16,-18-18 0,0 1 31,-18 17-31,0 0 16,1 17-1,34 1-15,19 0 16,-1-18-16,0-18 16</inkml:trace>
  <inkml:trace contextRef="#ctx0" brushRef="#br2" timeOffset="282492.4268">24059 6315 0,'0'0'0,"36"0"0,52-18 16,-35 18-16,88 0 16,-53 0-1,-17 0-15,-1 0 16,1 0-16,-36 0 0,36 0 16,-54 0-16,1 0 15</inkml:trace>
  <inkml:trace contextRef="#ctx0" brushRef="#br2" timeOffset="282676.6516">24606 6156 0,'53'35'15,"-18"-17"-15,36 35 16,-36-36-16,36 36 16,-36-35-16,-17 0 15,-1 17-15,-17-17 0,-17-1 16,-36 18-16,18-17 15,-71 17-15,35-35 16,1 0-16</inkml:trace>
  <inkml:trace contextRef="#ctx0" brushRef="#br2" timeOffset="283182.0128">8061 5186 0,'0'0'16,"18"0"-16,-18 17 0,17-17 15,1 0-15,35-17 16,-36 17 0</inkml:trace>
  <inkml:trace contextRef="#ctx0" brushRef="#br2" timeOffset="283331.9834">8625 5221 0,'0'0'16,"36"0"-16,-19 0 0,1 0 16,0-18-16,17 18 0,18-35 15</inkml:trace>
  <inkml:trace contextRef="#ctx0" brushRef="#br2" timeOffset="283454.6707">9243 5221 0,'35'0'15,"-17"-18"-15</inkml:trace>
  <inkml:trace contextRef="#ctx0" brushRef="#br2" timeOffset="283683.779">10054 5239 0,'53'-18'15,"-106"36"-15,141-54 0,-70 36 16,0 0-16,-1 0 16</inkml:trace>
  <inkml:trace contextRef="#ctx0" brushRef="#br2" timeOffset="283794.574">10407 5345 0,'35'0'16,"-70"0"-16,88 0 0,-35 0 15,-1 0-15,-17-18 0,18 18 16</inkml:trace>
  <inkml:trace contextRef="#ctx0" brushRef="#br2" timeOffset="284852.0851">13141 4974 0,'18'0'16,"-36"0"-1,0 0 1,1 0-16,-54 0 15,36 0 1,-71 18-16,35-18 16,-34 17-16,52-17 15,0 0-15,18 0 16,-1 0-16,1 0 0,17 0 16,18 18-1,18-18 1,-18 18-1,0-1-15,0 36 16,0-17-16,-18 34 16,18-35-16,36 36 15,-36-36-15,17-17 16,19 35-16,-19-36 16,1-17-16,-1 18 0,1-18 15,-18 18-15,18-18 0,-1-18 16,36 0-1,-35 1-15,70-1 16,-53 18-16,54-17 16,-36 17-16,-1 0 15,54 0-15,-53 0 16,0 0-16,35 0 16,-52 0-16,16-18 15,-34 0-15,17 1 16,-35-1-16,0 0 15,0-17-15,-17 0 0,-19-1 16,1 1-16,0-18 16,-53-35-16,35 53 15,-18-18-15,54 35 16,-19 18-16</inkml:trace>
  <inkml:trace contextRef="#ctx0" brushRef="#br2" timeOffset="285979.2697">23777 9772 0,'18'0'15,"17"-18"1,18 18-16,0-17 16,0 17-16,35-18 15,88-17-15,-70 17 16,88-35-16,-105 36 15,-1-1-15,-35 18 0,0-18 16,-18 18-16,-18 0 16,-17-17-16,-17 17 15,-1 0-15,1 0 16,-1 0-16,-17 0 0,17 0 16</inkml:trace>
  <inkml:trace contextRef="#ctx0" brushRef="#br2" timeOffset="286201.2359">24747 9472 0,'0'0'16,"36"0"-16,-1 0 0,-17 18 0,34-1 15,19 19 1,-36-19-16,18 1 16,-35 0-16,-18-1 15,18 1-15,-36 35 16,0-36-16,1 1 0,-36 17 15,35-17-15,-17 0 16,17-18-16,-35 17 16,36-17-16,-36-17 15</inkml:trace>
  <inkml:trace contextRef="#ctx0" brushRef="#br2" timeOffset="287265.2973">12718 5274 0,'0'0'0,"-18"-18"15,0 18-15,-17-17 16,17 17 0,36-18-1,17 0 1,1-17-16,-1 18 15,0-1-15,18 0 0,-18 1 16,54-36-16,-54 53 16,-17-18-16,-36 36 15,-35 35 1,0-18-16,-18 0 0,-34 53 16,34-52-16,-17 52 15,53-70 1,17-1-16,36-17 15,17-17-15,88-54 16,-52 36-16,70-54 16,-70 37-16,-1 16 15,-17 1-15,0 0 0,0-1 16,-35 36-16,-54 18 16,19 17-16,-19 1 15,-17-1-15,1 18 0,-37 17 16,54-34-1,0-1-15,17-35 16,36 0-16,17-18 16,53-35-16,-35 18 15,53-35-15,-71 52 16,18-17 0,-35 17-16,-1 18 15,-34 18-15,-1 17 16,1 0-16,-36 18 15,35-35-15,0-1 16,36-17-16,17-35 16,1 17-1,-1 1-15,18-18 16,-18 17 0,-17 18-16,-18 35 0,-18-17 15,18 17-15,-18 36 16</inkml:trace>
  <inkml:trace contextRef="#ctx0" brushRef="#br2" timeOffset="287736.541">15117 5133 0,'17'-18'0,"1"18"16,-1 0-16,1 0 16,0 0-16</inkml:trace>
  <inkml:trace contextRef="#ctx0" brushRef="#br2" timeOffset="287898.4185">15857 5115 0,'0'0'15,"53"0"-15,-35 0 0,0-17 16,17 17-16</inkml:trace>
  <inkml:trace contextRef="#ctx0" brushRef="#br2" timeOffset="288037.5285">16545 5168 0,'0'0'16,"53"-17"-16,-35 17 15,35 0-15</inkml:trace>
  <inkml:trace contextRef="#ctx0" brushRef="#br2" timeOffset="288180.9114">17268 5151 0,'0'0'15,"53"-18"-15,-35 18 0,0 0 16,-1 0-16,19 0 16,-19 0-16</inkml:trace>
  <inkml:trace contextRef="#ctx0" brushRef="#br2" timeOffset="288321.2841">18186 5221 0,'35'0'16,"-70"0"-16,88 0 0,-18 0 16,-17 0-16,17 0 15</inkml:trace>
  <inkml:trace contextRef="#ctx0" brushRef="#br2" timeOffset="288497.6214">19491 5221 0,'53'0'16,"-35"0"-16,17 0 16,-18-18-16,19 18 15</inkml:trace>
  <inkml:trace contextRef="#ctx0" brushRef="#br2" timeOffset="288626.4649">20179 5203 0,'53'-17'0,"-106"34"0,123-34 15,-52-1-15</inkml:trace>
  <inkml:trace contextRef="#ctx0" brushRef="#br2" timeOffset="288760.3199">21008 5239 0,'0'0'16,"88"0"-16,-53-18 0,1 0 15,-19 18-15,1 0 16</inkml:trace>
  <inkml:trace contextRef="#ctx0" brushRef="#br2" timeOffset="288882.8947">21572 5203 0,'0'0'16,"53"0"-16,-53-17 0,0-1 15,-35 1 1</inkml:trace>
  <inkml:trace contextRef="#ctx0" brushRef="#br2" timeOffset="290497.868">13423 13353 0,'-17'0'15,"-1"0"-15,0 0 16,-17 0-16,17 0 16,-35 0-16,18 0 15,0 0-15,-53 17 16,52-17-16,-52 18 16,35-18-16,0 18 15,18-18-15,17 0 16,-17 0-16,18 0 15,-1 0-15,0 0 16,1 17 15,17 1-15,17-1-16,-17 1 16,18 17-1,-18 1-15,18 17 16,-18-36-16,0 36 15,17-18-15,-17-17 0,0 0 16,0-1-16,18 1 16,-1 0-16,1-1 15,17-17-15,18 18 16,-17-18-16,52 0 16,-53 0-1,53 0-15,-52 0 16,34 0-16,-35 0 15,54 18-15,-54-1 16,53-17 0,-53 0-16,1-17 15,-1 17-15,-17-18 0,-1 18 0,1-18 16,-18 1 0,-18-1-1,1-17 1,-1-36-16,18 54 15,-18-72-15,18 54 16,0-53-16,0 53 16,-17-36-16,-1 53 15,0 18 1,1 18-16,-19 0 16,19 17-16,-1-35 15</inkml:trace>
  <inkml:trace contextRef="#ctx0" brushRef="#br2" timeOffset="291239.6437">12771 13653 0,'0'-18'16,"0"0"-16,0 1 16,17-1-16,1 0 0,35-17 15,0 0-15,35-18 16,-35 35 0,17-17-16,-17 17 0,-17 1 15,-1-1-15,-35 36 16,-35 17-16,-1-17 15,-52 52-15,53-35 16,0 1-16,-18-1 16,17 0-16,1 1 15,17-19-15,36-17 16,17 0-16,1-17 16,-1-1-16,18 0 0,53-35 15,-71 36-15,0-19 16,0 19-16,-17-1 0,0 0 15,-1 18-15,-34 0 16,-19 71 0,19-36-16,-18 36 15,-1-36-15,19 36 16,34-71 0,19-18-1,-1 0-15,35-34 16,-34 16-16,34-17 15,-52 36 1,35-1-16,-53 36 16,-18 35-1,-17-18-15,-18 53 16,35-35-16,1-18 16,-1 1-16,18-19 0,0 1 15,18-18-15,-1 0 0,1-18 16,17 1-16,0-1 0,18-35 15,-35 18-15,0 17 16,-1 0-16,-17 1 0,-17 17 16,-1 17-1,0 19-15,18 17 16,-17-36 0,17 19-16</inkml:trace>
  <inkml:trace contextRef="#ctx0" brushRef="#br3" timeOffset="298774.9865">13353 5980 0,'0'17'78,"-36"-17"-63,1 18-15,-35 0 16,34-18-16,-17 0 16,0 0-16,1 0 15,-37 0-15,54 0 16,-53 0-16,70 17 15,-52-17 1,52 0-16,0 0 0,1 18 0,-1-18 47,18 17-31,-18 1-16,18 17 15,0-17-15,0 35 16,0-35-16,0 52 15,18-35-15,0 36 16,-18-36-16,0 89 16,17-54-16,-17 89 15,0-71-15,0 106 16,0-106-16,-17 106 16,17-88-1,-18 88-15,18-106 16,0 71-16,0-71 15,0 71-15,0-71 16,0 71 0,0-71-16,0 89 15,0-89-15,0 106 16,-18-88-16,18-18 0,-17 0 16,17-17-16,0-1 0,-18 1 15,18-1-15,0 1 0,0 52 16,0-70-1,0 53-15,0-35 16,18 52-16,-1-70 16,-17 0-16,0-18 15,0 1-15,0-1 0,0-18 0,0 1 16,18 0 0,-18 17-16,0-17 15,0 17-15,0-17 16,18 17-16,-18-17 15,17-1 17,1-17-1,0 0-31,-1 0 16,19 0-16,-19 0 15,18 0 1,-17-17-16,0 17 15</inkml:trace>
  <inkml:trace contextRef="#ctx0" brushRef="#br3" timeOffset="299782.8775">13300 6033 0,'0'17'16,"17"1"-16,19-1 15,-19-17-15,36 0 16,-18 0 0,-17 0-16,0 0 0,-1 0 15,1 18-15,-18 0 0,18 35 16,-18 0-16,0 52 15,17-34-15,-17 105 16,0-70-16,18 106 16,-18-106-16,18 88 15,-18-88-15,0 105 16,0-105 0,-18 106-16,18-106 15,0-1-15,-18 1 0,18-18 16,-17 18-16,17-18 0,0 1 15,0 105-15,0-106 16,0 88 0,0-105-16,0 88 15,-18-89-15,18 54 16,0-72-16,-18 54 16,18-53-16,0 0 15,0 0-15,18 0 0,-18 53 16,0-53-16,0 70 15,0-70-15,0-18 16,0 18-16,0-35 0,0 17 16,0-17-16,0-1 15,0 1 48,-18-18-48,1 0 1,-1 0 0,0 18-16,1-18 15,-18 17-15,-1-17 0,-70 36 16,54-19-16,-90 19 16,72-19-16,-36 19 15,53-36-15,0-18 16,36 0-16,-1-35 15</inkml:trace>
  <inkml:trace contextRef="#ctx0" brushRef="#br3" timeOffset="301011.066">12735 6615 0,'0'0'16,"36"-36"-16,-19 1 0,18 0 15,-17-1-15,17 19 16,18-71-16,-17 52 16,-1 19-16,0-54 15,-17 54-15,17-1 16,-53 53 0,-17 0-1,-35 71-15,17-35 16,-53 70-16,71-70 15,-1-19-15,1 1 16,53-70 0,17-1-16,18-17 0,70-89 15,-52 71-15,52-70 16,-70 70-16,0 18 16,0-1-16,18 1 15,-54 35-15,-17 71 16,-35-1-16,-18 18 0,0 1 15,-88 175 1,71-123-16,-1 0 16,-17-17-16,17-18 0,18-18 15,0-17-15,-17 34 16,70-87-16,17-18 0,19-18 0,17-17 16,52-71-1,-34 36-15,53-71 16,-72 88-16,1 0 0,36-18 15,-54 71-15,-35 18 16,0 17-16,-35 36 0,-71 123 16,53-53-1,-71 159-15,54-124 16,17-17-16,0 0 0,0-18 16,18 35-16,35-123 15,53 0 1,0-71-16,-1 1 0,72-72 15,-71 37-15,0-19 16,-18 18-16,36-35 16,-71 70-16,-18 89 15,0-1-15,-70 124 16,53-70-16,-71 123 16,71-124-16,-18 1 15,18-18-15,17-36 0,18 18 16,18-70-16,70-53 15,-18-18-15,54-88 16,-54 52-16,-17 1 16,18 0-16,-36 35 15,18 0-15,-53 71 16,-53 123-16,0-35 16,-53 123-16,53-123 15,18 17-15,-18-17 0,36-18 16,-19 18-1,54-88-15,35-53 16,0-1-16,53-87 16,-53 70-16,52-53 15,-69 71-15,-19 17 16,1 36-16,-18-1 0,0 36 16,-18 0-16,1 18 0,-19 35 15,36-53-15,-17-36 16</inkml:trace>
  <inkml:trace contextRef="#ctx0" brushRef="#br3" timeOffset="302591.0933">13388 14182 0,'18'-18'0,"-1"0"16,-17 1-1,0 34 1,0 1-1,0 0 1,-17-18-16,17 17 0,-36 1 16,19-18-16,-19 0 15,1 18-15,0-18 16,0 0-16,-18 17 0,0-17 16,17 0-16,-52 0 15,53 0-15,-36 0 16,54 0-16,-36 18 15,35-18-15,18 18 0,-17-1 16,17 1 0,17-18-1,-17 17-15,0 1 16,0 0-16,0-1 16,0 1-16,18 17 0,-18 1 15,17 16-15,-17 1 16,18 0-16,0 71 15,-18-36-15,0 71 16,0-89-16,0 107 16,0-89-16,0 71 15,0-71-15,17 71 16,-17-71-16,0 88 16,0-105-16,18 35 15,-18-54-15,0 1 16,18-35-16,-18 0 15,0-1-15,0 1 16,0 0 0,17-18-1,1 0-15,0-18 16,-1 0-16,1 1 16,0 17-16,-1 0 15,1 0 1,17 17-16,-17-17 15,-1 18-15,1-18 0,35 18 16,-35-18-16,34-18 16,-34 18-16,0 0 15,-1 0-15,19-18 16,-19 18 0,1-17 15,-18-1-16,0-17-15,0-18 16,0 0-16,0-71 16,18 54-16,-18-18 15,0-89-15,17 89 16,-17 0-16,18 0 0,-18-1 16,17-122-16,-17 105 15,18-106 1,0 124-16,-18-88 15,0 88-15,0-36 16,0 89-16,-18-53 16,18 70-16,-18 0 15,18 36 17,0 0-17,-17-1-15,-1-17 16,1 18-16,-19-18 15,19 18-15,-36-1 16,17 1 0,19-1-16,-1 1 15,18 0-15</inkml:trace>
  <inkml:trace contextRef="#ctx0" brushRef="#br3" timeOffset="303565.2828">12947 14429 0,'71'-53'0,"-142"106"0,177-142 16,-36 37-16,-34 34 16,-19 0-16,1 1 15,0 17-15,-1-18 16,-17 36-16,-17 35 15,-19-18-15,-34 88 16,34-52-16,-52 88 16,35-71-16,18-18 15,-18 19-15,53-72 16,18-17-16,88-70 16,-53 17-16,88-71 15,-71 54-15,54-54 16,-71 71-16,-18 18 15,-18 17-15,1 18 16,-53 36-16,17-1 16,-70 88-16,35-52 15,0 17-15,0 0 0,-17 1 16,-18 87-16,35-106 16,0 54-1,35-89-15,18-17 0,35-18 16,1-18-16,52-52 15,-53 34-15,18-17 16,0 1-16,-18 16 0,18-17 16,-35 36-1,-18 34-15,-36 89 16,1-53-16,18 18 16,-54 87-1,36-87-15,17 17 0,-35 53 16,36-88-16,17-18 0,0 1 15,17-54 1,1 0-16,17 1 0,0-36 16,36-18-16,-53 36 15,17 0-15,-35 52 16,-35 36 0,17-17-1,-17 52-15,17-35 16,-17 35-16,17-53 15,18 36-15,0-54 16,18 1-16,17-18 16,18-35-16,-18 17 15,18-17-15,-35 35 16,-18 17 0,-18 19-16,0-1 0,-34 71 15,34-53-15,0 0 16,1-18-16,-1 0 0,18-17 15,0 0-15,18-18 16,17-18 0,-17 0-16</inkml:trace>
  <inkml:trace contextRef="#ctx0" brushRef="#br0" timeOffset="311593.7126">6597 14411 0,'0'0'0,"0"-18"32,18 18 46,-1 0-63,1 0 1,17 0-16,-17 0 16,17 0-1,-17 0-15,17 0 16,0 18-16,1-18 16,-19 0-16,36-18 15,-35 18-15,-1 0 16,1 0-1,0 0 1,-1 0 0,-17 18-16,18-18 15,0 0 1,-1 0-16,1-18 16,-1 18-16,1 0 15,0 0 1,-1 18-16,1-18 15,0 0-15,-1 0 16,1 18-16,0-18 16,17 0-16,-17 0 15,-1 0-15,1 0 16,-1 0-16,1 0 16,0 0-1,-1 0-15,1 0 16,0 0-16,-1 0 15,1 0-15,0 17 16,-1-17-16,1 0 16,-1 0-1,1 0-15,0 18 0,-1-18 16,19 0-16,-19 0 16,19 18-16,-1-18 15,18 0-15,-36 0 16,36 17-1,-35-17-15,17 18 16,-17-18-16,17 17 16,-17-17-16,35 0 15,-36 0-15,1 0 16,17 0-16,-17 0 0,17 0 16,18 0-1,-35 0-15,17 0 0,36 0 16,-54 0-1,1 0-15,35 18 16,-36-18-16,19 0 0,-1 0 16,0 0-1,-17 0-15,17 0 16,-17 0-16,17 18 0,-17-18 0,17 0 16,18 0-16,-18 0 15,18 17-15,-35-17 16,52 18-1,-34-18-15,-1 0 0,0 0 16,18 0-16,-18 0 16,-17 18-16,0-18 0,17 17 15,18 1 1,-36 0-16,19-1 0,34 1 16,-34-18-16,-1 17 15,18-17-15,17 0 16,-34 18-16,-1-18 0,35 0 15,-34 0-15,-1 0 16,0 0-16,1 0 16,16 0-16,1-18 15,-35 18-15,0 0 0,-36 0 16</inkml:trace>
  <inkml:trace contextRef="#ctx0" brushRef="#br0" timeOffset="316548.8298">12700 2399 0,'-18'-18'15,"1"1"-15,-36-19 16,35 19 0,-17-1-16,-18 0 0,18-17 15,-18 35-15,-53-35 16,53 35-16,-53 0 16,53 18-16,-53 17 15,71-18-15,0 1 16,0 17-16,-36 1 15,53-1-15,-34 18 16,34-36-16,-17 54 16,17-36-16,0 1 0,1 16 15,17 1-15,-36 53 16,36-35-16,-17-18 16,17 17-16,-18 71 15,18-70-15,0-1 0,0 54 16,0-53-16,0 70 15,0-53-15,0-18 16,0 1-16,0-1 0,0 72 16,0-72-1,0 18-15,18 53 16,-18-52-16,0 69 16,0-69-16,0-1 15,0 0-15,0-17 0,17 87 16,-17-70-16,18 71 15,-18-88-15,18 88 16,-1-89-16,-17 18 16,18 71-1,0 17-15,-18-87 0,0-1 16,17 71 0,-17-71-16,0-18 15,18 19-15,-18-19 0,0 18 16,0-17-16,0-1 0,0 89 15,0-71-15,0 71 16,0-71-16,0 89 16,0-72-16,0-16 15,0 87-15,0-88 16,18 71-16,-18-71 16,17 0-16,-17 1 15,18 69-15,-18-69 0,0-1 16,0-18-16,0 107 15,0-107-15,0 89 16,0-71-16,0-17 16,0-1-16,0 18 0,17-17 15,-17 53 1,18-54-16,0 54 16,-1-1-16,-17-52 15,18 52-15,0-70 16,-1 70-16,1-70 15,0-17-15,-1 17 16,1 17-16,-1-35 16,19 54-16,-19-54 15,19 35-15,-19-34 16,19 17-16,-1-36 16,-18 19-16,19-19 15,17 36-15,-36-35 16,54-1-16,-36 1 15,0 0-15,36-1 16,-36-17-16,1 18 0,34-18 16,-35 0-16,36-18 15,-18 18-15,35-17 16,-53-1 0,71 0-16,-71 18 15,71-17-15,-70 17 16,69 0-16,-69 0 15,52 0-15,-53 0 16,0 0-16,18 0 16,-35 0-16,53 0 15,-36-18-15,18 0 16,-36 1-16,19 17 16,-19-18-16,1 18 0,0-17 15,-18-1-15,17 18 0,1-18 16,-18 1-16,17-19 15,-17 19-15,0-36 16,18 17-16,0-34 16,-18 35-16,17-36 15,1 36-15,-18 0 16,18-18-16,-1 17 16,1-52-16,-18 35 15,18-35-15,-18 53 16,0-53-16,0 52 15,17-52 1,-17 35-16,0-53 16,0 36-16,18 17 15,-18-18-15,0 1 0,17-1 0,1-70 16,-18 53-16,35-71 16,-35 71-1,18 0-15,0 0 0,-18-18 16,0-88-16,17 106 15,-17-18-15,0 17 0,-17-16 16,17-89-16,-18 105 16,18-16-16,0-1 15,-18 0-15,18 0 0,0 0 16,-17 0-16,17-105 16,0 105-16,-18 0 0,18-106 15,0 107-15,0-125 16,-18 124-16,18-123 15,0 123 1,-17-105 0,-1 105-16,18 0 0,-17-88 15,17 88-15,-18 18 0,18-18 16,0 18-16,0-124 16,0 124-16,0-106 15,0 88-15,-18-70 16,18 70-16,0 18 15,0 0-15,0-1 0,0-69 16,0 87-16,-17 1 16,17-1-16,0 0 15,0-70-15,0 71 16,0-71-16,0 88 16,0-18-16,-18-35 15,0 53-15,18 18 16,-53-53-1,36 53-15,17 17 0,-35 0 16,17-17-16,-35 0 16,35 0-16,-52-1 15,17 19-15,18-1 16,-89-35-16,71 35 16,-17 1-16,-1-18 0,1 35 0,-1-18 15,-88 18 1,89 0-16,-19 18 0,-52 17 15,71 0-15,-18 0 16</inkml:trace>
  <inkml:trace contextRef="#ctx0" brushRef="#br0" timeOffset="324968.661">15363 13353 0,'0'0'16,"-17"0"-16,34 0 31,1 17-31,35-17 15,-18 18-15,1-18 0,-1 0 16,0 0-16,0 0 0,18 0 16,-17 0-16,-19 0 15</inkml:trace>
  <inkml:trace contextRef="#ctx0" brushRef="#br0" timeOffset="325114.5067">15452 13617 0,'35'36'16,"0"-36"-16,1 0 15,-1 0-15,0 0 0,36 0 16,-54 0-16,1 0 16,-18 17-16</inkml:trace>
  <inkml:trace contextRef="#ctx0" brushRef="#br0" timeOffset="326149.3836">16686 13600 0,'0'-18'16,"18"18"15,0 18-15,-1-18-16,19 0 15,-1 0-15,35 0 16,-52-18 0,17 18-16,18-35 15,-17 17-15,-19 0 0,18 1 16,-35-1-16,0 0 15,0-17-15,-17 35 0,-1-17 16,-17-19 0,0 36-16,-18-17 15,17-1-15,-34 0 16,35 18-16,-1 0 0,1 0 16,-53 36-16,70-19 15,-52 36-15,52-35 16,18 17-1,-18 0-15,18 1 0,18 17 0,-18-18 16,35 18-16,36 35 16,-18-53-16,70 1 15,-52-19-15,70-17 16,-71-17-16,36-1 16,-70 18-16,-1-18 15,-18 18-15,-34 0 16,-1 0-1</inkml:trace>
  <inkml:trace contextRef="#ctx0" brushRef="#br0" timeOffset="327549.2905">17568 13670 0,'-17'0'16,"-1"-17"-16,0 34 16,1-17-16,-1 53 15,1-18-15,-1 36 16,18-18-16,18 17 15,-18-34-15,17-1 16,36 18-16,-18-36 16,18-17-16,-17 0 15,-19 0-15,1-17 0,-18-1 16,17-17-16,-34 17 16,-18-17-1,17 17-15,-17 1 16,-1 17-16,1 0 0,0 0 15,0 0-15,-18 17 0,53 1 16,0 0-16</inkml:trace>
  <inkml:trace contextRef="#ctx0" brushRef="#br0" timeOffset="328172.9486">17886 13741 0,'0'-18'31,"35"18"-15,-17 0-16,17 35 15,-17-17-15,-1 0 16,-17 17-16,0-17 16,-17 17-1,17-18-15,-18 1 0,0 0 16,18-1-16,-17 1 16,34 0-1,1-18-15,0 17 16,-1-17-16,19 18 15,-1-18 1</inkml:trace>
  <inkml:trace contextRef="#ctx0" brushRef="#br0" timeOffset="328411.176">18239 13705 0,'17'-17'0,"19"17"16,16-18-1,-34 18-15,35-17 16,-35 17-16</inkml:trace>
  <inkml:trace contextRef="#ctx0" brushRef="#br0" timeOffset="328694.1819">18221 13723 0,'0'0'0,"0"18"0,0 52 15,0-52 1,0 17-16,18 0 0,-1-17 16,19-18-1,-1 0-15,-18 0 0,36 0 16,-35 18-16,0-18 16,-18 17-16,0 1 0,-18 17 15,0-17-15,-17 17 16,0-35-16,0 18 15,-1-18 1,19 0-16,-1-18 16,36 1-16</inkml:trace>
  <inkml:trace contextRef="#ctx0" brushRef="#br0" timeOffset="329113.3004">18627 13688 0,'0'-18'16,"17"18"15,19 0-31,-1 0 16,0 0-16,18 0 15,-35 0-15,-1 0 16,1 0-16,0 0 16,-18 18-16,17-1 15,-17 1-15,0 0 0,0-1 16,0 1-16,0 17 0,0 1 15,18 34 1,-18-35-16,18 18 16,-1-35-16,-17 0 15,18-1-15,-18 1 16,-18-18-16,1 0 16</inkml:trace>
  <inkml:trace contextRef="#ctx0" brushRef="#br0" timeOffset="329329.9947">18697 13935 0,'18'17'0,"0"-17"15,70 0-15,-35-17 16,70-1 0,-70 0-16,-18 1 0,1 17 15</inkml:trace>
  <inkml:trace contextRef="#ctx0" brushRef="#br0" timeOffset="369281.3888">22225 13564 0,'18'-17'16,"-36"34"-16,36-17 15,-18 36 1,0 17-16,0 17 0,-18 89 16,18-71-16,18 53 15,-1-70-15,36 17 16,0-53-16,35-17 16,-35-1-16,71-34 15,-89-1-15,36-17 16,-54 0-1,-17 17-15</inkml:trace>
  <inkml:trace contextRef="#ctx0" brushRef="#br0" timeOffset="369413.7399">22278 14041 0,'35'0'15,"-70"0"-15,105 0 0,19 0 16,-36-18-1,0 18-15,-18-18 0,0 18 16</inkml:trace>
  <inkml:trace contextRef="#ctx0" brushRef="#br0" timeOffset="369542.5839">22348 13688 0,'36'-35'16,"-72"70"-16,107-88 0,-36 53 0,71-18 15,-53 1-15,-18 17 16</inkml:trace>
  <inkml:trace contextRef="#ctx0" brushRef="#br0" timeOffset="369970.2199">23072 14146 0,'0'18'16,"0"-36"-16,17 36 16,-34-18 77,-1 0-93</inkml:trace>
  <inkml:trace contextRef="#ctx0" brushRef="#br0" timeOffset="370904.2658">23566 13899 0,'17'0'0,"-17"-17"16,0-1 0,-17 18-1,-1 18 1,0 17-16,-17 18 16,35-18-16,0 36 15,18-36-15,17-17 16,-17 17-16,17-17 0,35 17 15,-17-35-15,36-18 16,-54 1-16,35-36 16,-52 17-1,0 1-15,-18 0 0,0 0 16,-36-54-16,1 54 16,-35-18-16,17 36 15,0 17-15,-36 35 16,54-17-16,0-1 15,35 1-15</inkml:trace>
  <inkml:trace contextRef="#ctx0" brushRef="#br0" timeOffset="371883.979">24112 14235 0,'18'17'31,"-18"1"-15,18 17 0,-1 0-16,19 36 15,-19-18-15,-17-18 0,18 71 16,-1-35-1,-17-54-15,-17 18 16,17-17-16,-18-18 16,1 0-16,-1-35 15,0 17-15,-17-17 16,17 0-16,1 17 16,-19-17-16,19 17 0,-1-52 15,18 34-15,0 1 16</inkml:trace>
  <inkml:trace contextRef="#ctx0" brushRef="#br0" timeOffset="372011.8506">24201 14023 0,'17'0'16,"1"0"-1,-18 18 1</inkml:trace>
  <inkml:trace contextRef="#ctx0" brushRef="#br0" timeOffset="374848.1562">24677 14041 0,'17'0'31,"19"0"-31,17 17 16,-18-17-16,53 0 15,-70 0-15,35 0 16</inkml:trace>
  <inkml:trace contextRef="#ctx0" brushRef="#br0" timeOffset="374963.9633">24747 14182 0,'53'35'16,"-106"-70"-16,142 88 15,-54-36-15,0-17 0,0 18 16</inkml:trace>
  <inkml:trace contextRef="#ctx0" brushRef="#br0" timeOffset="375859.5578">25682 14111 0,'18'18'16,"0"-18"-16,34 0 16,-16 0-16,34-18 15,-34 0-15,16-17 16,-16 0-16,-1-18 15,-35 35-15,0-52 16,-18 35-16,-35-18 16,18 17-1,-53-17-15,35 36 16,-35 17-16,35 17 16,-35 54-1,52-18-15,19 17 16,-1-17-16,18 18 0,35 52 15,1-87-15,70 52 16,-53-70-16,52 34 16,-34-52-16,35 18 15,-53-18-15,17 0 16,-52-18-16,-1 1 16</inkml:trace>
  <inkml:trace contextRef="#ctx0" brushRef="#br0" timeOffset="376238.0496">26353 14305 0,'17'53'0,"1"-18"16,-18 1-16,35 69 15,-17-69-15,17 70 16,-35-54-16,18-16 0,-18-1 15,0 18 1,-18-35-16,-17 17 16,17-35-16,-17 0 15,17 0-15,-52-53 16,52 18-16,-53-54 16,54 37-16</inkml:trace>
  <inkml:trace contextRef="#ctx0" brushRef="#br0" timeOffset="376354.2958">26282 14076 0,'18'35'16,"-36"-70"-16,36 88 0,-18-36 16</inkml:trace>
  <inkml:trace contextRef="#ctx0" brushRef="#br0" timeOffset="377539.2252">22825 15416 0,'35'0'16,"-17"0"-16,-1-17 15,36 17-15,-18-18 16,-17 18-16,0 0 15,-1 0-15,1 0 0</inkml:trace>
  <inkml:trace contextRef="#ctx0" brushRef="#br0" timeOffset="377645.006">22895 15575 0,'18'0'0,"0"-17"15,34-1-15,-16 0 16,-1-17-16</inkml:trace>
  <inkml:trace contextRef="#ctx0" brushRef="#br0" timeOffset="378005.9767">23442 15505 0,'0'0'0,"0"17"0,0 1 16,18 0-16,-1-18 0,19 17 16,-1-17-16,0-17 0,0 17 15,18-18-15,-17 0 0,17-17 16,-36 0-16,1 17 16,0-35-16,-18 35 15,-18 1-15,-53-18 16,36 35-16,-36 0 15,36 35-15,0 0 16,17 0-16,1 1 0,17-1 16,0 0-16,17 1 0,36-1 15,0-18-15,35-17 16,-35 0 0,0 0-16,-18-17 0,36-18 15,-53 17-15</inkml:trace>
  <inkml:trace contextRef="#ctx0" brushRef="#br0" timeOffset="378379.0021">23989 15593 0,'0'0'16,"35"53"-16,-17-36 0,35 19 16,-36-36-16,19-18 15,-36 0-15,0-17 16,0 0-1,-18-18-15,18 35 16,-18 1-16,18-1 0,0 36 31,18 35-31,0-18 16,-1-18-16,1 19 16,0-19-16,34-17 15,-34 0-15,17-17 16,-17-1-16,-18 0 15,0 1-15,0-18 0,0-1 16,18 36 0,-18 18-1,35 17-15,-17-35 16,-1 53-16,1-35 16,0 17-1,-1 0-15,-17-17 0</inkml:trace>
  <inkml:trace contextRef="#ctx0" brushRef="#br0" timeOffset="378723.9185">24430 14923 0,'35'70'0,"-17"-17"15,17 70-15,-17-52 16,-1 0-16,19 34 16,-19-69-16,-17 17 15,18-18-15,0-17 16,-1-18-16,18-18 16,1 18-16,-1 0 15,0 18-15,1-1 16,-36 1-1,0-1-15,-18 1 16,-35 0-16,18-18 16,17 0-16,-17 0 0,17 0 15,-17 0 1,35-18-16</inkml:trace>
  <inkml:trace contextRef="#ctx0" brushRef="#br0" timeOffset="378968.4109">24871 15558 0,'0'-18'15,"17"0"1,-17 1-16,18-1 16,-18 0-16,0 1 31,-35 17-31,17 17 15,1-17-15,-1 18 16,18 17-16,0 1 0,35 16 16,18-16-1,-18-36-15,18 17 16</inkml:trace>
  <inkml:trace contextRef="#ctx0" brushRef="#br0" timeOffset="379324.4601">25118 15628 0,'0'0'15,"-35"53"-15,17-35 0,18-1 0,0 1 16,18 17-16,17-35 16,18 0-1,-36-17-15,19-19 0,17-17 16,-36 18-16,1 0 15,-18-53-15,0 35 16,-18-53-16,1 53 16,-54-71-1,36 72-15,-18-1 16,35 53-16,18 17 16,0 71-16,0-17 15,18 0-15,-1-19 16,36 72-16,-17-53 0,17 17 15,-18-53 1,-18-17-16,36 17 16,-53-17-16,18-18 0,0 0 15</inkml:trace>
  <inkml:trace contextRef="#ctx0" brushRef="#br0" timeOffset="379922.0494">25523 15575 0,'-35'18'15,"18"-18"-15,17 17 16,0 1-16,0 0 0,0 17 16,0-17-16,17-1 15,1-17-15,-1 0 0,36 0 16,-35 0-16,17-17 15,-17-1-15,0-17 16,-1 17-16,-17-17 0,0-36 16,0 36-16,-35-53 15,17 35-15,-35-35 16,18 52-16,-18 1 16,36 35-1,-1 18-15,18-1 16,0 36-16,0-17 0,18 16 15,-1 1-15,1-17 0,17 17 16,36 17-16,-54-52 16,36 17-1,-35-35-15,-18 18 16,18-18-16,-18-18 0,0 0 16,0 1-16,0-1 15,17 18 1,1 18-1,-1-1-15,1 1 16,-18 17-16,18 1 0,-1-19 16,19 36-16,-19-35 0,1-1 15,0 1-15,-1 0 16,-34-1 0,-1-17-1,0 0 1,1 0-16,17-17 15,0-1-15</inkml:trace>
  <inkml:trace contextRef="#ctx0" brushRef="#br0" timeOffset="380163.297">25841 15558 0,'18'0'47,"-18"17"-47,17 1 15</inkml:trace>
  <inkml:trace contextRef="#ctx0" brushRef="#br0" timeOffset="380913.8602">26070 15628 0,'0'35'0,"0"-70"0,0 88 15,-17-18-15,17-17 31,17-18-31,-17-18 16,18 1-16,-18-1 16,0 0-1,18 18 1,-1 0-16,1 18 16,-1 0-1,1-18-15,0 17 16,-1-17-16,1-17 15,0-1-15,-1 0 16,-17 1 0,0-1-16,0 36 31,0 35-31,0-18 16,18 0-16,0 53 15,-1-35-15,1-17 16,0 16-16,-18-16 0,17 34 15,-34-34-15,-19 17 16,1-36-16,17-17 16,-17 0-16,17 0 0,-17-53 15,35 18-15,18-53 16,17 17-16,36-52 16,-18 52-1,52-17-15,-52 53 16,53 17-16,-71 18 15,1 0-15</inkml:trace>
  <inkml:trace contextRef="#ctx0" brushRef="#br0" timeOffset="381671.0853">27623 14905 0,'-53'-71'0,"106"142"0,-142-159 15,19 88-15,34 35 16,1 0-16,18 71 16,17-35-16,0 17 0,35 35 15,0-52-15,0 35 16,-17-53 0,0 17-16,-1-52 15,-17-1 1,-17-17-16,-1-17 15,0-1-15,-35-35 0,53 36 16,-17-36 0,34 35-16,36-17 15,-17 17-15,52-17 16,-35 35-16,35-18 16,-53 1-16,1 17 15,-19-18-15,1 18 0,-1 0 16,-34 0-16,-18 53 15,-1-18-15,19 0 16,-1 1-16,0-1 0,36 36 16,0-54-16,35 18 15,-1-35-15,-16-17 16,17-1-16,-18 1 16,0-19-16,-17 19 0,-1-19 15,-17-34-15,0 34 16,-52-16-16,34 34 15,-35-17 1,18 35-16</inkml:trace>
  <inkml:trace contextRef="#ctx0" brushRef="#br0" timeOffset="381844.0447">28222 15452 0,'-17'-53'15,"34"106"-15,-34-142 0,17 37 16,17 34-16,1 0 16,0 18-16,17-17 0,-18 17 15,36 17 1,-17 1-16</inkml:trace>
  <inkml:trace contextRef="#ctx0" brushRef="#br0" timeOffset="401964.8721">29139 15240 0,'0'18'31,"0"35"-15,0-18-16,-17 35 15,17-34-15,0 17 16,0-18-16,0 0 16,0-17-16,17-1 15,1-17-15,0 0 16,-1-17-16,1-1 0,17-17 15,-17 17 1,17 1-16,-35-1 16,18 18-16,-18 18 0,17-18 15,1 17-15,17 19 16,-17-36-16,17 17 16,-17 1-16,0-18 15,-1-35 1,-17 17-16,0-35 15,0 18-15,-35-36 16,35 53-16,-35-52 16,35 52-16,-18 1 15,0-1-15</inkml:trace>
  <inkml:trace contextRef="#ctx0" brushRef="#br0" timeOffset="402263.4062">29669 15469 0,'0'0'0,"-18"0"0,0 36 0,18-19 16,0 19-1,0-19-15,18 18 16,0-17-16,35 17 15,-36-35-15,36 0 16,-35-17-16,17-19 16,-17 19-16,-18-18 15,0-18 1,-18 17-16,-17-17 0,17 36 16,0-1-16,1 0 0,-36 36 15,53 0-15,-18-1 16</inkml:trace>
  <inkml:trace contextRef="#ctx0" brushRef="#br0" timeOffset="402498.0491">29916 15610 0,'0'0'16,"-18"0"-16,0-17 15,18-36-15,0 35 16,0 1-16,18-19 16,-18 19-16,18-1 0,-1 0 15,1 1-15,-1 17 0,19 0 16,-19 0-16,1 0 16,0 0-16,17 17 0,-17-17 15</inkml:trace>
  <inkml:trace contextRef="#ctx0" brushRef="#br0" timeOffset="402893.0986">30180 15540 0,'0'0'0,"-17"18"15,-1-1-15,18 1 16,0-1-16,-18 1 0,36 0 15,-18-1-15,35-17 16,-17 0-16,35-53 16,-36 18-16,19-35 15,-19 17-15,-17-53 16,0 53-16,-17-71 16,-19 54-16,19-1 15,-19 1-15,19 17 0,-18 18 16,-1-1-16,19 36 15,-1 0-15,0 36 16,18 52-16,18-35 16,0 0-16,-1 17 0,1-17 15,35 71-15,-18-89 16,18 53 0,0-53-16,35 18 15,-53-35-15,54 0 16,-72-18-16</inkml:trace>
  <inkml:trace contextRef="#ctx0" brushRef="#br0" timeOffset="403699.0429">31168 15469 0,'18'0'31,"-18"36"-16,17-1-15,-17-17 0,35 52 16,1 18 0,-36-52-16,17 16 15,-17 19-15,-17-18 16,17-18-16,-18-17 16,-17-1-1,17-17-15,1-17 0,-1-1 16,-35-17-1,0 0-15,35-1 16,-17 1-16,0-53 16,17-18-1,18 36-15</inkml:trace>
  <inkml:trace contextRef="#ctx0" brushRef="#br0" timeOffset="403815.8534">31062 15064 0,'35'0'16,"-70"0"-16,88 0 0</inkml:trace>
  <inkml:trace contextRef="#ctx0" brushRef="#br0" timeOffset="408438.6296">30304 15434 0,'-18'0'16,"0"0"62,1 18-78,17-1 15,-18 1-15,18 0 0,-18 17 16,1-35 0,17 18-16</inkml:trace>
  <inkml:trace contextRef="#ctx0" brushRef="#br0" timeOffset="426517.8298">6773 11994 0,'18'-17'15,"-18"34"17,0 1-17,0 0-15,-18 17 0,18 53 16,0-53-16,18 18 15,-18 0-15,0 0 16,18 0-16,-1 0 0,-17-18 16,36 36-16,-36-36 15,17 0-15,-17-17 16,18 0-16,-18-1 0,0 1 16,-18-36 15</inkml:trace>
  <inkml:trace contextRef="#ctx0" brushRef="#br0" timeOffset="426812.1113">6615 12524 0,'0'17'0,"35"36"16,-17-18-16,17 36 15,0-18 1,-17-18-16,17-17 0,0 17 16,-17-17-16,17-18 15,-17 0-15,35-18 0,-18-17 16,-17 0-16,-1-1 0,-17 1 15,18-18-15,0 18 0,-1-53 16,1 70 0,-18 0-16</inkml:trace>
  <inkml:trace contextRef="#ctx0" brushRef="#br0" timeOffset="440257.9755">23742 12929 0,'0'18'15,"0"17"1,0 1-16,0 16 0,0 1 16,0 0-16,-18 0 0,18 53 15,0-53 1,0 17-16,0-34 16,0-1-16,0-17 0,0-1 15,0 19-15</inkml:trace>
  <inkml:trace contextRef="#ctx0" brushRef="#br0" timeOffset="440483.5752">23513 13335 0,'35'71'15,"-70"-142"-15,88 177 0,-36-71 0,-17-17 16,35 52-16,-17-52 15,17 35-15,-17-35 16,17-18 0,-17 0-16,0-18 0,52-35 15,-17 0 1,-18 35-16,-17-17 0,17 17 16</inkml:trace>
  <inkml:trace contextRef="#ctx0" brushRef="#br0" timeOffset="441309.1831">26000 12841 0,'0'0'0,"0"-18"0,0 1 15,-18 17 1,18 17 0,0 19-16,0 52 15,0-53-15,0 18 0,-18 35 16,18-52-16,-17 52 16,17-71-16,0 36 15,0-35-15,0 0 16,17-1-1,-17-34 1,0-1 0</inkml:trace>
  <inkml:trace contextRef="#ctx0" brushRef="#br0" timeOffset="441553.7229">25788 13176 0,'18'0'15,"-1"0"-15,1 18 0,0 17 16,-18-17 0,17 17-16,-17 0 15,18 1-15,-18-19 16,18 1-16,-1-18 16,18 0-1,-17-18-15,0 18 16,35-53-1,-18 36-15,18-36 0,-18 35 16,18-17-16</inkml:trace>
  <inkml:trace contextRef="#ctx0" brushRef="#br0" timeOffset="449851.4003">20973 14058 0,'17'0'63,"1"0"-63,0 18 15,34-18-15,1 0 16,-17 0-16,70-18 15,-18-17 1,-53 35-16,36 0 16,-54 0-16,18 0 0,-17 0 15,0 18 1</inkml:trace>
  <inkml:trace contextRef="#ctx0" brushRef="#br0" timeOffset="450107.0797">21378 13899 0,'18'-17'16,"0"17"0,-1 0-16,1 0 0,0 17 15,17-17-15,0 18 0,36 17 16,-36-17-16,0 17 0,36 1 15,-54-19-15,19 18 16,-36-17-16,17-18 16,1 35-16,-36-35 15,-35 36-15,18-1 16,-18 0-16,0-17 0,0 17 16</inkml:trace>
  <inkml:trace contextRef="#ctx0" brushRef="#br0" timeOffset="475305.057">8484 13176 0,'0'-17'31,"18"-36"-15,17 0-16,18-53 15,-35 35-15,17 1 16,0-1-16,18-52 16,-17 70-16,-1-35 15,-35 52-15,17 19 16,-34 17-16,-18 17 15,17 1 1,0 0 0</inkml:trace>
  <inkml:trace contextRef="#ctx0" brushRef="#br0" timeOffset="475666.0167">8326 12947 0,'0'35'0,"0"-17"16,0 52-16,0-34 16,17 17-1,-17-18-15,18-17 0,-1 17 16,19-35-16,17-18 16,-36 18-16,19-35 15,-1 17-15,-17 1 0,34-19 16,-34 19-16,17-1 15,-17 18-15</inkml:trace>
  <inkml:trace contextRef="#ctx0" brushRef="#br0" timeOffset="497088.5417">22260 14693 0,'18'0'31,"0"18"-15,34-18-16,1 0 16,36 0-16,-19 0 15,1 0-15,-1 0 16,18 17-16,106-17 0,-70 0 15,123 0 1,-106 0-16,0 0 16,18 0-16,17 0 0,159 0 15,-158 18-15,140-18 16,-158 18-16,159-1 16,-177-17-16,176 0 15,-158 0-15,141 0 16,-159 0-16,106 0 15,-124-17-15,-35 17 16,18 0-16,-17 0 0,16 0 16,-69 0-16,-36 0 15,-18 0 1</inkml:trace>
  <inkml:trace contextRef="#ctx0" brushRef="#br0" timeOffset="502177.0934">15787 17903 0,'0'-17'15,"0"34"1,0 1-1,17 35-15,-17-18 16,0 54-16,0-37 16,0 72-16,0-71 15,18 70 1,0-70-16,35 18 16,-36-54-16,54 1 15,-36-18-15,53-18 16,-52 1-16,34-1 15,-35 0-15,-17 18 16,-18-17-16,0-1 0</inkml:trace>
  <inkml:trace contextRef="#ctx0" brushRef="#br0" timeOffset="502340.6908">15893 18433 0,'70'-36'15,"1"19"1,17-19 0,-17 19-1,-36-1-15,18 1 16</inkml:trace>
  <inkml:trace contextRef="#ctx0" brushRef="#br0" timeOffset="502478.2395">15875 17939 0,'0'0'15,"71"-53"-15,-36 35 0,53-17 16,-53 17-16,1 18 0</inkml:trace>
  <inkml:trace contextRef="#ctx0" brushRef="#br0" timeOffset="503015.8158">16528 18415 0,'17'35'0,"1"-17"15,-18 0-15,18-1 16,-36-17 15,0-35-15,18 17-16,-17-35 15,17 36-15,17-1 16,1 0-16,0 18 16,-1 18-16,1 0 15,-1 17-15,1-17 16,-18-1-16,18 1 16,-1 0-16,-17-1 15,18-17-15,0-35 31,-18 17-31,35-35 16,-35 36-16,35-1 16,-17 18-16,0 18 15,-18-1-15,17 36 16,-17-35-16,18 17 16,-1-17-16,1-1 15,0-17 1,-1 0-16</inkml:trace>
  <inkml:trace contextRef="#ctx0" brushRef="#br0" timeOffset="503405.3522">16863 17956 0,'0'53'0,"0"-106"0,0 142 16,35-1-16,0-35 15,1 35 1,-1-35-16,0 35 16,-35-53-16,18 18 15,-18-35-15,-18-18 16,18-18-16,0-17 15,0 17-15,35-17 16,1 17-16,17 18 16,-36 0-16,1 18 15,17 35-15,-35-35 16,0 17-16,-17-18 16,-19 1-16,19-18 15,-36 18 1,35-18-16,0-18 0,1-17 15</inkml:trace>
  <inkml:trace contextRef="#ctx0" brushRef="#br0" timeOffset="505390.9715">17445 18468 0,'0'18'16,"0"-1"-1,18-17-15,-1 0 0,18-17 16,-17-1-16,17 0 16,-17 1-16,0-1 15,-18 0-15,0 1 16,-18-1-1,0 18-15,-52 18 16,35-18-16,-36 35 16,53 0-16,1-17 0,-1 35 15,36-36-15,-1 1 16,72 17 0,16-35-16,-34 0 15,-18 0-15,53-17 16,-53 17-16</inkml:trace>
  <inkml:trace contextRef="#ctx0" brushRef="#br0" timeOffset="505751.4291">17851 18415 0,'-36'18'16,"72"-36"-16,-89 53 0,35-35 0,18 53 15,0-35-15,0 17 16,18-17-1,35-18-15,-18 0 16,-18 0-16,54-18 16,-53 0-16,35-34 15,-36 16-15,-17-34 16,0 34-16,-35-69 16,17 34-16,-52-52 15,34 70-15,1 17 16,0 1-16,0 17 0,-1 54 15,36-19-15,0 89 16,18-53 0,17 18-16,1-36 0,34 53 15,-17-53-15,0 1 16,-18-19-16,71 19 16,-18-36-16,-52 0 15</inkml:trace>
  <inkml:trace contextRef="#ctx0" brushRef="#br0" timeOffset="506114.3941">18256 18239 0,'0'0'0,"0"35"0,-17 18 16,17-18-1,0 18-15,17-18 16,1-17-16,35 0 15,-18-18-15,0-18 16,1 0-16,-19 18 0,19-35 16,-19 17-16,1-17 0,-18 0 0,-18-53 15,-35-1 1,18 37-16,0-1 16,-53-36-16,52 72 15,-17-1 1,18 18-16,35 18 0,-18-1 15,18 19-15,18-1 0,17 53 16,1-35-16,34 18 16,-35-36-16,36 0 15,-18-17 1,-18-1-16,18 1 16,-35-18-16,-1 0 0</inkml:trace>
  <inkml:trace contextRef="#ctx0" brushRef="#br0" timeOffset="506220.1764">18627 18292 0,'35'35'15,"-70"-70"-15,70 87 16,-17-52-16</inkml:trace>
  <inkml:trace contextRef="#ctx0" brushRef="#br0" timeOffset="506642.9969">18856 18344 0,'0'-17'15,"0"-1"1,0-17-1,0 17-15,0 1 16,18-1-16,-1 18 16,1 0-16,-18 18 15,0-1-15,18 19 16,-1-1 0,-17-18-16,18 1 0,-1 0 15,1-18-15,35 0 16,-35 0-16</inkml:trace>
  <inkml:trace contextRef="#ctx0" brushRef="#br0" timeOffset="507058.4214">19138 18292 0,'-35'-36'15,"35"19"-15,35 70 16,-88-106-16,36 70 0,17 1 0,-18 17 16,18-17-1,0-1-15,18 1 16,-1 0-16,19-18 15,-19 0-15,1-18 16,-1 0 0,-17 1-16,0-1 0,0 1 15,18 17 1,-18 17 0,18 54-16,-18-36 15,17 0-15,1 18 0,0 0 16,35 35-16,-53-35 15,17 0 1,-17-18-16,-35-17 16,0 0-16,17-18 0,-35-36 15,18 19-15,35-54 16,0 18-16,17 0 16,19 0-16,-19 18 0,72-35 15,-54 34 1,0 19-16,18-1 15,-35 0-15,-36 36 16,-35 0 0</inkml:trace>
  <inkml:trace contextRef="#ctx0" brushRef="#br0" timeOffset="507193.7804">18803 17833 0,'-18'0'16,"36"0"-16,-36 18 0,1-1 0</inkml:trace>
  <inkml:trace contextRef="#ctx0" brushRef="#br0" timeOffset="507907.1779">14764 18521 0,'0'0'16,"0"17"-16,17 1 15,1-18-15,53 18 16,-36-18-16,71-18 16,-53 0-16,35 1 15,-35-1-15,17 1 16,-52-1-16,0 18 15</inkml:trace>
  <inkml:trace contextRef="#ctx0" brushRef="#br0" timeOffset="508144.5582">15081 18274 0,'0'0'16,"18"18"-16,17-1 0,0-17 15,1 18-15,17-18 0,52 17 16,-69 1-16,17-18 16,-18 18-16,0-1 0,1 1 15,-19 0-15,-34 17 16,-1-17-16,-17-1 16,17 18-16,-17-35 0,-1 18 15,-34 17-15,35-17 16,17-18-1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Embedding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Embedding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472" y="5935579"/>
            <a:ext cx="10378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 practice,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use specialized function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to look up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an embedding.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61D1F5-4C34-40CE-B8F4-1861D9EBAC05}"/>
                  </a:ext>
                </a:extLst>
              </p14:cNvPr>
              <p14:cNvContentPartPr/>
              <p14:nvPr/>
            </p14:nvContentPartPr>
            <p14:xfrm>
              <a:off x="291960" y="495360"/>
              <a:ext cx="11627280" cy="628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61D1F5-4C34-40CE-B8F4-1861D9EBA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486000"/>
                <a:ext cx="1164600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NLP and Word Embeddings</vt:lpstr>
      <vt:lpstr>Embedding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312</cp:revision>
  <dcterms:created xsi:type="dcterms:W3CDTF">2017-07-10T20:19:53Z</dcterms:created>
  <dcterms:modified xsi:type="dcterms:W3CDTF">2017-11-26T23:48:14Z</dcterms:modified>
</cp:coreProperties>
</file>