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3"/>
    <p:restoredTop sz="94681"/>
  </p:normalViewPr>
  <p:slideViewPr>
    <p:cSldViewPr snapToGrid="0" snapToObjects="1">
      <p:cViewPr varScale="1">
        <p:scale>
          <a:sx n="72" d="100"/>
          <a:sy n="72" d="100"/>
        </p:scale>
        <p:origin x="-726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NLP and Word Embeddings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Learning word embeddings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Neural language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3557" y="1113318"/>
            <a:ext cx="889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       want         a      glass       of        orange    ______.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8968" y="1644741"/>
                <a:ext cx="9332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4343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68" y="1644741"/>
                <a:ext cx="933269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90362" y="1644741"/>
                <a:ext cx="9332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9665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362" y="1644741"/>
                <a:ext cx="933269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41173" y="1644741"/>
                <a:ext cx="423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73" y="1644741"/>
                <a:ext cx="423513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15593" y="1644740"/>
                <a:ext cx="9332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3852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593" y="1644740"/>
                <a:ext cx="93326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44773" y="1644740"/>
                <a:ext cx="9332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6163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73" y="1644740"/>
                <a:ext cx="933269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79564" y="1644739"/>
                <a:ext cx="9332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6257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564" y="1644739"/>
                <a:ext cx="933269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593557" y="2258646"/>
            <a:ext cx="1314784" cy="4031734"/>
            <a:chOff x="593557" y="2258646"/>
            <a:chExt cx="1314784" cy="4031734"/>
          </a:xfrm>
        </p:grpSpPr>
        <p:sp>
          <p:nvSpPr>
            <p:cNvPr id="12" name="TextBox 11"/>
            <p:cNvSpPr txBox="1"/>
            <p:nvPr/>
          </p:nvSpPr>
          <p:spPr>
            <a:xfrm>
              <a:off x="593557" y="2258646"/>
              <a:ext cx="3305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I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3557" y="3038430"/>
              <a:ext cx="10230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want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3557" y="365248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3557" y="4357377"/>
              <a:ext cx="10246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Century Schoolbook" charset="0"/>
                  <a:ea typeface="Century Schoolbook" charset="0"/>
                  <a:cs typeface="Century Schoolbook" charset="0"/>
                </a:rPr>
                <a:t>glass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3557" y="5062268"/>
              <a:ext cx="484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of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3557" y="5767160"/>
              <a:ext cx="1314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Century Schoolbook" charset="0"/>
                  <a:ea typeface="Century Schoolbook" charset="0"/>
                  <a:cs typeface="Century Schoolbook" charset="0"/>
                </a:rPr>
                <a:t>orange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323631" y="2289424"/>
                <a:ext cx="9372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4343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31" y="2289424"/>
                <a:ext cx="937243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323631" y="3069208"/>
                <a:ext cx="933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9665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31" y="3069208"/>
                <a:ext cx="933076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23631" y="3683264"/>
                <a:ext cx="5428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31" y="3683264"/>
                <a:ext cx="542841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323631" y="4388155"/>
                <a:ext cx="9394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3852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31" y="4388155"/>
                <a:ext cx="939488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323631" y="5093046"/>
                <a:ext cx="9394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6163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31" y="5093046"/>
                <a:ext cx="939488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23631" y="5797938"/>
                <a:ext cx="9394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6257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31" y="5797938"/>
                <a:ext cx="939488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3564686" y="2520256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64686" y="3300040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64686" y="3914096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64686" y="4618987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64686" y="5323878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64686" y="6028770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23349" y="2289424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49" y="2289424"/>
                <a:ext cx="521424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23349" y="3069208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49" y="3069208"/>
                <a:ext cx="521424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723349" y="3683264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49" y="3683264"/>
                <a:ext cx="521424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23349" y="4388155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49" y="4388155"/>
                <a:ext cx="521424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723349" y="5000714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49" y="5000714"/>
                <a:ext cx="521424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23349" y="5797938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49" y="5797938"/>
                <a:ext cx="521424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5531560" y="2520256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31560" y="3300040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31560" y="3914096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531560" y="4618987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531560" y="5323878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531560" y="6028770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690223" y="2289424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4343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23" y="2289424"/>
                <a:ext cx="521424" cy="461665"/>
              </a:xfrm>
              <a:prstGeom prst="rect">
                <a:avLst/>
              </a:prstGeom>
              <a:blipFill rotWithShape="0">
                <a:blip r:embed="rId16"/>
                <a:stretch>
                  <a:fillRect r="-5814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690223" y="3069208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9665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23" y="3069208"/>
                <a:ext cx="521424" cy="461665"/>
              </a:xfrm>
              <a:prstGeom prst="rect">
                <a:avLst/>
              </a:prstGeom>
              <a:blipFill rotWithShape="0">
                <a:blip r:embed="rId17"/>
                <a:stretch>
                  <a:fillRect r="-56977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690223" y="3683264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23" y="3683264"/>
                <a:ext cx="521424" cy="461665"/>
              </a:xfrm>
              <a:prstGeom prst="rect">
                <a:avLst/>
              </a:prstGeom>
              <a:blipFill rotWithShape="0">
                <a:blip r:embed="rId1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690223" y="4388155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3852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23" y="4388155"/>
                <a:ext cx="521424" cy="461665"/>
              </a:xfrm>
              <a:prstGeom prst="rect">
                <a:avLst/>
              </a:prstGeom>
              <a:blipFill rotWithShape="0">
                <a:blip r:embed="rId19"/>
                <a:stretch>
                  <a:fillRect r="-58140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690223" y="5000714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6163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23" y="5000714"/>
                <a:ext cx="521424" cy="461665"/>
              </a:xfrm>
              <a:prstGeom prst="rect">
                <a:avLst/>
              </a:prstGeom>
              <a:blipFill rotWithShape="0">
                <a:blip r:embed="rId20"/>
                <a:stretch>
                  <a:fillRect r="-58140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690223" y="5797938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6257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23" y="5797938"/>
                <a:ext cx="521424" cy="461665"/>
              </a:xfrm>
              <a:prstGeom prst="rect">
                <a:avLst/>
              </a:prstGeom>
              <a:blipFill rotWithShape="0">
                <a:blip r:embed="rId21"/>
                <a:stretch>
                  <a:fillRect r="-58140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297" y="6480433"/>
            <a:ext cx="5865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600" dirty="0" err="1">
                <a:latin typeface="Century Schoolbook" charset="0"/>
                <a:ea typeface="Century Schoolbook" charset="0"/>
                <a:cs typeface="Century Schoolbook" charset="0"/>
              </a:rPr>
              <a:t>Bengio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 et. al., 2003, A neural probabilistic language model]</a:t>
            </a:r>
          </a:p>
        </p:txBody>
      </p:sp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31" grpId="0"/>
      <p:bldP spid="32" grpId="0"/>
      <p:bldP spid="33" grpId="0"/>
      <p:bldP spid="34" grpId="0"/>
      <p:bldP spid="35" grpId="0"/>
      <p:bldP spid="36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Other context/target pairs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3557" y="1113318"/>
            <a:ext cx="10903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I want a glass of orange juice to go along with my cereal.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7630" y="2272024"/>
            <a:ext cx="3927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Context: Last 4 words.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954614" y="3107565"/>
            <a:ext cx="394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4 words on left &amp; right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54614" y="3994294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Last 1 word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954614" y="4881023"/>
            <a:ext cx="2632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Nearby 1 word</a:t>
            </a:r>
          </a:p>
        </p:txBody>
      </p:sp>
    </p:spTree>
    <p:extLst>
      <p:ext uri="{BB962C8B-B14F-4D97-AF65-F5344CB8AC3E}">
        <p14:creationId xmlns:p14="http://schemas.microsoft.com/office/powerpoint/2010/main" val="209425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7407</TotalTime>
  <Words>145</Words>
  <Application>Microsoft Office PowerPoint</Application>
  <PresentationFormat>Custom</PresentationFormat>
  <Paragraphs>42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NLP and Word Embeddings</vt:lpstr>
      <vt:lpstr>Neural language model</vt:lpstr>
      <vt:lpstr>Other context/target pairs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Dr. Swakkhar Shatabda</cp:lastModifiedBy>
  <cp:revision>318</cp:revision>
  <dcterms:created xsi:type="dcterms:W3CDTF">2017-07-10T20:19:53Z</dcterms:created>
  <dcterms:modified xsi:type="dcterms:W3CDTF">2019-08-24T08:05:55Z</dcterms:modified>
</cp:coreProperties>
</file>