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24:21.8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26458 18380 0,'0'0'0,"18"-18"0,70-35 16,-35 18-16,88-53 15,-35 35-15,-18 0 16,212-124-16,-124 107 16,-52-1-1,-53 18 1,-36 36-16,-53 34 15,-35 1 1</inkml:trace>
  <inkml:trace contextRef="#ctx0" brushRef="#br0" timeOffset="467.2047">26723 18009 0,'-18'36'0,"36"-72"0,-36 89 15,-17-17-15,-18 34 16,18-35-16,-18 18 15,-18 18-15,36-18 16,17 0-16,18-36 16,0 1-16,36-18 15,-1 0-15,53 0 16,-35 0-16,0 0 0,53 0 16,-53 0-1,17 18-15,-34-18 16,-19 17-16</inkml:trace>
  <inkml:trace contextRef="#ctx0" brushRef="#br0" timeOffset="13262.3364">9190 8731 0,'0'-35'16,"0"17"-1,-18-17-15,1 35 16,-1-18-16,0 18 16,-17 0-16,-18 53 0,18-17 15,-18 52 1,35-35-16,1-18 0,17 53 15,17-35-15,36 0 16,-18-18-16,18-35 16,-17 0-16,17 0 0,35-35 15,-35 17-15,0-52 16,-18 35 0,-35-54-16,0 54 15,-18-18-15,1 36 0,-19-19 16,-34 19-16,-1 17 15,18 35 1,36-17-16,17 17 16</inkml:trace>
  <inkml:trace contextRef="#ctx0" brushRef="#br0" timeOffset="13841.238">9701 8908 0,'0'0'0,"0"17"0,-17 19 16,17-19-16,0 1 15,0-1-15,-18-17 16,0-35-1,18 0-15,-17-36 16,17 36-16,-18-35 16,18 34-16,35-34 15,-17 52-15,35 0 16,-35 18-16,35 18 16,-18 0-1,-17-18-15,34 53 16,-34-36-16</inkml:trace>
  <inkml:trace contextRef="#ctx0" brushRef="#br0" timeOffset="14403.5584">10301 8749 0,'0'0'16,"0"-35"-16,-18 17 0,-17-17 16,18 35-16,-36 0 15,17 17-15,-17 19 16,36-1-16,17 35 15,0-34-15,35 52 16,-17-70-16,17 17 16,0-35-16,1 17 0,52-17 15,-53-17 1,18-18-16,-18-1 16,-35-17-16,0 18 15,-17-18-15,-1 18 16,-35 0-1,35 17-15,1 18 16,17 18-16,0 35 16,17-18-16,19 18 15,-19-18-15,1 0 16,35 36 0,-18-54-16,-17-17 15,-36-17 1,1-18-1,-1-1-15,-17 19 16,35-1 0</inkml:trace>
  <inkml:trace contextRef="#ctx0" brushRef="#br0" timeOffset="14875.6674">10619 8872 0,'0'36'16,"0"-72"-16,0 89 0,0-35 15,0 0-15,-18-1 16,0-17-1,18-17 1,-17-1-16,17-35 16,17 18-16,1-18 15,0 18-15,35-1 16,-36 19-16,36-1 16,-35 18-16,17 35 15,-35 1-15,18-19 16,-18 18-16,0 1 0,17 17 15,-17-18-15,0-17 16,18-1-16</inkml:trace>
  <inkml:trace contextRef="#ctx0" brushRef="#br0" timeOffset="15319.5938">11077 8784 0,'0'0'16,"0"-17"-16,-17-1 0,-1 18 16,-17 35-1,17 0-15,0 36 16,18-36-16,0 36 16,18-54-16,17 19 15,-17-36-15,35 0 16,-35-18-16,-1-35 15,1 36-15,-18-36 16,-18 17-16,18 19 16,-17-1-16,17 36 15,0-1 1,17 19-16,-17-1 0,18 18 16,17 70-16,-35-52 15,35 52 1,-17-70-16,0 35 15,-18-35-15,-36 0 16,1-35-16,0 0 16,0-1-16,-18-17 0,-36-17 15,36 17-15,-35-36 16,35 19-16,18-1 16,17 0-16,-17 1 0,18-1 15</inkml:trace>
  <inkml:trace contextRef="#ctx0" brushRef="#br0" timeOffset="16704.8165">11430 8943 0,'18'0'32,"-1"-18"-17,1 1-15,0-1 16,-1-17-16,1 17 0,-18-17 0,17 0 16,-17-1-16,0 19 0,0-36 15,-35 53-15,-18 0 16,18 17-16,0 1 15,-1 17-15,19 1 16,-1 16-16,18 19 16,18-36-16,52 36 15,-34-54-15,69 1 16,-34-18-16,-18 0 16,53-18-16,-71 18 15,36-35-15</inkml:trace>
  <inkml:trace contextRef="#ctx0" brushRef="#br0" timeOffset="17328.24">15187 8890 0,'35'71'0,"-70"-142"0,106 194 15,-36-17-15,0-35 16,18 35-16,-35-53 16,-1 35-1,-17-53-15,0 0 16,0-17-16,-17 0 0,-54-18 15,18 0-15,18-18 16,-18 0-16,0 1 0,0-19 16,-35-52-16,53 35 15,-18-52-15,53 52 16,-18-71-16,36 71 16,0-35-16,-1 53 15,1-1-15</inkml:trace>
  <inkml:trace contextRef="#ctx0" brushRef="#br0" timeOffset="17983.9096">15558 8731 0,'0'18'0,"0"0"15,-18 34 1,18-34-16,0 0 0,0 17 16,0-17-16,18-1 0,-1 1 15,18 0-15,-17-18 16,35-18-16,-35 18 16,17-35-16,-17 17 15,-1 0-15,-17-17 0,0 17 16,18 1-16,-18-1 15,0 1-15,0-1 16,-18 18 0,18 18-16,0 17 15,0 0-15,18-17 0,-18 17 16,17-17-16,1-1 16,17 36-16,-17-35 15,0-18-15,17 17 16,-35 1-16,35-18 15</inkml:trace>
  <inkml:trace contextRef="#ctx0" brushRef="#br0" timeOffset="18190.0783">16140 8837 0,'0'71'16,"0"-54"-16,17 19 0,1 16 15,-18-34 1,35 0-16,-17-18 16</inkml:trace>
  <inkml:trace contextRef="#ctx0" brushRef="#br0" timeOffset="18329.332">16087 8590 0,'0'-17'0,"0"34"0</inkml:trace>
  <inkml:trace contextRef="#ctx0" brushRef="#br0" timeOffset="18528.9224">15064 8502 0,'0'0'0,"0"-18"0,17 1 15,19-1-15</inkml:trace>
  <inkml:trace contextRef="#ctx0" brushRef="#br0" timeOffset="19230.7654">16563 8714 0,'0'-18'0,"-18"18"15,1 0-15,-1 35 16,0-17-16,1 0 16,17 34-16,0-34 15,0 17 1,0-17-16,17 17 0,1-17 0,17 17 16,-17-17-16,52-18 15,-52 0-15,35 0 16,-35-18-16,-1 1 15</inkml:trace>
  <inkml:trace contextRef="#ctx0" brushRef="#br0" timeOffset="19579.6915">16792 8890 0,'18'0'15,"-36"0"-15,54 0 0,-1 0 16,18-35-16,-36 17 16,36-17-1,-35 17-15,-18 1 0,0-1 16,0 0-16,-53-17 16,35 35-16,-70 0 15,53 0-15,0 18 16,17-1-16,0 19 0,1 16 15,34-16-15,36 34 16,-17-34-16,69-1 16,-52-35-16,35 17 15,-52-34-15,17-1 16,-36 18-16,-17-17 16,-17 17-1,-1 0 1</inkml:trace>
  <inkml:trace contextRef="#ctx0" brushRef="#br0" timeOffset="20420.204">21325 7461 0,'18'0'31,"70"0"-31,-35-17 16,88 17-16,-70-18 15,-18 18-15,70-35 16,-70 35-16,0-18 16,-35 18-16,-36-18 15,0 18-15,-34 0 16</inkml:trace>
  <inkml:trace contextRef="#ctx0" brushRef="#br0" timeOffset="20624.9323">21625 7056 0,'0'17'15,"18"1"-15,-18 70 16,0-35-16,0 0 16,0 17-16,0-17 0,0 18 15,18-1-15,-1 36 16,1-53-16,17 18 15,-17-54-15,35 19 16</inkml:trace>
  <inkml:trace contextRef="#ctx0" brushRef="#br0" timeOffset="21182.1002">22260 7602 0,'0'0'16,"0"-17"-16,0-1 0,-17-17 16,-1 17-1,-17 18 1,17 0-16,-17 35 15,17-17 1,18 0-16,-17 35 16,17-18-16,0-17 15,17-1-15,1 1 0,35 17 16,-18-35-16,18 0 16,-35 0-16,17-35 15,-18 17-15,-17-17 16,0 17-16,-17-17 15,17 17-15,-18 18 16,18 18 0,18 17-16,-1-17 15,19 35 1,-19-36-16,19 1 16,-19-18-16,1 0 0,-18-18 15,0 1 1,-18-1-16,18-17 0,-35-18 15,35 35 1,0-17-16,0 17 0,18 1 16,17-1-16,18 18 15,-18 0-15,-17 0 16,35 18-16,-18-18 16</inkml:trace>
  <inkml:trace contextRef="#ctx0" brushRef="#br0" timeOffset="21571.2375">22737 7585 0,'0'0'0,"-36"17"16,36 1-16,-17 0 0,17 35 16,17-36-16,1 36 15,0-53-15,-1 18 16,18-18-16,-17-18 15,0 18-15,-18-35 16,17 17-16,-17 1 0,0-36 16,-17 17-16,17 19 15,0-1-15,0 36 16,0 17-16,17 0 16,19 71-1,-1-18-15,0-35 16,-17 0-16,-18 35 15,0-52-15,-18 17 16,-17-36-16,0 1 16,-1-18-16,1 0 0,17-18 15,1-17-15,-1 17 16,-17-35-16,17 18 16,18-18-16,18 18 15</inkml:trace>
  <inkml:trace contextRef="#ctx0" brushRef="#br0" timeOffset="21877.5512">23054 7708 0,'35'-17'15,"-70"34"-15,88-52 16,-18-18-16,1 35 15,-19-17-15,-17 17 16,-35-17-16,17 18 16,-52 17-16,34 0 15,-17 35-15,36 0 16,17 18 0,0-18-16,53 18 15,-18-35-15,0-1 0,18 1 16,-17-18-16,16 0 0,-16 0 15,17 0 1,-36-18-16,1 18 16</inkml:trace>
  <inkml:trace contextRef="#ctx0" brushRef="#br0" timeOffset="22516.3426">23389 7373 0,'0'0'0,"18"0"16,35 18 0,-36-18-1,54-18-15,-36 18 16,18-18-16,-35 18 15,-1 0-15,-17-17 16,-35 17 0,17 0-16</inkml:trace>
  <inkml:trace contextRef="#ctx0" brushRef="#br0" timeOffset="22794.5822">23460 7056 0,'0'17'15,"0"-34"-15,-18 69 0,18 1 16,0-35-16,18 35 16,-18-18-16,17 18 0,-17 53 15,18-35-15,0 17 16,-1-53-16,1 0 15,0 1-15,17-19 0,0 18 16,0-35-16,1 0 16,-19 0-1,1-17 1,-18-1-16</inkml:trace>
  <inkml:trace contextRef="#ctx0" brushRef="#br0" timeOffset="23323.2726">23813 6914 0,'0'-17'15,"0"34"-15,0-52 16,17 35-16,18 0 16,1 18-16,34 17 15,-34-17-15,16 17 16,-16 0-16,-19 18 15,-17-35-15,-35 52 16,17-34-16,-17 17 16,18-36-1,-1 1-15,0 0 0,18-1 16,0 18-16,18-35 16,-18 18-16,18-18 0,-1 18 15</inkml:trace>
  <inkml:trace contextRef="#ctx0" brushRef="#br0" timeOffset="23434.0686">24095 7585 0,'0'0'15,"17"17"-15,1-17 16</inkml:trace>
  <inkml:trace contextRef="#ctx0" brushRef="#br0" timeOffset="24029.3394">21519 8149 0,'0'0'0,"0"-17"15,36-1-15,-1 18 16,0-18-16,71 1 16,-18 17-16,1 0 15,16 0-15,19 0 0,176 0 16,-124-18-16,194 18 16,-175-18-16,175 1 15,-211 17-15,123-18 16,-194 18-16,53 0 15,-106 0-15,1 18 16,-36-1 0,-18 1-16,0 0 15,1-18-15</inkml:trace>
  <inkml:trace contextRef="#ctx0" brushRef="#br0" timeOffset="24847.301">22860 8520 0,'0'0'0,"18"-18"0,-18 53 31,0-17-31,17 35 0,-17 0 16,36 53-1,-19-54-15,36 37 16,-35-36-16,-1-18 15</inkml:trace>
  <inkml:trace contextRef="#ctx0" brushRef="#br0" timeOffset="28534.6505">9172 10442 0,'-17'0'0,"-54"18"15,53-18-15,-17 18 16,17 17-16,-17 18 16,18-18-16,34 18 15,1-18-15,17-17 16,36 17-16,-18-35 0,0 0 16,-1-18-16,-16 1 15,-1-1-15,18-17 16,-53 0-16,0-18 15,-18 35-15,-17-35 16,0 36-16,-18-19 16,18 19-16,17 17 15,0 0-15,18-18 16</inkml:trace>
  <inkml:trace contextRef="#ctx0" brushRef="#br0" timeOffset="28785.3169">9684 10742 0,'0'0'0,"0"-18"16,0 1-16,-18-18 16,18-1-16,0 1 0,0-36 15,0 36-15,-18 0 16,18 0-16,0 17 0,18 0 15,0 18-15,17 0 16,0 18 0,18 0-16,-17-1 15,-1 1-15,18-18 0</inkml:trace>
  <inkml:trace contextRef="#ctx0" brushRef="#br0" timeOffset="29434.8892">10248 10442 0,'0'0'0,"-17"-17"15,-1 17-15,0-18 16,-17 18-16,17 0 16,-17 35-16,35 1 15,-18 34-15,18-52 16,18 17-16,0-17 0,-1-1 15,36 19-15,-17-36 16,16 0 0,-34-18-16,17-17 15,-35 17-15,18-35 16,-18 35-16,-18-34 16,1 34-16,17 0 15,17 36 1,1 17-1,0-17-15,-1 17 16,1-35-16,35 35 16,-35-35-16,-1 18 0,1-18 15,-18-18 17,0 36 30,17-18-46,1 0-1,-18-18-15,18-17 16,-18 17-16,17-17 16,1 0-16,0 0 15,17 17-15,-17 0 16,-1 1-16,1 17 15,17 0-15,-17 0 16,-1 17-16,1 19 16,0-1-1,-1 0-15,-17-17 0,18 17 16,-18-17-16,18 17 16</inkml:trace>
  <inkml:trace contextRef="#ctx0" brushRef="#br0" timeOffset="29856.5099">11113 10372 0,'-53'17'0,"106"-34"0,-124 52 15,18 18 1,35-18-16,18 18 15,0-35-15,18 17 0,35-17 16,-18-18-16,18 0 16,-18-18-16,18-17 15,-17-1 1,-19-16-16,-17 34 16,-17 0-16,17 1 15,-36 34-15,36 1 16,0 35-1,0 0-15,18 53 16,0-54-16,-1 1 16,1 0-16,0 0 0,-1 18 15,-17-36-15,-17 18 16,-1-35-16,-17-1 16,-1-17-16,1 0 0,0-17 15,0 17-15,17-18 0,-35-35 16,53 18-16,0-36 15</inkml:trace>
  <inkml:trace contextRef="#ctx0" brushRef="#br0" timeOffset="30180.5777">11483 10636 0,'0'0'15,"53"-35"-15,-18 0 0,-17 17 0,-1-35 16,-17 36 0,0-1-16,0 0 15,-17 1-15,-19 17 0,-34-18 16,35 18-16,-36 18 16,53 17-16,1 18 15,17-18-15,53 53 16,-18-70-16,71 35 15,-36-36-15,54-17 16,-54 0-16,36-17 16,-70-1-1,-1 1-15,-35-1 0,-18 18 16,1 0 0</inkml:trace>
  <inkml:trace contextRef="#ctx0" brushRef="#br0" timeOffset="30926.0171">15099 9825 0,'0'0'16,"0"0"-16,0 18 0,35 87 15,-17-34-15,-1 88 16,1-71-16,17 71 15,-35-106-15,36 52 16,-36-69 0,35 17-16,-17-53 15,17-18 1,-35 0-16,17-17 16</inkml:trace>
  <inkml:trace contextRef="#ctx0" brushRef="#br0" timeOffset="31153.0544">15522 10283 0,'0'-17'16,"-17"17"-16,-19 0 15,1 17-15,-36 1 16,36 0 0,0-1-16,0 19 15,35-1-15,17-17 16,54 17-16,-36-35 15,36 35-15,-18-35 16,-18 0-16,35 18 16,-34-18-16,-1 0 15,-17 0-15</inkml:trace>
  <inkml:trace contextRef="#ctx0" brushRef="#br0" timeOffset="31307.9662">15804 10389 0,'0'0'0,"0"18"16,18 35-16,-18-18 16,18-17-16,-1-1 0,-17 19 15,36-19-15,-19-17 16,1 18-16,-18-36 16,18 18-16</inkml:trace>
  <inkml:trace contextRef="#ctx0" brushRef="#br0" timeOffset="31443.8265">15840 10037 0,'0'-18'16,"0"0"-16,17 36 16,1-18-1</inkml:trace>
  <inkml:trace contextRef="#ctx0" brushRef="#br0" timeOffset="32158.5416">16087 10566 0,'17'-18'16,"-17"0"-16,0 1 0,0-1 15,18-17-15,-18 0 0,18-18 16,-18 35-16,17 0 15,1 1-15,0 34 16,-1 1 0,1 17-16,-18 1 15,0-1-15,35 18 16,-17-36-16,17 19 16,-17-19-16,35-17 15,-1-17 1,-16-1-16,17-35 15,-36 18-15,36-18 16,-53 35-16,0-17 16,0 17-16,-17 1 0,-19 17 15,19 17 1,-19-17-16,1 53 16,35-17-16,0 17 15,0-36-15,18 18 0,17 1 16,-17-19-16,35-17 15,-36 0-15,18 0 16,-17-17 0,-18-19-16,0 19 15,0-1-15,18 18 16,-18 18-16,17-1 16,1 36-16,0 0 15,-1 35 1,1-35-16,-18-17 15,0 17-15,0-1 0,0 1 0,-35 18 16,-1-18-16,-17 0 16,36-36-16,-36 1 15,18-18-15,17-35 16,0 17 0,18-52-16,0 34 15,18-70-15,17 54 16,36-37-16,-36 54 15,36-18-15,-18 18 16,35 0 0,-53 17-16,0 18 0,-17-18 15</inkml:trace>
  <inkml:trace contextRef="#ctx0" brushRef="#br0" timeOffset="34038.8198">23019 9931 0,'0'-18'16,"-18"0"-16,0 1 16,1 17-16,-36-18 15,35 18-15,-17 18 0,-36-1 16,36 1-16,18 17 15,-19 1-15,19 17 16,17 35-16,0-35 16,53 52-16,-18-69 15,71 34 1,-36-52-16,1 0 0,-1-18 16,19-18-16,34-17 15,-70-1-15,-18 1 16,0-18-16,-35 18 0,0-18 15,-35 0-15,0 0 0,-89-35 16,54 35-16,-107 35 16,89 18-16,18 0 15,-1 36-15,18-1 0,18 0 16</inkml:trace>
  <inkml:trace contextRef="#ctx0" brushRef="#br0" timeOffset="37626.9563">9260 7108 0,'0'0'0,"-17"-17"0,-1-1 16,1 18 0,-1 0-16,-17 35 15,17 1-15,0 17 0,18 53 16,0-54 0,0 1-16,36 0 0,-19-17 15,71 34-15,-35-52 16,53 17-16,-53-35 15,53-18 1,-53-17-16,0 17 16</inkml:trace>
  <inkml:trace contextRef="#ctx0" brushRef="#br0" timeOffset="37898.5761">9684 7355 0,'0'18'0,"0"17"16,0 18-16,35-35 16,-17 17-16,35 0 15,-18-17-15,35-18 16,-34 0-16,-1 0 16,-17-18-16,-1 1 0,1-1 15,-18 1-15,0-1 0,-18-17 16,-35-18-16,18 35 15,0 0-15,0 1 16,17-1-16,-17 1 16,17 17-16</inkml:trace>
  <inkml:trace contextRef="#ctx0" brushRef="#br0" timeOffset="38181.8345">10125 7549 0,'17'0'16,"-17"-17"-16,0-1 15,0 1-15,0-1 16,0-35-16,0 18 16,0-36-16,18 54 15,0-19-15,-1 19 0,36-1 16,-35 18-1,-1 18-15,19 35 16,-19-36-16,1 54 16,-18-36-16,18-17 15,-18 17-15,17-17 0,-17 17 16,18-35-16,-18 17 16</inkml:trace>
  <inkml:trace contextRef="#ctx0" brushRef="#br0" timeOffset="38743.675">10442 7179 0,'0'0'16,"-17"0"-16,34 18 15,19-18 1,-1 0-16,0 0 16,36 0-1,-36-18-15,35 0 16,-52 18-16,-18-17 15,-18-1-15,1 18 16</inkml:trace>
  <inkml:trace contextRef="#ctx0" brushRef="#br0" timeOffset="38956.2402">10566 6844 0,'0'0'16,"0"88"-16,0-17 0,0 52 16,-18-52-16,18 70 15,18-88-15,-1 53 16,1-71-16,35 35 16,-35-70-1,34 0-15</inkml:trace>
  <inkml:trace contextRef="#ctx0" brushRef="#br0" timeOffset="39396.1832">10813 7408 0,'35'0'15,"-17"-17"-15,34-19 16,-16 19-1,-19-1-15,19-35 16,-36 36-16,0-1 16,0 0-16,-18 1 0,-17 17 15,17 0-15,-17 17 16,35 19-16,-18-19 16,18 19-16,0-1 0,0 0 15,0 0-15,18-17 0,17 35 16,-17-18-16,17-17 15,-17-1-15,-1-17 0,19 0 16,-19 0-16,1-17 16,-18-1-1,0-17-15,0 17 16,18 1-16,-18-1 16,17 18-16,1 18 15,35-1 1,-36 1-16,36 17 15,-17-35-15,-1 35 16,-35-17-16,17 0 16</inkml:trace>
  <inkml:trace contextRef="#ctx0" brushRef="#br0" timeOffset="39556.1125">11342 7355 0,'-53'36'16,"18"-1"-16,-18 18 16,35-18-1,18-17-15,0 17 16,0-17-16,0-1 0,18-17 0,-1 0 16</inkml:trace>
  <inkml:trace contextRef="#ctx0" brushRef="#br0" timeOffset="39728.93">11642 7338 0,'0'0'0,"35"0"15,-17-18-15,17 1 16,-17 17-16,-1-18 15</inkml:trace>
  <inkml:trace contextRef="#ctx0" brushRef="#br0" timeOffset="39979.2319">11677 6985 0,'-18'53'15,"36"-106"-15,-53 141 0,35-35 16,-18 53-16,18-53 16,18 70-16,-1-70 15,1-17-15,17-1 0,18 18 16,-18-36 0,36 1-16,-36-18 15,36-18-15,-36 1 16,-17 17-16,-18-18 15</inkml:trace>
  <inkml:trace contextRef="#ctx0" brushRef="#br0" timeOffset="40474.3066">8978 7973 0,'0'0'0,"18"0"15,35 0 1,0 0-16,105 0 15,-52 17-15,159-17 16,-106 0-16,193 0 16,-140-17-16,0 17 15,-1-18-15,-17 1 0,177-1 16,-212 18-16,52 0 16,-140 0-16,-1 0 15,-70 18-15,-17-18 16</inkml:trace>
  <inkml:trace contextRef="#ctx0" brushRef="#br0" timeOffset="44105.8705">9296 9490 0,'17'0'31,"19"-18"-15,-19 18-16,1-18 0,0 18 15,-1 0 1,1 0-1,-1 0 1,36-17 0,-17 17-16,69-18 15,-34 18-15,17 0 16,194-17 0,-70-1-16,-35 18 15,-72 0 1,-34 0-1</inkml:trace>
  <inkml:trace contextRef="#ctx0" brushRef="#br0" timeOffset="44884.039">15663 9419 0,'36'0'0,"-1"0"15,71 0-15,-36 0 16,18 0-16,1 0 15,69 0-15,-69 0 16,-36 0-16,52 18 16</inkml:trace>
  <inkml:trace contextRef="#ctx0" brushRef="#br0" timeOffset="46113.6839">22789 9313 0,'-17'0'16,"-1"0"-1,1 0 32,34 18-15,54-18-17,-18 0-15,0 0 0,-1 0 16,72 0-16,-71 0 15,0-18-15,0 18 16</inkml:trace>
  <inkml:trace contextRef="#ctx0" brushRef="#br0" timeOffset="49321.8758">15028 7232 0,'0'0'0,"0"-18"0,0 36 31,0 35-15,0 0-16,18 17 15,0-52-15,-1 17 16,1 1-16,17-19 0,-17-17 0,-1 18 15,36-18 1,-35 0-16,17-35 16,-35 17-16,18-17 15,-18 17-15,0 0 16,0 1-16,0 34 16,18 1-16,-18 0 0,17-1 15,1 1 1,17 0-16,-17-18 0,35 17 15,-36-17-15,36 0 16,-35-17-16,-18-1 16,0-17-16,0 17 0,0 0 15,-18-17-15,1 17 0,-1-34 16,0 52-16,1-18 16</inkml:trace>
  <inkml:trace contextRef="#ctx0" brushRef="#br0" timeOffset="49600.6368">15734 7408 0,'0'0'15,"-18"36"-15,18 17 16,18-36-16,0 1 15,-1-18-15,1 0 0,35 0 16,-36 0-16,1-35 16,0 17-16,-18-17 15,0 17-15,-18-17 0,-35-1 16,35 19-16,-34-1 16,16 18-16,19 18 15,-1-18-15,36 35 16,-1-35-1</inkml:trace>
  <inkml:trace contextRef="#ctx0" brushRef="#br0" timeOffset="49817.1498">16069 7514 0,'0'0'15,"-18"-17"1,18-19-16,0 19 15,18-36-15,-18 17 16,18 1-16,-1 35 16,1 0-1,0 0-15,-1 18 16,19-1 0,-36 1-16,17 0 15</inkml:trace>
  <inkml:trace contextRef="#ctx0" brushRef="#br0" timeOffset="50177.6082">16422 7355 0,'-18'0'15,"1"0"-15,17 18 16,-18 17 0,18 1-16,0-19 15,18 1-15,17-18 16,-18 0-16,36-18 15,-35 1-15,0-54 16,-1 36-16,-17 0 16,0-18-16,0 0 0,-35-53 15,17 53-15,-17-53 16,0 71-16,17 0 16,-17 17-16,17 0 0,1 36 15,17 35-15,17 53 16,19-53-16,16 70 15,1-70 1,36 35-16,-37-35 16,19 18-16,-36-54 15,1 19-15,-19-19 16,-17 1-16,-17-18 16</inkml:trace>
  <inkml:trace contextRef="#ctx0" brushRef="#br0" timeOffset="50584.329">14658 7902 0,'0'0'16,"35"0"-16,0-17 0,18 17 15,18-18-15,17 18 0,159 0 16,-88 0-16,194 0 16,-177 0-16,194 0 15,-211 0-15,70 0 16,-140 0-16,-1 18 16,-53-1-16,-52-17 15,-1 18 1</inkml:trace>
  <inkml:trace contextRef="#ctx0" brushRef="#br0" timeOffset="53342.335">25947 8714 0,'17'0'15,"54"0"1,-18 0-16,106-18 15,-53 18-15,-1-18 0,142 1 16,-123 17-16,140 0 16,-123 0-16,89 17 15,-142-17-15,-17 0 16,-19 18-16,1-18 16,-53-18-1,-53 18-15,18 0 16,-18-17-16</inkml:trace>
  <inkml:trace contextRef="#ctx0" brushRef="#br0" timeOffset="53737.1621">26529 8308 0,'-18'0'16,"36"0"-16,-53 0 0,-1 0 15,1 18-15,0-1 0,-89 18 16,-17 1-1,71-1-15,-89 18 16,88-35-16,-34 17 16,69-17-16,19 17 15,17-18-15,35 1 16,18 17-16,17 1 16,19-1-16,16 0 0,1 0 15,18 1-15,-36 17 0,18-18 0,35 35 16,-88-34-1,-18 34-15</inkml:trace>
  <inkml:trace contextRef="#ctx0" brushRef="#br0" timeOffset="60477.6435">11342 4851 0,'-18'0'0,"36"0"0,-18 0 31,53-18-31,17 18 16,1-18-16,17 18 0,18 0 15,106 0 1,-89 0-16,18 0 0,-17 0 16,175 36-16,-157-36 15,16 0-15,125 17 16,-142-34-16,106-19 16,-142 36-16,-34-17 15,-18 17-15,-18 0 16,-35 17-16,-17 1 15</inkml:trace>
  <inkml:trace contextRef="#ctx0" brushRef="#br0" timeOffset="64392.0862">15152 4763 0,'0'0'0,"-18"0"16,18 17 0,35-17-1,-17 0-15,35 0 16,0 0-16,17 18 0,125-1 16,-90 1-16,178 0 15,-125-1-15,1-17 16,0 0-16,141 0 15,-159 0-15,0-17 16,-35 17-16,35-18 16,-124 18-16</inkml:trace>
  <inkml:trace contextRef="#ctx0" brushRef="#br0" timeOffset="73347.7538">9454 11060 0,'0'17'15,"18"-17"1,17 0-16,18 0 15,0 0-15,53 0 16,-35 0 0,105 0-16,-88 0 15,124 0-15,-89 0 16,-17 0-16,-18 0 0,18 0 16,35 18-1,-70 0-15,35 17 16,-71-35-16,0 17 15</inkml:trace>
  <inkml:trace contextRef="#ctx0" brushRef="#br0" timeOffset="78268.4991">15434 10918 0,'0'-17'0,"0"34"31,35-17-31,-17 18 16,70 0-16,-17-18 15,70 0 1,-53 0-16,0 0 0,71-18 16,-106 18-16</inkml:trace>
  <inkml:trace contextRef="#ctx0" brushRef="#br0" timeOffset="79964.603">25365 10231 0,'17'0'31,"19"0"-31,-1 0 16,53 17-16,-17-17 16,87 0-1,-69 18-15,-1-18 0,71 0 16,-18 0 0,-53 0-1,-53 0-15,-52 0 16</inkml:trace>
  <inkml:trace contextRef="#ctx0" brushRef="#br0" timeOffset="80292.351">25665 9931 0,'0'0'16,"17"-18"-16,-34 18 15,-36 35 1,17-17-16,-52 35 16,53-35-16,-18-1 15,35 18-15,-17-17 16,17 0-16,1-1 0,17 1 15,17 17-15,36 18 16,-17-35-16,69 35 16,-52-36-16,53 36 15,-53-17-15,0-19 16,-18 1-16</inkml:trace>
  <inkml:trace contextRef="#ctx0" brushRef="#br0" timeOffset="83017.2721">9278 11977 0,'-35'-18'16,"17"18"-16,-17-17 15,0 34-15,17-17 0,-35 53 16,53-35-16,0 17 16,0 0-16,18 1 15,35-19 1,-18-17-16,35 0 16,-17-17-16,0-36 15,-17 35-15,-36-17 16,17-1-16,-17 19 0,-17-54 15,-1 54-15,-17-19 16,17 19-16,0 17 16,1 0-16</inkml:trace>
  <inkml:trace contextRef="#ctx0" brushRef="#br0" timeOffset="83239.8644">9719 12118 0,'0'0'0,"0"-18"16,-18-17-1,1 0-15,-1-18 16,0 18-16,18-1 16,0 1-16,18 17 15,17 1-15,-17 17 16,53 17-16,-54-17 15,54 18-15</inkml:trace>
  <inkml:trace contextRef="#ctx0" brushRef="#br0" timeOffset="83691.9036">10072 11924 0,'0'-18'15,"-18"18"-15,18 18 16,-17 17-1,17-17-15,0 17 16,0-17-16,17-1 0,1 1 16,-1 0-16,1-1 0,17-17 15,18-17-15,-35 17 16,0-36-16,-1 19 16,-17-19-16,0 19 15,0-18-15,0 17 0,-35-17 16,35 17-16,-18 18 15,1 18-15,17-1 16,17 36 0,1-35-16,0-1 15,17 1-15,-18 0 0,19-1 16,-36 1-16,17-18 0,-17-18 16,0 1-1,18-1-15,-18-17 16,18 17-1,-1-17-15,1 35 16,0 0-16,-1 0 16,1 18-16,-18-1 15,18 18-15,-1-17 16,18 17 0,-17-17-16,0-18 15</inkml:trace>
  <inkml:trace contextRef="#ctx0" brushRef="#br0" timeOffset="84085.2752">10760 11906 0,'-36'18'0,"72"-36"0,-89 36 15,35 17 1,18-17-16,0-1 0,35 19 15,18-36 1,-35 0-16,17 0 16,1-36-16,-36 1 15,0 0 1,-36 53 0,36 17-1,0 53-15,18 18 16,17-53-16,0 35 15,-17-53-15,17 36 16,-35-54 0,0 19-16,-17-19 15,-1 1-15,0-18 16,-17 0-16,18-18 0,-19 1 0,19-1 16,-1-17-16,0 0 0,1-1 15,17 1-15,0 0 16</inkml:trace>
  <inkml:trace contextRef="#ctx0" brushRef="#br0" timeOffset="84378.5557">11113 12100 0,'0'0'15,"35"-17"-15,-18-1 0,36-17 16,-35 17-16,0-17 15,-1 0 1,-34-18-16,-1 35 16,-35 0-16,18 18 15,17 18-15,-35 0 16,36 17-16,17 18 16,17-36-16,71 36 15,-35-17-15,71-19 16,-71 1-16,0-18 15,17 0-15,-35 0 16,1 18-16</inkml:trace>
  <inkml:trace contextRef="#ctx0" brushRef="#br0" timeOffset="87483.3067">15169 11412 0,'18'71'0,"-18"-1"16,18 1-16,-1 0 0,1 52 15,0-70-15,-18-18 16,17-17-16,-17 0 0,0-1 16,0-34-16,0-1 15,0-17-15,0-1 16,0-17-16,0 18 0,0-35 15,18 52-15,52-17 16,-34 35-16,34 35 16,-34-17-16,34 35 15,-52-18-15,-18 35 16,-18-52-16,-35 35 16,18-35-1,0-1-15,-18 1 16,17-1-16,19-17 0,17-17 15</inkml:trace>
  <inkml:trace contextRef="#ctx0" brushRef="#br0" timeOffset="87761.1844">15769 11818 0,'-17'35'16,"34"-70"-16,-34 88 0,-1 0 15,18-35 1,18 34-16,17-34 16,-18-18-16,19 18 0,17-18 15,-18-18-15,-17 18 16,17-53 0,-35 36-16,0-36 15,-35 35-15,17 0 0,-53 1 16,36 17-16,0 17 15,17 1-15,18 0 16,0-1-16</inkml:trace>
  <inkml:trace contextRef="#ctx0" brushRef="#br0" timeOffset="88038.4222">16140 11942 0,'0'0'0,"-18"17"0,0 1 16,18 17-16,0-17 16,0-1-16,18 1 0,17 0 15,18-1-15,-35-17 16,35-17 0,-18 17-16,-17-18 0,-18-35 15,17 35-15,-34 1 16,17-1-16,-18 1 0,0-19 15,1 19-15,-1-1 16,0 18-16,18-18 16,0 1-1,18 17 1</inkml:trace>
  <inkml:trace contextRef="#ctx0" brushRef="#br0" timeOffset="88283.83">16351 11448 0,'0'0'15,"18"-36"-15,0 19 16,-18-1-16,17 18 0,-17 18 16,18 17-1,17 71-15,-35-53 16,35 88-16,-17-88 15,-18 17-15,35 36 16,-17-71-16,0 36 16,-18-53-16,17-18 0,-17 17 15,18-17 1</inkml:trace>
  <inkml:trace contextRef="#ctx0" brushRef="#br0" timeOffset="88495.6422">16722 11800 0,'-53'0'15,"106"0"-15,-142 18 0,72-18 16,-18 18-16,17-18 0,18 17 16,0 1-16,53 17 15,-18-17-15,71 17 16,-53-35-16,17 35 15,-34-35-15,-19 18 16</inkml:trace>
  <inkml:trace contextRef="#ctx0" brushRef="#br0" timeOffset="93750.8566">23072 11359 0,'0'0'0,"-18"0"15,-17-17 1,17 17-16,-35 0 16,36 17-16,-36 54 15,35-36 1,0 18-16,1 0 0,17 0 15,0 0-15,17 0 0,1-18 16,17 0-16,18 1 0,71-1 16,-71-17-16,105-36 15,-105 0-15,71-35 16,-89 18-16,0-71 16,-35 53-1,-53-52-15,0 52 16,-52-36-16,52 72 15,-71 17-15,71 17 16,0 1-16</inkml:trace>
  <inkml:trace contextRef="#ctx0" brushRef="#br0" timeOffset="97337.4448">9384 13159 0,'0'-18'0,"-18"18"15,1 0-15,-36 18 16,53 17-16,-36 35 16,36-34-16,0-1 15,0 18-15,0-18 0,18 0 16,17-17-16,18 0 15,0-18-15,35-18 16,-52 0-16,17-52 16,-36 17-16,1-35 15,-18 53-15,-35-54 16,-1 72-16,-17-36 16,18 53-16,17 0 15,18 17 1</inkml:trace>
  <inkml:trace contextRef="#ctx0" brushRef="#br0" timeOffset="97573.3915">9913 13370 0,'0'18'15,"0"-36"1,0-35-1,0 18-15,0-53 16,-18 53-16,18-18 16,0 35-16,0-17 15,18 35-15,35 17 16,-35 1-16,17 0 16,0-1-16,0 19 0,1-19 15</inkml:trace>
  <inkml:trace contextRef="#ctx0" brushRef="#br0" timeOffset="97925.7989">10372 13141 0,'0'0'16,"-36"-18"-16,19 18 0,-36 18 16,35 0-1,1 17-15,-1 18 0,18-18 16,0-17-1,18-1-15,-1 19 0,54-19 16,-36-17-16,36-17 16,-36-1-16,0 0 15,-17 1-15,-18-19 0,17 19 16,-17-18-16,-17-1 16,-1 1-16,1 35 15,-1-18-15,0 18 0,1 0 0,-1 18 16,0 35-16,18-35 15,36 34 1,-1-34-16,35 35 16,-17-35-16,-17-1 0,-1 1 15,0-18-15,0 0 0,-17 0 16,17 0-16,-35-18 0</inkml:trace>
  <inkml:trace contextRef="#ctx0" brushRef="#br0" timeOffset="98159.9212">10742 13176 0,'-18'-17'16,"36"34"-16,-53-34 0,35 52 15,0-17-15,0 34 16,17-34-16,1 17 16,0-17-16,17 0 15,-17-18 1,-1-18-1,-17 0-15,0 1 16,-17-1 0,17 0-16,-18 1 15,0 17-15</inkml:trace>
  <inkml:trace contextRef="#ctx0" brushRef="#br0" timeOffset="98515.853">10724 13229 0,'0'-17'16,"18"-1"-16,-18 0 16,18 18-16,-1-17 15,-17-1-15,18 18 16,0 0-16,17 35 16,-17-17-1,-1 0-15,18-1 16,-35 18-16,53 18 15,-53-35-15,0 0 16,0-1-16,18-17 0,-18 18 16</inkml:trace>
  <inkml:trace contextRef="#ctx0" brushRef="#br0" timeOffset="98905.3902">11165 13176 0,'-35'0'0,"70"0"0,-87 0 15,16 36-15,19-19 16,17 1-16,0-1 16,0 1-16,17 17 15,19-17-15,-1 0 16,0-18-16,0-18 15,-17 18-15,-18-18 16,0 1-16,0 34 31,0 36-15,0-17-16,18-1 0,-18 18 16,35 35-16,-17-53 15,17 36-15,-35-36 16,17 0-16,-34-17 15,-1-18 1,-17-18 0,17 1-16,-17-36 15,35 18-15</inkml:trace>
  <inkml:trace contextRef="#ctx0" brushRef="#br0" timeOffset="99218.2519">11448 13353 0,'35'17'16,"-70"-34"-16,88 34 15,-1-17-15,-16-35 16,17 0-16,-18-18 16,-35 18-16,0-1 15,-18 1-15,1 17 16,-1 1-16,0 17 0,-35 0 15,18 17 1,0 19-16,35-1 16,0 0-16,18 0 0,17 18 15,0-35-15,0 17 0,18-17 16,53 0-16,-53-18 16,0 0-1,-18 0-15,1 0 0,-1 0 16,-18 0-16</inkml:trace>
  <inkml:trace contextRef="#ctx0" brushRef="#br0" timeOffset="100484.8649">15416 13070 0,'18'0'31,"35"18"-31,-18-18 16,18-18-16,35 1 15,-52-1-15,-1 18 16,0-17-16,-17 17 0,17 0 15,-35-18-15</inkml:trace>
  <inkml:trace contextRef="#ctx0" brushRef="#br0" timeOffset="100690.2763">15593 12753 0,'0'0'15,"0"35"-15,0 0 0,0 71 16,0-53-16,17 0 16,-17 18-16,18 35 15,0-54-15,-1-16 16,1-1-16,-18-17 0,35-1 16,-17-17-16</inkml:trace>
  <inkml:trace contextRef="#ctx0" brushRef="#br0" timeOffset="101062.7647">15822 12594 0,'18'35'15,"-36"-70"-15,53 123 0,-17-35 0,35 88 16,-35-70-16,-1 0 15,18 70-15,-35-88 16,18 17-16,0-52 16,-18-1-16,0 1 15,0-36 1,-18 1-16,18-36 16,0 18-16,0-1 15,18 1-15,-1 0 0,1-1 16,0 1-16,17 18 15,-17 17-15,-18 17 16,0 1-16,17 17 0,-17 18 16,18-18-16,0 36 15,-1-54-15,1 36 16,-1-35-16,19 0 16</inkml:trace>
  <inkml:trace contextRef="#ctx0" brushRef="#br0" timeOffset="101392.5757">16475 13212 0,'35'-18'0,"-70"36"0,105-36 16,-17-17-16,-35 17 15,17-17 1,-17 17-16,-18 0 0,0 1 0,-18-1 16,0 1-16,-34 34 15,16-17-15,-34 53 16,34-35-16,19 52 16,17-34-16,35 16 15,0-34 1,54 17-16,-54-17 15,53 0-15,-53-18 16,36 0-16,-53 0 16,-1-18-1</inkml:trace>
  <inkml:trace contextRef="#ctx0" brushRef="#br0" timeOffset="102197.4814">22895 12823 0,'-17'-17'15,"17"-1"-15,-18 18 16,-17 18-16,17-1 0,-17 36 16,17-17-16,18 70 15,0-54-15,18 1 16,17-17-16,36 52 16,-18-71-16,-1 1 15,72-18-15,-71-18 16,0 1-16,0-18 0,-18-1 15,0-52-15,-35 35 16,-35-53-16,0 71 16,-89-71-1,54 71-15,-54 17 16,71 18-16,-35 18 16,70-18-16,-17 35 15</inkml:trace>
  <inkml:trace contextRef="#ctx0" brushRef="#br0" timeOffset="103176.3555">9296 14429 0,'-18'0'16,"-17"17"-16,35 19 16,0 34-16,0-17 15,35 18 1,0-36-16,54 18 16,-1-36-16,-35-34 15,35-36-15,-53 18 16,0-36-16,-35 36 15,-17-18-15,-1 18 16,-17-1-16,0 19 0,-54-19 16,36 36-16,-35 0 15,71 0-15,-1 36 16,18-19-16</inkml:trace>
  <inkml:trace contextRef="#ctx0" brushRef="#br0" timeOffset="103427.2105">9895 14676 0,'0'0'16,"-17"-18"0,17 0-16,-18-35 15,18 18-15,0-35 16,18 52-16,-18-17 0,17 17 15,1 0 1,0 18-16,-1 0 0,19 18 16,-1-18-16,18 35 15,-18-17-15,18 0 16,-35-18-16</inkml:trace>
  <inkml:trace contextRef="#ctx0" brushRef="#br0" timeOffset="103862.7729">10301 14482 0,'-18'-18'16,"-17"36"0,18-1-16,17 1 15,-18 17-15,18-17 0,0 17 16,0-17-16,18-1 16,-1 1-16,1-18 0,-1 0 15,19 0-15,-19 0 0,1-18 16,0-17-16,-1 17 15,-17-35 1,0 36-16,0-1 16,-17 1-16,-1 17 15,18 17-15,0 1 16,18 17-16,-1 0 16,1 18-1,0-35-15,-18 0 16,17-18-16,-17 17 15,18-34-15,-18-1 16,18 0-16,-18-17 0,17 17 16,1-35-16,17 36 15,-17 17 1,-18 17 0,17 1-16,-17 17 15,18 1-15,17-1 16,-35-17-16,18-1 15,0 1-15,-1-18 16</inkml:trace>
  <inkml:trace contextRef="#ctx0" brushRef="#br0" timeOffset="104239.4273">10866 14499 0,'0'0'0,"-36"0"16,36 18-16,-35 17 15,35-17-15,-18 17 16,18-17-16,18-18 0,17 0 16,-17 0-16,17 0 15,-17 0 1,17 17 0,-17 1-16,-1 17 0,19 18 15,-1 53-15,-17-53 16,17 53-1,-17-53-15,-18 0 0,-18-18 16,0 0-16,-35 0 16,18-17-16,-53-18 15,53 0-15,17-18 16,-17-17-16,17 0 0,0-36 16,18 18-16,36-35 15,-1 53-15,35-36 16,-17 54-16,18-19 15,-36 36-15</inkml:trace>
  <inkml:trace contextRef="#ctx0" brushRef="#br0" timeOffset="104532.8883">11218 14834 0,'0'0'16,"36"-17"-16,-19 17 0,1-18 0,17 0 15,-17 1-15,-1-1 16,19-17-16,-36 0 16,0-1-1,-18 19-15,0 17 0,-17-18 16,0 18-16,17 18 16,-17-1-16,17 1 0,1 17 15,34 0-15,1-17 16,17 0-16,18-1 0,53 1 15,-53-18-15,0 0 16,53-18-16,-53 1 16,17-19-1,-35 19-15,-17-1 0</inkml:trace>
  <inkml:trace contextRef="#ctx0" brushRef="#br0" timeOffset="106013.2499">15910 14464 0,'0'0'0,"-17"0"15,-1 18-15,0-18 16,18 17-16,-17-17 0,-1 18 16,0-18-16,18 17 0,-35 19 15,18-19-15,17 1 16,0 0-1,35 17-15,-18-35 16,19 18-16,17-18 16,-18-18-16,18 0 15,-18 1-15,-17-19 16,-18 19-16,0-19 16,0 1-16,-18 18 15,-35-19-15,36 19 16,-19-1-16,-17-17 15,18 35 1,53 0 0</inkml:trace>
  <inkml:trace contextRef="#ctx0" brushRef="#br0" timeOffset="106267.6179">16351 13864 0,'-35'-35'16,"70"70"-16,-88-88 15,36 53-15,17 18 16,0 35-16,0 0 0,0 105 16,17-87-16,36 70 15,-35-70-15,35 35 16,-18-71-16,0 18 15,-17-36 1,0 1-16,-18 0 16,-36-36-16</inkml:trace>
  <inkml:trace contextRef="#ctx0" brushRef="#br0" timeOffset="106401.9181">16140 14340 0,'0'0'15,"53"-17"-15,-1 17 0,1-18 16,88 1-16,-70-1 16,52 0-1,-87 18-15</inkml:trace>
  <inkml:trace contextRef="#ctx0" brushRef="#br0" timeOffset="109026.9687">23054 14076 0,'18'-18'0,"-18"1"32,-18-1-17,0 18 1,-17 18 0,17-1-16,-34 18 15,34 1-15,0-1 16,1 36-1,-1 17-15,36-35 16,-18-18-16,70 53 16,36-35-1,-35-35-15,-1-18 0,54 0 16,17-36 0,-71 19-16,-34-18 0,-1-1 0,0-52 15,-53 35-15,1 18 16,-36-18-16,18 0 15,-106-35-15,70 53 16,-70-1-16,88 36 16,-35 18-1,52 0-15</inkml:trace>
  <inkml:trace contextRef="#ctx0" brushRef="#br1" timeOffset="116195.1664">15610 15152 0,'18'0'31,"0"0"-15,17 0-16,36 0 0,70 0 16,-53-18-16,0 18 15,18-17-15,-18 17 0,71-36 16,-89 36 0,36 0-16,-88 0 15</inkml:trace>
  <inkml:trace contextRef="#ctx0" brushRef="#br1" timeOffset="117829.9871">9790 4939 0,'17'0'31,"1"0"-31,52 18 16,-17-1-16,88-17 15,-70 0 1,17 0-16,0 0 16,-17-17-16,0 17 0,-1 0 0,-17 0 15,0 0-15,35-18 16,-53 18-16,-17 0 16,0 0-16,-1 0 0,1 0 15,-18-18-15</inkml:trace>
  <inkml:trace contextRef="#ctx0" brushRef="#br2" timeOffset="136265.4667">12524 2981 0,'0'-18'16,"0"1"-1,-18 17 1,18-36-16,0 19 31,0 34 0,0 1-15,18 17-16,-18-17 0,0 35 0,0 35 16,0-35-1,17 70-15,-17-87 16,18 17-16,-18-18 0,18 36 16,-18-19-1,17-34-15,-17 0 16,18-18-1,-18-18 1,0 0 0</inkml:trace>
  <inkml:trace contextRef="#ctx0" brushRef="#br2" timeOffset="136983.1932">12330 3404 0,'0'0'15,"0"-17"-15,0-1 16,0 0-16,0 1 16,17 34 15,1 54-16,17 0 1,-17-36-16,-1 0 0,1 0 16,0-17-16,17 0 0,0-18 15,-17 0-15,17 0 0,18-36 16,-18 1-16,-17 0 16,35-89-1,-53 71 1,18 36-16,-18-1 15</inkml:trace>
  <inkml:trace contextRef="#ctx0" brushRef="#br2" timeOffset="138745.9221">15946 2858 0,'-18'-18'16,"36"36"-16,-36-54 0,18 19 15,-18 17 1,36 17-1,-18 19-15,0-1 16,0 53-16,0-35 16,0 0-16,18 0 0,-18 35 15,17-53 1,-17 0-16,18 1 0,-18-19 16,0 1-16,0 0 0,0 17 15,0-17 1,0-36-1</inkml:trace>
  <inkml:trace contextRef="#ctx0" brushRef="#br2" timeOffset="139036.1941">15822 3210 0,'35'53'16,"-70"-106"-16,70 141 0,-17-35 15,0-35-15,-18 17 16,0-17-16,17 0 16,-17-1-16,18 1 0,0-18 15,17-18-15,0 1 16,-17-19-16,-1 19 0,19-36 15,-19 17 1,19-16-16,-36 34 16,17 0-16,-17-17 15,18 35-15</inkml:trace>
  <inkml:trace contextRef="#ctx0" brushRef="#br2" timeOffset="143628.2817">10830 8361 0,'36'0'16,"-19"-18"-16,1 18 15,-18-17 1,-18 17 0,-17 0-1,17 0-15,1 0 16,-36 0-16,17 0 16,-34-18-16,17 18 15,-70 0-15,52-18 16,-105 18-16,87 0 15,-16 0-15,-89-17 16,88 17-16,-124 0 16,125 0-16,-107 17 15,124 1-15,-89 0 16,89-1-16,-53 18 16,70-17-16,19 0 15,16-18-15,-17 17 0,0 1 16,36-18-1,-1 0-15,0 0 16,18 18-16,-17-1 16,17 36-16,0-35 15,17 52-15,1-34 16,0 17-16,-18 0 16,17-18-16,1 71 15,-18-53-15,18 52 16,-18-52-16,0 53 15,0-53-15,0 0 16,0-18-16,0 18 0,0 18 16,0-54-16,17 19 15,-17-19-15,0 1 16,0 0 0,18-18-16,0 0 15,-1 17 1,1-17-16,0 0 15,17 0-15,0 0 16,18 0-16,-18 0 16,53-17-16,-52 17 15,52-18-15,-53 18 16,71 0 0,-53 0-16,0 0 15,0 0-15,70 0 0,-70-18 16,88 18-16,-88 0 15,18 0 1,-1 0-16,1-17 0,70 17 16,-53 0-16,71-18 15,-71 18-15,0 0 16,-17 0-16,17-18 0,0 18 0,0 0 16,89 0-16,-89-17 15,106 17 1,-106-18-16,106 18 15,-106 0-15,18-18 0,71 18 16,70 0 0,-71 0-1,-17 18 1,0-18-16,-89 0 16,89 0-1,-89 0-15,19 0 0,69 0 16,-87 0-16,88 0 15,-89 0-15,71 0 16,-70 0-16,-1 0 16,72 0-16,-72 0 15,54 18-15,-54-18 16,71 0-16,-70 0 16,-1 0-16,54 0 15,17 0 1,-71 0-16,1 0 0,53 0 15,17 0 1,-88 0-16,17 0 16,54 0-16,-54 0 15,54 17-15,-54-17 0,54 0 16,-54 0 0,54 0-16,-71 0 15,17 0-15,36 0 16,-53 0-16,70 18 15,-70-18-15,53 0 16,-53 18-16,53-1 16,-53-17-16,53 0 15,-36 0-15,36 18 16,-35-18-16,34 0 16,-34 0-16,-18 0 15,0 0-15,0 18 16,53-18-16,-36 0 15,54 0-15,-72 0 16,72-18-16,-54 18 16,54 0-16,-71 0 15,53 0 1,-53 0-16,17 0 16,-17 0-16,0 0 0,0 18 15,0-18-15,17 0 0,54 0 16,-71 0-16,70-18 15,-52 18-15,52 0 16,-70 0-16,71 0 16,-71 0-16,52 0 15,-52 0-15,71 0 16,-71 0-16,88 0 16,-88 0-1,70-18-15,-70 18 0,88 0 16,-70 0-1,70 0-15,-71 0 16,89-17-16,-71 17 16,-17 0-16,17-18 0,-17 18 15,105 0 1,-88-18-16,71 1 16,-71 17-16,89-18 15,-72 18-15,54-18 16,-71 18-16,89 0 15,-89 0-15,106-17 16,-106 17-16,89-18 16,-89 18-16,88-17 15,-88 17-15,-17-18 16,17 18-16,-17 0 0,70-18 16,-88 18-16,88 0 15,-88 0 1,70-17-16,-70 17 15,35-18-15,-52 0 16,34 18 0,-35 0-16,1-17 15,-19 17-15,19 0 16,-19-18-16,1 18 16,0 0-16,-1-18 15,-17 1-15,18-1 16,-18 1-16,0-1 15,0 0 1,-18-17-16,1 17 16,-1-35-16,18 36 15,-18-19-15,18 1 0,0 0 16,0-18-16,-17-18 16,17 36-16,-18 0 15,18-36-15,0 54 16,-18-36-16,18 18 15,0-18-15,0 35 16,0-17 0,0 17-16,0 0 0,0 1 15,-17-19-15,17 19 16,-18 17 0,18-18-16,-18 1 15,1 17-15,-1-18 16,1 18-16,-19 0 15,19 0 1,-36-18-16,35 18 16,-52 0-16,34-17 15,-52 17-15,35 0 16,0 0-16,-70 0 16,-1 0-1,54 0-15,-1 0 0,1 0 16,-89 0-16,88 0 15,-105 0-15,105 0 16,-105 0-16,88 0 16,-89-18-1,89 18-15,0 0 0,-88 0 16,87 0-16,-105 18 16,106-18-16,-18 0 15,-70 0-15,70 0 16,18 0-16,-18 0 15,18 0-15,-18 0 0,-88 17 16,0-17 0,0 0-16,0 0 15,18-17 1,87 17-16,-105-18 16,106 18-16,0 0 15,-106 0-15,106 0 16,-89 0-16,89-18 15,-106 18-15,106 0 16,-88 0-16,87 0 16,-16 0-16,16-17 15,1 17-15,-88 0 16,88 0-16,-89 0 16,89 0-16,-88 0 15,105 0-15,-88-18 16,89 18-16,-89-18 15,88 18-15,1 0 16,-18-17-16,17 17 0,-88 0 16,89 0-16,-71 0 15,52 0-15,-52 0 16,71 0-16,-71 0 16,53 0-1,-54 0-15,72 0 16,-71 0-16,70 0 15,-70 0-15,71 0 16,-72 17 0,72-17-16,-89 0 15,89 0-15,-72 0 16,72 0-16,-54 0 16,1 0-1,52 0-15,18 0 0,-70 0 16,70-17-16,-70 17 15,70 0-15,-18 0 16,1 0-16,17 0 0,-18 0 16,1 17-16,-72-17 15,72 18-15,17-18 0,-18 0 16,1 0-16,-54 18 16,54-18-16,-1 0 15,18 0-15,-88 0 16,71 0-16,-54 0 15,54 0-15,-1 0 0,-52 17 16,70-17 0,-88 0-16,70 0 15,-52 0-15,52 0 16,0 0-16,1 0 16,-1 0-16,1 0 0,-71 0 15,52 0-15,-52 0 16,71 0-16,-18 0 0,-53 0 15,52 18 1,-69-18-16</inkml:trace>
  <inkml:trace contextRef="#ctx0" brushRef="#br2" timeOffset="151708.9367">7796 10319 0,'-17'-18'16,"34"36"-16,-34-54 0,17 54 31,17 70-31,1-17 15,0 123-15,-18-71 16,17 160 0,-34-142-16,17 123 15,0-158-15,0 0 16,0 0-16,17-18 0,-17-17 16,0-19-16,18-16 0,17 17 15,-17-53-15,-18-18 16</inkml:trace>
  <inkml:trace contextRef="#ctx0" brushRef="#br2" timeOffset="152138.2">7444 10442 0,'0'-17'15,"0"-1"1,35-17-16,-17-1 0,52-52 16,-17 35-16,18-53 15,-36 71-15,-18 0 16,1 0-16,-18 17 16,18 36-1,-18 52-15,17-17 16,1 0-16,17 18 0,1-19 15,34 54-15,-35-53 16,36 35 0,-36-52-16</inkml:trace>
  <inkml:trace contextRef="#ctx0" brushRef="#br2" timeOffset="152987.7327">7408 12312 0,'0'18'32,"36"52"-32,-36-35 15,17 18-15,19 36 16,-19-37-16,18 37 16,-17-36-16,17-1 15,-35-34-15,18 17 16,-18-17-16</inkml:trace>
  <inkml:trace contextRef="#ctx0" brushRef="#br2" timeOffset="153272.3457">7867 12435 0,'-35'18'16,"70"-36"-16,-88 54 0,-18-19 16,54 1-16,-54 0 15,54-1-15,-19 1 16,19 0-16,-1-1 0,18 1 16,35 17-1,1-17-15,34 17 16,-17-17-16,35-1 15,-35-17-15,-17 18 16,-1 0-16,-18-1 0,1 1 16,0-18-16,-18 17 0</inkml:trace>
  <inkml:trace contextRef="#ctx0" brushRef="#br2" timeOffset="154083.8806">7867 13388 0,'0'-18'0,"18"18"15,-18 18-15,17 0 16,1 87-16,0-34 15,-1 123-15,-17-88 16,0 0-16,18 88 16,-18-18-1,0-88-15,0 36 16,0-71-16,17 0 0,19 17 16,-36-35-16,17 1 15,1-19-15</inkml:trace>
  <inkml:trace contextRef="#ctx0" brushRef="#br2" timeOffset="154918.0609">7620 14446 0,'0'0'0,"18"0"0,-18 36 15,17-19-15,1 18 0,17 71 16,0-53 0,1 0-16,34 53 15,-34-53-15,34-18 16,-52-17-16,17-18 15,-17 0-15,17-35 0,0-1 16,-17-17-16,0 18 0,17-36 16,0 19-16,-17-1 0,17 0 15,-17 17-15,35 1 16</inkml:trace>
  <inkml:trace contextRef="#ctx0" brushRef="#br2" timeOffset="165367.1027">23548 9631 0,'18'0'31,"-1"0"-15,1 0 0,-1 0-1,-17-18-15,0 36 31,-17-18-15,17-18 31,-18 18-31,1 0-16,-1 0 15,-35 0 1,35 0-16,-17 0 15,0 0-15,-53 0 16,35 18-16,-53-18 16,53 0-16,-18 0 15,18 0-15,-17 0 0,-54 0 16,54 0-16,-18 17 16,35-17-16,0 18 15,18-18-15,17 0 16,0 0-16,1 18 0,-1-18 15,0 0 1,1 0-16,-1 0 16,0 0-16,1 0 15,-1 0-15,1-18 16,-1 18 0,36 18 15,-18-1-16,0 1 1,17 17-16,-17-17 16,0 53-1,0-36-15,0-18 0,0 19 16,18 52-16,-1-35 16,-17-18-16,18 18 15,-18 0-15,0 0 0,0 17 0,0-17 16,0 0-16,18 88 15,-18-88-15,0 35 16,-18-17-16,18 0 0,0 105 16,-18-88-16,18 0 15,0 71-15,0-88 16,-17 70-16,17-71 16,0 71-1,0-88-15,0 36 16,0-19-16,17 1 0,1 123 15,0 0-15,-1-18 16,1-52 0,-18-1-1,0-70-15,0 70 16,0-70-16,0 18 0,0 88 16,18-71-16,-1 106 15,-17-124-15,18 36 16,-18-70-16,18 52 15,-18-53 1,0 53-16,0-53 16,0 36-16,0-36 15,0 54-15,0-54 16,17 35 0,1-17-16,0 0 15,-18-35-15,0 17 16,0-17-16,0-1 15,0 1-15,0 17 16,0-17-16,0 0 0,0 34 16,0-34-16,17 17 15,-17 1-15,18-1 16,-18-17 0,17-1-16,-17 1 15,18 0 1,0-18-1,-1 17-15,-17 1 16,18-18-16,0 17 0,-1-17 16,19 0-16,-19 0 15,36 0 1,-35 0-16,17 0 0,0-17 16,-17 17-16,17 0 15,0-18-15,1 18 0,34-17 16,-17 17-16,35-18 15,-35 18-15,0-18 16,0 1-16,0 17 0,71-36 16,-72 36-16,72-17 15,-71 17-15,53 0 16,-71 0-16,53 17 16,-53-17-16,-17 0 15,17 18-15,1-18 16,-36-18-16,17 1 15,-17-1-15,0 0 16</inkml:trace>
  <inkml:trace contextRef="#ctx0" brushRef="#br2" timeOffset="166390.7076">23636 9596 0,'0'17'15,"0"1"-15,0 17 16,0-17-16,18 35 16,-18-36-16,17 54 15,-17-36-15,18 53 16,-18-35-16,18 71 15,-18-54-15,17 107 16,-17-89-16,18 88 16,0-70-16,-1 0 15,1 17-15,0 1 0,17 140 16,-18-122-16,1 140 16,-18-123-16,0-18 15,0-18-15,18 1 16,-18 87-16,0-123 15,17 71-15,-17-106 16,0 18-16,0 17 0,0-35 16,0 88-16,18-71 15,-18 72 1,18-72-16,-18 1 0,0-1 16,17 71-16,-17-88 15,0 53-15,0-53 16,0 0-16,18 0 15,-18 0-15,0-18 0,0 18 16,0-18-16,0 1 0,18 52 16,-18-53-16,17 18 15,-17-35-15,0 34 16,18-34-16,-18 17 16,0-17-1,0 0 1,0-36-1,0 0 1,-18 18 0</inkml:trace>
  <inkml:trace contextRef="#ctx0" brushRef="#br1" timeOffset="178675.3926">15522 15046 0,'18'18'125,"0"-18"-109,-1 0-1,18-18 1,1 18-1,-1 0 1,-17 18-16,52-18 16,-35 0-16,54 0 15,-54 0-15,71 0 16,-53-18-16,53 18 16,-54-18-16,72 18 15,-71 0-15,35 0 16,-35 0-16,17 0 15,-34 0-15,-1 0 16,-17 0-16,-1 0 16,-34 0 15</inkml:trace>
  <inkml:trace contextRef="#ctx0" brushRef="#br0" timeOffset="194119.4193">12965 5327 0,'17'18'31,"19"17"-15,-1-17-16,18 52 15,-18-52-15,18 17 16,-18-17-16,0-1 16,1 19-16,-19-19 0,19-17 15,-1 35-15,-17-35 16,-1 18-16,-17-36 31</inkml:trace>
  <inkml:trace contextRef="#ctx0" brushRef="#br0" timeOffset="194319.1357">13406 5274 0,'-53'18'16,"106"-36"-16,-142 71 0,1 18 16,53-19-16,-36 37 15,36-36-15,0-18 16,17 0-16,1 0 0,17 18 16,0-35-16</inkml:trace>
  <inkml:trace contextRef="#ctx0" brushRef="#br0" timeOffset="196070.7906">8608 7038 0,'-18'0'31,"18"-18"-15,0 1 0,0-1-16,0 0 15,0 1-15,0-19 16,0 19-1,0-36-15,0 18 16,0-18-16,0 35 16,0-17-16,18 17 15,-1-17-15,1 17 16,17 1 0,-35-1-16,53 18 15,-35-18-15,0 18 16,-1 0-16,1 0 0,35-17 15,-18 17-15,53 0 16,-53 0-16,36-18 16,-18 18-16,70 0 15,-52-18-15,0 18 16,-1 0-16,1 0 0,70 0 16,-71 0-16,1 18 15,-1-18-15,1 0 0,-18 0 16,88 0-1,-88 0-15,88 18 16,-70-18-16,-1 0 0,71 0 16,0 17-1,-70-17-15,105 0 16,-105-17-16,105-1 16,-88 18-16,54-18 15,-72 1-15,71-1 16,-70 0-16,-1 1 15,1-1-15,-18 18 0,88-35 16,-88 35 0,53-18-16,-53 18 15,35 0-15,-53 0 16,36 0-16,-36 0 16,53-17-1,-35 17-15,-18-18 0,18 0 16,-18 18-16,36-35 15,-36 35-15,1 0 16,-19-18-16,1 18 0,0 0 16,-1 0-16,-17-17 15,18 17-15,-18-18 16,0 1 0,0-1-1,0 0-15,0 1 16,0-1-16,0 0 15,0 1-15,0-1 16,0-17 0,0 17-16,0 1 15,-18 17-15,18-18 0,0 0 16,18 36 46,-18 17-46,0 0-16,0 18 16,0-17-16,17-1 15,-17 0-15,0-17 16,18-1 0</inkml:trace>
  <inkml:trace contextRef="#ctx0" brushRef="#br0" timeOffset="198051.2235">13053 6191 0,'17'0'32,"1"18"-32,0 0 15,-1-18 1,1 0-16,35 0 16,-35 0-16,17 0 15,-18 0-15,19 0 16,34-18-16,-34 18 15,52 0 1,-53 0-16,18 0 0,35 0 16,-35 0-16,-18 0 15,18 0-15,0 0 0,-18 0 16,54 0-16,-54 0 16,53 0-16,-53 0 15,36 0-15,-36 0 16,1 0-16,-1 0 0,35 18 15,-34-18-15,-1 0 16,18 0-16,-18 0 16,53 0-16,-35 0 15,35 0-15,-35 0 16,53 0-16,-53 0 16,35 0-1,-35 0-15,35 0 16,-52 0-16,52 17 15,-53-17-15,36 0 16,-36 0-16,53 0 16,-53 0-16,1 0 15,-1 0-15,18 0 0,-18 0 16,18 0-16,-18 18 0,36-18 16,-36 0-16,36 0 15,-54 0-15,19 0 16,-1 0-16,0 0 0,-17 0 15,17 17-15,0-17 16,1 0-16,-1 0 0,36 0 16,-36 0-16,18 0 15,-18 0-15,0 0 16,-17 0-16,52 0 16,-52 0-16,35 18 15,-35-18-15,17 0 16,18 0-16,-18 0 15,-17 0-15,-1 0 16,19 18-16,-19-18 0,19 0 16,-19 0-16,19 0 15,-19 0-15,1 0 16,-1 0-16,-17-18 16,18 36-1,0-18 1,-1 0-1,1 0 1,0 0 0,-1 17-16,1-17 15,0 0 32,-18 18-47,17-18 16,1 18-1,-18-1 32,17-17-31,-17 18 15,18-18-15,-18 18 15,18-18-15,-18 17-16,17-17 15,-17 18 17,0-1-17,0 1 1,0 17-16,0 1 15,0-1 1,0 0-16,0-17 16,0 17-16,0-17 0,0-1 0,18 36 15,-18-35-15,0 35 16,-18-53-16</inkml:trace>
  <inkml:trace contextRef="#ctx0" brushRef="#br0" timeOffset="199857.25">22490 5045 0,'0'-18'0,"-18"36"16,18 35-1,0-18 1,-18 53-16,36-53 15,-18 1-15,35 17 16,1-36-16,16-17 16,-34-17-16,53-36 15,-54 17-15,19-52 16,-36 53-16,17 0 16,-17-36-16,0 53 15,0 1-15,0-1 0,0 36 16,0-1-16,18 19 15,-18-1-15,17 18 16,-17-18-16,18 18 16,0 0-16,-18 0 0,17 18 15,-17-36-15,0 0 0,-17 18 16,-1-35-16,0-18 16,1 17-16,-1-17 0,-35 0 15,36 0 1,-19 0-16,19-17 0,-1 17 15,-17 0-15</inkml:trace>
  <inkml:trace contextRef="#ctx0" brushRef="#br0" timeOffset="201864.7581">21378 6685 0,'-17'0'16,"17"-17"0,0-1-16,0-35 15,0 35-15,17-17 16,-17 17 0,18-17-16,-18 17 15,18 18-15,-1-17 0,-17-1 16,53-17-16,-35 35 15,52-35 1,-52 17-16,17 18 0,1 0 16,-1 0-16,35 0 15,-34 0-15,70 18 16,-54-18-16,54 0 16,-53 0-16,53 0 15,-53-18-15,53 0 16,-71 1-16,0-1 15,1-17-15,-1 17 0,18-35 16,-36 36-16,1-36 16,0 35-16,-18 0 15,0-17-15,17 18 0,-17-1 16,0-17-16,0 17 16,0-53-16,0 54 15,0-1-15,0-17 0,0 17 16,0 1-16,0-1 15,0 36 17,0-1-17,0 1-15,0 17 16,0-17-16,18 17 16,-18 0-16,18-17 15,-18 17 1,17 18-16,1-35 15,-18-1-15,35 19 16,-17-1 0,-1-17-16,19-1 0,-19 1 15,19 0 1,-1-18-16,-17 17 0,17-17 16,18 0-16,-18 0 15,0 0-15,-17 0 16,35 0-16,-18-17 15,18 17-15,-18 0 16,36 0 0,-18 0-16,-18 0 15,0-18-15,-17 18 0,35 0 16,-18 0-16,18 0 16,-18 0-16,18 0 15,-35 0-15,35 0 16,-35 0-16,17 0 15,-18 0-15,19 0 16,-19 0-16,1 0 16,0 0-16,-1 0 0,19 0 15,-19 0 1,36 0 0,-35 0-16,-1 0 0,19 18 15,-19-18-15,1 0 16,0 0-16,34 17 15,-34-17 1,17-17 0,-17 17-16,0 0 15,-1 0 1,-17 17 0,18-17-1,-18 18 1,18-18-1,-18 17 1,17-17-16,-17 18 16,0 0-16,18-1 15,-18 1-15,0 0 0,0 17 16,18-17 0,-18 34-16,0-16 15,0-1-15,17-17 0,-17-1 16,0 19-16,0-19 15,-17 1 1</inkml:trace>
  <inkml:trace contextRef="#ctx0" brushRef="#br0" timeOffset="251455.0335">28169 8043 0,'18'-17'16,"17"17"-16,1 0 15,16 0 1,-16 0-16,34 17 16,-34-17-16,16 36 15,-34-36-15,17 35 16,-35 0-16,0 18 15,0-35-15,-35 52 16,17-34-16,1-19 16,-18 54-16,17-54 15,0 19-15,18-19 0,0 1 16,0 17-16,18-17 0,0 0 16,17-1-1,-18-17-15,19 0 0,17 0 16,-36-17-16,19 17 15,-36-18-15,-18 0 16,-17 18 0,17 18-16,-35 0 15,35 17-15,18-18 16,-17 19-16,17-19 16,0 36-16,17-17 15,19 16-15,-19-34 16,1 17-16,0-17 0,17 0 15,-17 17 1,-1-35-16,-17 18 16,-17-18-16,-36 0 15,35 0-15,-53 0 16,36 0 0,18 0-16,-1 0 0,0 0 15</inkml:trace>
  <inkml:trace contextRef="#ctx0" brushRef="#br0" timeOffset="252783.8437">27975 9701 0,'0'0'0,"0"-17"16,18 17 0,17-18-1,-17 18-15,17-18 16,0 18-16,1 0 0,-1 0 0,0 0 15,53 18-15,-70-18 16,53 53-16,-54-35 16,19 52-1,-36-34-15,0-1 0,0 35 16,0 36 0,0-53-16,-18 53 15,18-53-15,0 17 16,-18 1-16,1 88 15,17-71-15,-18 71 16,0-71-16,1 53 16,17-70-16,0 70 15,0-88-15,17 52 16,19-69-16,-19 17 16,19-18-16,-1 0 0,0 0 15,0 1-15,1-1 0,34 36 16,-35-36-16,18 18 15,-17-36-15,17 1 16,-36-18-16,1 0 16,-18-18-1,0 1 1,-18 17-16,18-18 16,-17 18-16,-1 0 15,-17 0-15,17 18 16,0-18-16,1 17 15,-1 1-15,0 0 0,1-1 16,-18 1-16,-1 35 16,19-18-16,-1-17 15,0 17-15,18 18 0,-17-18 16,17 18-16,0 18 0,-18 87 16,18-69-16,0 105 15,0-89-15,-18 90 16,18-90-16,0 72 15,0-71-15,0 70 16,0-70-16,18 70 16,-18-70-1,18 70-15,-1-87 16,-17 69-16,18-87 16,-18 70-16,-18-70 15,1 52 1,17-52-16,-36 34 15,36-34-15,-17 35 16,17-71-16,-18 18 16,18 0-16,0-18 0,0 36 15,0-36-15,0-17 16,0-1-16,0 1 0,0 17 16,-17-17-1,17 0-15,-36-1 0,1 1 16,0-1-16,-36 1 15,18-18-15,-53 35 16,53-17-16,-70 0 16,88-18-1,-36 0-15</inkml:trace>
  <inkml:trace contextRef="#ctx0" brushRef="#br0" timeOffset="267509.9674">8290 15663 0,'-17'0'0,"17"18"16,17 35-1,-17 0-15,36 53 16,-36 17 0,17-52-16,-17 52 15,0-70-15,0 35 16,18-70-16,-18 35 15,17-53 1,1-35-16,-18-1 16</inkml:trace>
  <inkml:trace contextRef="#ctx0" brushRef="#br0" timeOffset="267776.6763">8608 15963 0,'0'0'16,"-35"35"-16,-1-17 0,19-18 15,-36 35-15,35-17 16,0 0-16,-17-1 16,35 1-16,0 17 15,18-17 1,35 17-16,-36-35 15,54 35-15,-36-35 16,36 18-16,-54 0 16,19-1-16</inkml:trace>
  <inkml:trace contextRef="#ctx0" brushRef="#br0" timeOffset="268228.0187">9031 15875 0,'0'18'16,"18"-18"-1,17 0 1,0 0-16,-17-18 16,17 18-16,-17 0 0,35-18 15,-36 18-15,-17 18 16</inkml:trace>
  <inkml:trace contextRef="#ctx0" brushRef="#br0" timeOffset="268338.7634">9066 16051 0,'36'0'16,"-72"0"-16,107 0 0,0 0 15,-54 0-15,18 0 16,-17 0-16</inkml:trace>
  <inkml:trace contextRef="#ctx0" brushRef="#br0" timeOffset="269133.3746">9931 15663 0,'35'-17'16,"-17"17"-16,52-36 15,-35 19 1,1 17-16,17-18 16,-36 18-16,-17-17 15,-17 34-15,-19 1 16,1-18-16,0 17 16,-36 36-1,18 0 1,36-35-16,17 17 0,0 18 15,17-35-15,19-1 16,-1 1-16,18 0 0,-18-1 0,18 1 16,18 0-1,-36-1-15,-18 36 16,-17-35-16,-17 17 16,-18-17-16,-36 17 15,18-17-15,-53 17 16,71-35-16,0 0 15,17 0-15,36-18 16,-1 1 0,19 17-16</inkml:trace>
  <inkml:trace contextRef="#ctx0" brushRef="#br0" timeOffset="269341.4519">10636 15928 0,'18'0'16,"-36"0"-16,54 18 0,-19-18 0,1 0 16,35 0-16,-36 0 15,19-18 1,-19 0-16</inkml:trace>
  <inkml:trace contextRef="#ctx0" brushRef="#br0" timeOffset="269657.1517">10971 15663 0,'0'0'0,"36"-17"16,-1 17-16,36 0 16,-36 0-16,0 17 15,-17 1-15,17 0 0,-35-1 16,18 19-16,-18-19 0,0 18 16,-36 54-16,19-54 15,-19 35 1,19-52-16,-1 35 15,18-35-15,18-1 16,-1-17-16,54 18 16,-36-18-16,18-18 15,-18 18-15</inkml:trace>
  <inkml:trace contextRef="#ctx0" brushRef="#br0" timeOffset="269956.9589">11624 15893 0,'0'0'0,"-18"17"15,1 19-15,17-19 16,-18 18-16,18 1 0,18-1 16,-18-17-16,35 17 0,0 0 15,1-35-15,34 18 16,-35-36-1,18-17-15,-17 0 16,-19 17-16,1-53 16,-18 36-16,-35-18 15,-1 18-15,-69 0 16,52 17-16,-53 0 16,53 18-16,-18 18 15,54-18-15</inkml:trace>
  <inkml:trace contextRef="#ctx0" brushRef="#br0" timeOffset="276818.4873">8502 16916 0,'-18'0'0,"36"0"31,-18 35-31,35 36 15,-17-19-15,0 1 16,-1 0-16,1 0 0,-1 0 16,1 18-16,-18-18 0,18 17 15,-18-35-15,17 1 16,1-36 0,-18-18-1</inkml:trace>
  <inkml:trace contextRef="#ctx0" brushRef="#br0" timeOffset="277064.8497">8855 17198 0,'-36'0'16,"72"0"-16,-89 18 0,18-1 15,17-17-15,-17 18 16,17-1-16,0 1 0,1-18 15,-1 18-15,36-1 16,-18 1-16,53 0 16,-18-18-16,35 17 15,-34-17-15,34 18 16,-34 0-16,-1-1 16,-18 1-16</inkml:trace>
  <inkml:trace contextRef="#ctx0" brushRef="#br0" timeOffset="277404.5604">9313 17127 0,'-17'18'16,"34"-18"-16,1 0 15,17 0-15,-17-18 0,35 18 16,-36-17-16,19 17 16,-19 0-16</inkml:trace>
  <inkml:trace contextRef="#ctx0" brushRef="#br0" timeOffset="277532.0986">9366 17339 0,'18'18'15,"-36"-36"-15,54 36 0,-19-18 16,1 0-16,35-18 16,-36 18-16,36-18 15</inkml:trace>
  <inkml:trace contextRef="#ctx0" brushRef="#br0" timeOffset="280674.132">10160 16969 0,'0'0'0,"-18"0"16,1-18-16,17 0 15,17 1-15,1 17 16,35 0 0,-18 0-16,-17 0 0,52 35 15,-34-17-15,-1 52 16,-17-35-16,-18 36 16,-18-36-16,-17 36 15,17-36-15,-17 18 16,35-35-1,-18-18-15,18 17 0,18-17 16,35 0 0,-18 0-16,18 0 15,-18 0-15,0 0 16,-17 0-16,17 0 16</inkml:trace>
  <inkml:trace contextRef="#ctx0" brushRef="#br0" timeOffset="280907.2515">10866 17216 0,'0'0'16,"0"17"-16,17-17 0,1 0 0,35-17 16,-18 17-1,-17 0-15,17 0 0</inkml:trace>
  <inkml:trace contextRef="#ctx0" brushRef="#br0" timeOffset="281236.7086">11307 16986 0,'0'0'0,"17"-17"0,18-1 15,-17 18-15,35-35 16,-18 35-16,-17-18 16,17 0-1,0 18-15,-70 18 31,18-18-31</inkml:trace>
  <inkml:trace contextRef="#ctx0" brushRef="#br0" timeOffset="281512.8768">11289 17022 0,'0'0'15,"-18"35"-15,18-18 16,0 1-16,18 0 15,35-1-15,-18 1 16,36 0-16,-36-18 16,18 35-1,-18-17-15,-17-1 0,-18 18 16,17-17-16,-34 17 16,-1-17-16,-35 0 15,18-1-15,0-17 16,-1 0-16,1 0 0,-18-17 15,18-1-15,0 0 16,35 1 0,17-1-16</inkml:trace>
  <inkml:trace contextRef="#ctx0" brushRef="#br0" timeOffset="281997.6654">13300 16775 0,'0'70'0,"0"-140"0,17 193 16,1 1-16,0-89 15,-1 18-15,19 0 0,-19-18 16,1 0-16,-1 0 15,19 18-15,-19-35 16,1 0-16</inkml:trace>
  <inkml:trace contextRef="#ctx0" brushRef="#br0" timeOffset="283058.7206">13811 17198 0,'-17'0'0,"34"0"0,-52 18 16,-18-1 0,35 1-16,1-1 15,17 19-15,0-1 16,17-17-16,1-18 16,0 17-16,-1-17 0,19 0 15,-19 0-15,1-17 16,0 17-16,-1-18 0,-17 0 15,0 1-15,0-1 16,-17 18 0,17 18-1,0-1 1,17 1-16,1-18 16,-1 0-16,1 0 15,17 0-15,-17 0 16,0 0-16,-36 0 31,18-18-15,18 18-16,-18-17 15,17 17-15,36-36 16,-35 36-16,-1-17 0,36 17 16,-35-18-16,17 18 15,-17 0-15,-36 18 31,18-1-31,-35 1 16,35 0-16,-18 17 16,18-17-16,0 17 15,18-35-15,35 18 16,-35-18-16,35-18 16,-36 0-1,1 1-15,-1-1 16,-17 0-16,0 36 31,0 17-15,18 1-16,0 52 15,-1-53-15,19 36 16,-36-36-16,0 35 16,0-52-16,-36 0 15,1-18-15,-18-18 16,36-17-16,-19-53 15,19 52-15,17-52 16,0 53-16,35-18 16,-17 35-16,17 1 15,-18 17-15,19 0 0,17 0 16,-18 0 0,18 0-16,-36 0 15,36 0-15,-35-18 16,0 0-1,-18 1-15,-18 17 16,0 0 0,1 17-1,17 1-15,-18-18 0,18 18 16,18-1-16,-1 1 16,1-18-1,17 0 1,-17 0-16,0-18 15,-18 1-15,17-1 16,1 0-16,-1 1 16,1-1-16,17 0 15,-17 18-15,17 0 16,-17 0 0</inkml:trace>
  <inkml:trace contextRef="#ctx0" brushRef="#br0" timeOffset="284082.3658">15787 17180 0,'-35'18'0,"70"-36"0,-88 54 16,35 16-16,1-34 16,-1 17-16,18-17 0,0 17 15,0-17-15,0 0 16,0-1-16,18-17 0,35 0 15,-36-17-15,54-36 16,-54 17-16,19-52 16,-19 35-1,-17 0-15,-17-35 16,-36-18-16,35 71 16,-35-53-1,18 88-15,17 0 0,1 0 0,-19 70 16,36-17-16,18 53 15,0-35 1,52 35-16,-35-54 16,71 1-16,-53-35 15,0-18-15,-18 18 0,1-36 16,-1 0-16,-17 1 16,-18-1-16,0 0 15,0 1-15,-36-18 16,19 35-16,-1-18 0,-17 18 15,17 18-15,-17-1 16,35 18-16,0-17 0,0 0 16,0 17-16,17-17 0,54-1 15,-36-17-15,36 18 16,-36-36 0,18 1-16,-35-1 15,-36 0 1,18 1-16,-35 17 15,0 0 1,17-18-16,36 18 31,17 0-31,-18 0 16,1 0-16,0 0 16,-1-18-16,1 18 0,-18-17 31,18 17 0,-1 0-31,19-18 16,-19 18-16,36 0 15,-18-17-15,1 17 16,-19-18 0,19 18-16,-54-18 15</inkml:trace>
  <inkml:trace contextRef="#ctx0" brushRef="#br0" timeOffset="284232.7657">16387 17074 0,'0'0'15,"0"18"-15,35 35 16,-35-18-16,35 18 16,-35-18-1,18 1-15,-1 17 16,1-18-16,0-17 15,-1-18-15</inkml:trace>
  <inkml:trace contextRef="#ctx0" brushRef="#br0" timeOffset="284721.5653">16704 17304 0,'0'-18'16,"-18"18"-16,1 0 16,-1 0-1,0 35 1,18-17-16,0 17 16,0-17-16,18 0 15,0-18-15,17 0 16,-17 0-16,-1-18 0,1 0 15,0 1 1,-18-1-16,0 0 16,0 1-16,0-1 0,-18 18 15,18-18-15,-18 18 16,18 18-16,36 0 16,-19-18-1,19 17-15,-19-17 16,18 0-16</inkml:trace>
  <inkml:trace contextRef="#ctx0" brushRef="#br0" timeOffset="285149.6626">16933 17268 0,'-17'-17'16,"34"34"-16,-52-34 16,35 34-1,18 1 1,-18 0-16,17-1 0,1 19 15,-18-19 1,0 1 0,0 0-16,-18-18 15,1 0-15,-1 0 16,18-18 0,18-17-1,-1 35-15,1-18 16,0 18-16,-1-18 0,1 18 15,0 0-15,-1 0 16,-17-17 0,18 17-1,-18-18 1,0 36 15,0-1-15,17 1-1,-17 0-15,18-18 16,0 0-16,-1-18 16,1 18-16,0-18 15</inkml:trace>
  <inkml:trace contextRef="#ctx0" brushRef="#br0" timeOffset="285283.5177">17180 17268 0,'36'-17'16,"-19"17"-16,18 0 15,1-18-15,17 1 16,-18-1-16,18 0 16,-35 18-1,-18-17-15</inkml:trace>
  <inkml:trace contextRef="#ctx0" brushRef="#br0" timeOffset="285439.9336">17410 17022 0,'0'35'0,"17"-18"16,-17 19-16,0-1 15,0 18-15,0-18 0,18 0 16,-18-17-16,0 17 0,18-17 16,-18 0-16</inkml:trace>
  <inkml:trace contextRef="#ctx0" brushRef="#br0" timeOffset="286330.4191">13423 15963 0,'0'-17'0,"-17"-1"16,-1 0-16,-17-17 15,17 35-15,-35 0 16,35 18 0,-17 17-16,35-17 15,0 17-15,18 18 16,17-36-1,-17 1-15,17-18 0,18 35 16,-18-17 0,-35 0-16,0-1 0,-17 36 15,-36-35 1,35-1-16,-17-17 16,17 0-16,18-17 15,0-1-15,0 1 16</inkml:trace>
  <inkml:trace contextRef="#ctx0" brushRef="#br0" timeOffset="286730.3349">13635 16016 0,'0'0'0,"18"71"0,-18-36 16,17 0-16,-17-17 0,18 17 15,-18-17-15,0-36 31,-18-35-31,18 36 16,-17-36 0,17 17-16,17 1 15,1 35-15,-1 0 16,1 18-16,0 35 16,-18-36-16,17 19 15,1-19 1,0-17-1,-1-17 1,1-1-16,0 0 16,-1 1-16,1-1 0,-1 18 15,1 0-15,0 0 16,-18 18-16,0-1 16,17 1-16,-17 0 0,18 17 15,-18-17-15,35-1 16,-17-17-16,0 0 15</inkml:trace>
  <inkml:trace contextRef="#ctx0" brushRef="#br0" timeOffset="287419.1634">14129 16087 0,'-36'17'0,"72"-34"0,-89 52 15,53 18 1,0-35-16,17 17 15,1-35-15,35 17 16,-35-17-16,35-17 16,-36 17-16,1-18 15,0-17 1,-18 17-16,-18-17 16,18 17-16,-18 1 0,1-1 15,17 36 1,0-1-1,17-17-15,1 18 16,0 0-16,-1-18 16,18 17-16,-17-17 15,0 0-15,-18-17 16,0-19-16,0 19 16,0-36-16,0 0 15,0-35 1,0 35-16,0-18 15,-18 18-15,18-17 0,-18-18 16,18 70-16,-17 0 16,17 36-16,0 0 15,0 17-15,0 35 0,17 54 16,-17-54-16,36 71 16,-1-88-16,-17 0 15,17-17-15,0-1 0,36-17 16,-36-18-16,36-18 15,-54 0-15,18-52 16,-35 34 0,0-34-16,0 35 15,-35-54-15,18 36 16,-19-35-16,1 53 16,17 17-16,1 1 15,-1 52-15,18 53 16,0-35-16,18 0 15,17 53-15,0-53 16,36 17-16,-36-34 16,18-1-1,-35-17-15,-1-18 0,1 0 16</inkml:trace>
  <inkml:trace contextRef="#ctx0" brushRef="#br0" timeOffset="287936.087">15575 16175 0,'18'0'16</inkml:trace>
  <inkml:trace contextRef="#ctx0" brushRef="#br0" timeOffset="288915.191">14958 15963 0,'0'0'0,"-18"18"15,18-1-15,-17-17 0,17 18 16,0 17 0,17-17-16,1-18 0,17 0 15,-17 0-15,17 0 16,-17-18-16,-18 1 16,-18 17 15,0 0-31,1 0 0,-1 0 15,18 17-15,0 1 16,18 35 0,-1-35-16,36 17 15,-17-17-15,34-18 16,-17 17 0,-35-34-16,-18-1 0,17-17 15,-17 17-15,-17-17 16,-1-18-1,0 17-15,18 1 16,0 18-16,0-1 0,36 0 16,-19 18-16,54 0 15,-54 0-15,19-17 0,-1 17 16</inkml:trace>
  <inkml:trace contextRef="#ctx0" brushRef="#br0" timeOffset="289837.6132">16316 16069 0,'0'0'16,"-35"-35"-16,17 17 0,-17 0 15,17 18-15,-17 0 0,0 0 16,17 18-16,0 0 0,1 35 16,-1-18-16,18-17 15,0-1-15,18 1 16,17 0-16,18-18 15,-18-18-15,18-35 16,-35 18-16,-1-36 16,-17 18-16,-17-35 15,-1 53-15,0-18 16,-17 18-16,18-1 16,-36 1-1,17 17-15,19 18 0,-1 36 16,18-1-16,0 35 15,35-34-15,1-1 16,-1 0-16,0 1 0,71-1 16,-71-18-16,53 1 15,-52 0-15,-19-18 16,1 0-16,0 0 0,-18-18 16,-18 18-1,0 0 1,1 0-16,-1 0 0,18 35 15,0 1 1,18-19-16,-1-17 16,19 36-16,-1-36 15,18 0-15,-36-18 16,1 0-16,-18 1 16,0-1-16,0-17 15,-18 17 1,18 0-16,-17 1 0,17-1 15,17 18 1,1 0 0,0 0-1,-1 0-15,1 0 16,0 0-16,-1 0 0,-17-17 16,0-1-1,0 0 1,18 18-1,0 0-15,35 0 16,-36-17-16,54-1 16,-54 18-16,1-18 15,0 18-15,-1 0 16,-17-17-16,-17 17 16,-19-18-1,19 0-15,-19 1 16</inkml:trace>
  <inkml:trace contextRef="#ctx0" brushRef="#br0" timeOffset="289955.4257">16863 15734 0,'0'35'16,"17"-17"-16,-34-53 0,34 105 0,-34-158 0,52 211 15,-35-87-15,18-1 16,-18 0-16,17 0 0,-17-17 16,0 17-16,18-17 0,0 0 15</inkml:trace>
  <inkml:trace contextRef="#ctx0" brushRef="#br0" timeOffset="290227.6492">17022 15981 0,'-18'17'0,"36"-34"0,-36 52 15,18 0 1,0 1-16,18-1 16,-1-17-16,18 17 15,-17-35-15,17 0 16,-17 0-16,-18-18 15,0 1-15,0-1 16,0-35-16,-18 35 16,18 1-16,-17-19 15,17 19 1,17 34-16,1 19 16,0-1-1,-1-17-15,1-1 16,0 1-16,-18 0 15</inkml:trace>
  <inkml:trace contextRef="#ctx0" brushRef="#br0" timeOffset="290480.0645">17321 15946 0,'0'0'16,"-17"17"-16,-1-17 15,18 18-15,0 17 16,18-17-16,-1-1 0,19 1 16,-1-18-16,-17 18 15,-1-1 1,-17 1-16,0 0 0,0-1 16,-35-17-1,17 18-15,1-18 16,-1 0-16,0-18 15</inkml:trace>
  <inkml:trace contextRef="#ctx0" brushRef="#br0" timeOffset="290761.9167">17445 16069 0,'0'0'16,"18"-18"-16,-1 1 15,1-1 1,-1 0-16,1 1 15,-18-1-15,0 1 16,-18 17-16,1 0 16,-1 17-16,1 1 15,17-1-15,0 19 16,17-19-16,-17 1 16,18 0-1,-1-1-15,1-17 16,0 0-16,-1 0 15,1 0-15,0-17 0,-1-1 16,1 0-16,0 1 16</inkml:trace>
  <inkml:trace contextRef="#ctx0" brushRef="#br0" timeOffset="290878.7287">17745 16016 0,'17'0'16,"1"18"-16,-53-36 0,88 36 15,-36-18-15,19 0 16,-19 0-16,1-18 0,17 18 15,-17-18-15,17-17 16,-17 18-16,-18-1 16</inkml:trace>
  <inkml:trace contextRef="#ctx0" brushRef="#br0" timeOffset="291061.7141">17833 15787 0,'0'0'0,"0"106"0,0-53 0,0 35 16,0-53-16,0 0 15,18-17-15,-18 0 16,17-1-16,1 1 16</inkml:trace>
  <inkml:trace contextRef="#ctx0" brushRef="#br0" timeOffset="291328.423">18150 15998 0,'0'0'15,"-17"0"-15,17 18 16,0 0-16,17-1 15,1 1 1,17 0-16,-17-1 16,0-17-16,-1 0 15,-17 18-15,0 0 0,-17-1 16,-1 1-16,-17 0 16,-18-1-1,0-17-15</inkml:trace>
  <inkml:trace contextRef="#ctx0" brushRef="#br0" timeOffset="304336.3515">14534 5521 0,'18'0'0,"0"0"16,-1 0-16,19 0 15,-1 0-15,-17 0 16,17 0-16,0 0 0,0 0 16,36 0-1,-18 0-15,-18 0 0,18 0 16,71 18-16,-54-18 16,1 0-16,17 0 0,0 0 15,106-18 1,-70 18-16,-19 0 0,19 0 15,-1-18-15,1 18 0,123-35 16,-124 35-16,1-18 16,-1 18-16,142-35 15,-124 35-15,-18-17 16,18 17-16,106-18 0,-141 18 16,18 0-16,105 0 15,-123 0-15,0 18 16,123-18-16,-123 0 15,17 0-15,-17 0 0,141-18 16,-123 18-16,-19 0 16,1-18-16,0 18 15,-18 0-15,106 0 16,-106 0-16,18 0 0,-18 0 16,124-17-16,-18 17 15,-106 0-15,1 0 16,69 0-1,-105 0-15,18 0 0,-18 0 16,-18 0-16,0 0 0,1 0 16,16 0-16,-34 0 15,17 0-15,-17 0 0,0 0 16,-1 0-16,1 0 16,0-18-16,-1 18 15,-17-18-15,-17 1 16</inkml:trace>
  <inkml:trace contextRef="#ctx0" brushRef="#br0" timeOffset="304635.8687">21255 5027 0,'18'18'16,"-1"-18"-16,36 17 15,-18 1-15,36 17 16,-36-17-16,18 17 16,-18-17-16,36 17 15,-36 0-15,18 1 16,-35-19-16,-1-17 16,-17 18-16,0 0 15,-35-18-15,-18 35 16,18-35-16,-36 35 15,36-17-15,-18 35 16,18 0-16,-53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30:40.1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23760 4533 0,'-18'0'31,"18"-35"-31,0 17 16,0-17-16,0-18 15,0 18 1,18-18-16,-1 35 0,-17-17 15,36-18 1,-36 35-16,35-17 16,-18 18-16,1-1 0,0 0 15,-1 18-15,19-17 16,-19 17-16,19 0 0,-1 0 0,35 0 16,-34 0-1,17 0-15,-1 17 0,72 1 16,-53 0-16,-1-18 15,1 0-15,17 17 0,0-17 16,71 18-16,-71-18 16,-17 17-16,17-17 0,-18 18 15,71-18 1,-70-18-16,-1 1 0,1-1 16,88-52-16,-89 34 15,-17 1-15,53-36 16,-53 36-16,-18-18 0,18 18 15,-18 0-15,-17-18 16,17-53-16,1 53 16,-19-53-16,1 53 15,-18 0-15,18-52 16,-18 16 0,0 54-16,0 0 0,0-36 15,0 36 1,17 17-16,1 18 15,0 0 1,-1 36 0,-17-19-16,18 1 0,-18 17 15,17 18-15,-17-18 0,0 1 16,18-1-16,-18 53 16,18-53-16,-18 36 15,17-36-15,-17 1 0,0-19 16,18 18-16,-18-17 0,0 17 15,18 18 1,-1-35-16,1 0 0,17 17 16,0 0-1,-17-35-15,17 18 16,-17-1-16,0 1 16,-1-18-16,1 18 15,0-1-15,17-17 0,-18 18 16,19 0-16,-19-18 0,54 35 15,-36-35-15,36 17 16,-36 1-16,18-18 16,0 0-16,0 0 0,35 0 15,-35 0-15,-18 0 16,18 0-16,0 18 0,-18-18 16,1 0-16,52 0 15,-53 0-15,36 17 16,-36-17-16,-17 18 15,17-18-15,0 0 0,0 0 16,54 0-16,-54 0 16,53-18-16,-53 18 15,18 0-15,0-17 0,-18 17 16,18 0-16,-17 0 16,52 0-16,-53 0 15,0 0-15,1 0 0,-1 0 16,53 0-16,-53 0 15,1 0-15,-1 0 16,0 0-16,1 0 0,34 0 16,-35 0-16,-17 17 15,17-17-15,1 0 0,-1 0 16,18 0-16,-18 0 16,0 0-16,18-17 15,-35 17-15,17-18 16,-17 18-16,-1 0 0,1 0 0,17 0 15,-17 0 1,0 0-16,-1 0 16,1 0-1,0 0 1,-18 18-16,17-18 0,1 0 31,-1 17-31,1 1 16,-18 0-1,18-18-15,-18 17 16,0 1-16,17 35 16,-17-35-16,0 52 15,0-35-15,18 36 16,-18-36-16,0-17 16,0 17-16,0-17 15,-18-18 1</inkml:trace>
  <inkml:trace contextRef="#ctx0" brushRef="#br0" timeOffset="465.8146">26158 1958 0,'18'0'15,"0"18"-15,-1-18 0,54 52 16,-36-34-16,18 0 16,-18 17-16,1-17 15,17 17-15,-18-35 16,-17 18-16,-1-1 0,1-17 16</inkml:trace>
  <inkml:trace contextRef="#ctx0" brushRef="#br0" timeOffset="610.0884">26494 1852 0,'-71'71'16,"142"-142"-16,-177 177 0,71-71 0,-36 53 16,53-52-1,1-1-15</inkml:trace>
  <inkml:trace contextRef="#ctx0" brushRef="#br0" timeOffset="2129.9572">30445 4374 0,'0'-17'16,"0"-1"0,0-17-1,-18 17-15,18 1 0,0-19 16,0 19-16,0-36 16,0 35-16,0-17 15,0 17-15,0 1 16,0-1-16,18 0 15,-1 1-15,1-1 16,17 0-16,18 18 16,-35-17-16,17 17 15,36 17-15,-36 1 16,53 0-16,-53-1 16,71 1-1,-70-18-15,16 0 0,1 0 16,-17 0-16,17-18 0,-18 1 15,18-1-15,-18 0 0,53-52 16,-52 35-16,-1-18 16,0 0-16,-17 0 0,-1-18 15,1-70 1,0 71-16,-18-1 16,0 18-16,0 0 0,-18-17 15,18 34-15,0 19 16,0-1-16,-18-17 15,18 17-15,0 1 16,0 34 0,0 18-16,0 1 15,18-1-15,-18 53 16,18-35-16,-1 35 16,-17-35-16,36 35 15,-36-35-15,17-17 16,1 34-16,-1-52 15,19 35-15,-19-36 16,19 36 0,-1-35-16,-17-18 0,52 18 15,-35-1-15,-17-17 16,35 0-16,-18-17 0,18 17 16,53-18-16,-35 18 15,-19 0-15,19-18 0,52 18 16,-70-17-16,18 17 15,52 0 1,-17 0 0,-53 0-16,0 17 0,35-17 15,-52 0-15,34 18 16,-35-18-16,1 0 0,17 0 16,-36 0-1,36 0-15,-35 0 16,-1 0-16,1 18 15,0-18-15,-1 17 16,-17 1-16,18 17 16,-18-17-1,0 35-15,0-18 16,18 18-16,-18-35 16,0 17-16,0-18 15,-18-17 1,18-17-1</inkml:trace>
  <inkml:trace contextRef="#ctx0" brushRef="#br0" timeOffset="2815.4011">31221 2081 0,'0'0'0,"0"18"15,0 17 1,17-17-16,-17 0 16,18-1-16,35 19 15,-35-19-15,35 1 16,-36-1-16,19-17 0,-19 0 16,18 0-16,1-17 0,-19-1 15,36-35 1,-35 36-16,0-19 0,-1 19 15,1-1-15,-18 0 16,0 36 0,17 35-1,1 0-15,0-18 0,-1 0 16,36 54 0,-17-36-16,-19-18 0,1 0 15,-1 0-15,-17 1 0,0-19 16,0 1-16,-17 0 0,-18-18 15,-1 17-15,-17-17 0,-52 0 16,69 0-16,-34 18 16,34-18-1</inkml:trace>
  <inkml:trace contextRef="#ctx0" brushRef="#br0" timeOffset="4193.0576">31732 1940 0,'0'-17'16,"0"-1"-1,0 0 1,18 18 0,-18-17-16,0-1 15,0 36 16,-18-1-31,1 36 16,17-17-16,0-19 16,17 18-1,1-17-15,-18 0 0</inkml:trace>
  <inkml:trace contextRef="#ctx0" brushRef="#br0" timeOffset="4671.328">31238 1870 0,'-17'53'0,"17"-36"15,0 19-15,0 16 16,17-34-16,-17 17 0,18-17 16</inkml:trace>
  <inkml:trace contextRef="#ctx0" brushRef="#br0" timeOffset="5131.552">31750 2011 0,'0'-18'15,"18"36"17,-18-1-17,0 1-15,0 0 16,0-1-16,0 1 0</inkml:trace>
  <inkml:trace contextRef="#ctx0" brushRef="#br0" timeOffset="16115.7012">31750 1976 0,'18'0'31,"-18"-18"-31,17 18 16,1-18 77,-18 1-77,0-1 0,18 0-16,-18-17 15,17 17-15,-17 1 16,0-1-16,-17 18 16,-1 18-1,0-1 1,18 1-16,0 35 15,-17-35-15,17 17 16,0-17-16,0 34 16,0-34-16,0 0 0,0 17 15,0-17 1,0-1-16,0 1 16,17-18-16,1 0 15,-18 18 1</inkml:trace>
  <inkml:trace contextRef="#ctx0" brushRef="#br0" timeOffset="16520.2917">31732 2064 0,'18'17'15,"0"1"1,-18 0-16,17-1 0,-17 19 16,0-19-16,0 19 15,0-19-15,0 1 16,18-1-1</inkml:trace>
  <inkml:trace contextRef="#ctx0" brushRef="#br0" timeOffset="16737.8701">31768 2152 0,'17'18'16,"1"17"-1,0-17 1,-1-1-16,1 18 16,-18-17-16,0 0 0,0 17 15</inkml:trace>
  <inkml:trace contextRef="#ctx0" brushRef="#br0" timeOffset="17251.2347">31891 2275 0,'0'-17'0,"0"34"31,-18 1-15,18 0-16,0-1 15,0 19 1,0-19-16,0 1 0,0 0 16,0-1-16,0 1 15,-17-1 1,-1-17 0,18-17-1,0-1-15,-17 18 16</inkml:trace>
  <inkml:trace contextRef="#ctx0" brushRef="#br0" timeOffset="17612.2097">31768 2275 0,'0'0'16,"17"0"-1,1 36 1,-18-19-16,18 19 0,-1 17 15,-17-18-15,0 18 16,0-36 0,0 1-16,0 0 0,-17-1 0,-1-17 15,-35 18 1,35-18-16,1 0 16,-1 0-16,0 0 15</inkml:trace>
  <inkml:trace contextRef="#ctx0" brushRef="#br0" timeOffset="19401.6455">11642 6244 0,'17'0'31,"36"0"-15,-17 0-16,52 0 15,-35 0-15,105-17 16,-69 17-16,34 0 16,18-18-16,159 0 15,-141 18-15,194-17 16,-177 17-16,18 17 16,-18-17-16,-17 0 0,0 18 15,-18-18-15,124 0 16,-177 0-16,0 0 15,0 0-15,-70 0 0,-36 0 16</inkml:trace>
  <inkml:trace contextRef="#ctx0" brushRef="#br0" timeOffset="92626.423">25453 10654 0,'0'35'0,"0"-17"16,0 70-1,18-35-15,-18 17 0,17 1 16,-17 17-16,18-17 0,-18-1 16,17 1-16,1 52 15,-18-70-15,18 35 16,-18-52-16,0-1 16,0-17-16,0-1 15,17-17-15,-17-17 16,0-1-16</inkml:trace>
  <inkml:trace contextRef="#ctx0" brushRef="#br0" timeOffset="93147.7228">25277 10936 0,'-18'0'15,"18"-18"17,0 1-17,0-1-15,18-17 16,-1 17-16,-17 1 16,18-19-16,-1 1 15,1 17-15,0-17 16,-1 0-16,1 17 0,0-17 15,-1 0-15,1 17 0,0-17 16,-1 17-16,1 18 16,-1 18-1,1-1-15,0 19 16,-1-19-16,19 36 16,-19-35-16,1 17 15,0-17-15,17 17 16,0-17-16,-17-1 0,-1-17 15,1 0-15,0 0 16</inkml:trace>
  <inkml:trace contextRef="#ctx0" brushRef="#br0" timeOffset="95184.5133">25735 12188 0,'0'-17'16,"-17"17"0,17-18-1,-18 1-15,0-1 16,1 18-16,-1-18 15,-17 18-15,17 0 0,-53 18 16,36 0-16,-18 17 16,18 0-16,17-17 15,18 17-15,0 0 16,0 1-16,36 34 16,-1-52-16,0 17 15,18-17-15,35-1 16,-35 1-16,0-18 0,0 0 15,-18-18-15,1 1 16,-19 17-16,-34 0 16,-1 0-1</inkml:trace>
  <inkml:trace contextRef="#ctx0" brushRef="#br0" timeOffset="96385.039">28840 10813 0,'0'17'31,"17"36"-15,-17-18-16,0 18 16,18 18-16,-18-18 0,0 17 15,0 1-15,18 0 0,-18 34 16,17-69-16,-17-1 16,18 0-16,-18 0 15,0-17-15,17 17 16,1-35-1</inkml:trace>
  <inkml:trace contextRef="#ctx0" brushRef="#br0" timeOffset="96824.2493">28610 11077 0,'0'18'16,"0"-36"-16,18 18 15,0-35 1,-18 17-1,17-17-15,-17 0 16,0 17-16,18-17 0,-1-18 16,1 18-16,0-1 15,-1 1-15,-17 0 16,36-18-16,-19 18 16,-17 17-16,18 18 0,0 0 15,-1 53 1,1 0-16,35 35 15,-36-53-15,19 1 16,-1-1-16,0-18 16,1 19-16,16-19 15,-34 1-15,-18 0 0</inkml:trace>
  <inkml:trace contextRef="#ctx0" brushRef="#br0" timeOffset="97482.2308">28769 12312 0,'18'0'16,"17"18"-1,0-18-15,-17-18 16,35 18-16,-18 0 0,18-18 16,-18 1-16,1 17 0,16-18 15,-34 18-15,0 0 16,-36 0 0,0 0-16,1 0 15</inkml:trace>
  <inkml:trace contextRef="#ctx0" brushRef="#br0" timeOffset="97810.8095">28998 12047 0,'0'18'15,"18"0"1,-18-1-16,0 54 16,0-36-1,0 53-15,0 1 16,18-37-16,-1-16 16,1-1-16,0 0 0,34 18 15,-34-53-15,70 18 16,-52-18-16,34-18 15,-52 18 1,-1 0-16,-17 18 31</inkml:trace>
  <inkml:trace contextRef="#ctx0" brushRef="#br0" timeOffset="99176.8077">32103 10636 0,'0'18'16,"17"17"-1,-17 0-15,18 71 16,0-35-16,-1-1 16,-17 19-16,18-1 0,0 53 15,-1-71-15,1 36 16,-18-35-1,0-36-15,-18-35 32,1-18-32</inkml:trace>
  <inkml:trace contextRef="#ctx0" brushRef="#br0" timeOffset="99668.0478">31909 11007 0,'0'17'0,"0"-34"0,-18 34 15,36-34 17,-1-36-17,1 17-15,0 1 0,-1 0 16,19-36-1,-19 18-15,1-17 16,0 52-16,-18-17 0,17 17 16,-17 1-16,35-1 15,-17 18 1,17 18 0,-17-1-16,17 19 15,-17-1-15,0 0 0,-1 0 16,1 1-16,-1-1 0,36 0 15,-35-17-15,0 17 16,-18-17-16</inkml:trace>
  <inkml:trace contextRef="#ctx0" brushRef="#br0" timeOffset="101223.7502">32191 12136 0,'0'-18'15,"18"0"-15,-18 1 16,0 34 0,17 19-1,-17-1 1,18 0-16,0 53 15,-1-52-15,18-1 0,-17-17 16,53 17 0,-36-18-16,-17-17 0,17 0 0,0-17 15,0-1-15,1-35 16,-36 18-16,17 17 16,-17-17-16,18-18 15,-18 18-15,-18 17 0,18 1 16,-17 17-16,17-18 0,0 36 15,0 17 1,0 0-16,17 53 16,1-35-1,0 0-15,-1-18 0,19 89 16,-19-71-16,1 0 16,-1 53-1,1-54-15,-18 19 16,-18-36-16,18-17 0,-17 0 15,-36 17-15,35-35 16,-52 0-16,34 0 16,-34-18-16,35 1 15,-71-19-15,70 36 16,-69-17 0,52 17-16,0 17 15</inkml:trace>
  <inkml:trace contextRef="#ctx0" brushRef="#br0" timeOffset="107224.0029">2663 8837 0,'0'53'16,"18"-18"-16,-18 36 0,18-1 15,17 124-15,-17-88 16,-1 106-16,1-124 16,0-17-16,-18-1 0,17-17 15,1-18-15,-18 1 16,-18-107 15,1 18-31,-1 0 16,0-17-16,-17-1 0,17 1 15,-52-107-15,35 89 16,-18-124-16,35 124 0,0 18 16,36-54-1,17 89-15,1 0 0,52-1 16,-35 19-16,53 52 16,-54 0-16,37 53 15,-54-35-15,35 36 16,-70-37-1,18 19-15,-36-36 16,-34 18-16,16-35 16,1-18-16,-18 18 0,-35-18 15,53 0-15,-18-18 16,35 18 0,0 0-16</inkml:trace>
  <inkml:trace contextRef="#ctx0" brushRef="#br0" timeOffset="107847.6799">3510 8696 0,'0'-35'0,"0"70"0,-17-70 16,-1 17-16,0 18 15,1 35-15,17 1 16,-18 17-16,0 17 0,-17 106 15,35-70-15,-18 124 16,36-125-16,-18-16 16,18-19-16,35 71 15,-18-88-15,35 35 16,-34-70-16,-1 0 0,-17-1 16,17-17-16</inkml:trace>
  <inkml:trace contextRef="#ctx0" brushRef="#br0" timeOffset="110148.8529">4057 9384 0,'0'-18'16,"0"1"-1,-18-1-15,18 0 16,-17 18 0,17 18-16,0 35 15,17-18-15,19 18 16,-19-18-16,1 1 16,0-1-16,17-17 15,18 17-15,-36-18 16,19-17-16,-19 0 0,1 0 15,0-17-15,-1 17 16,1-35-16,-1-18 16,-17 17-16,-17-34 15,17 52-15,-18-17 0,18 17 16,0 1-16,0-1 16,0 36-16,35 35 15,-17-18 1,0 18-16,17 70 15,0-52-15,-17-1 16,0 1-16,-1-18 0,1 0 0,-1 0 16,-17 0-16,0-18 0,0 18 15,-35-18-15,-18-17 16,36-1-16,-36-17 16,17 0-16,1 0 15,-53-35-15,53 17 16,-18-17-1,35 17-15,18-34 0</inkml:trace>
  <inkml:trace contextRef="#ctx0" brushRef="#br0" timeOffset="110543.4009">4745 9366 0,'0'0'16,"18"0"0,17 0-1,0 18-15,-17-18 0,52 0 16,-34 0-16,16 0 15,-34 0-15,0 0 16,-18 18-16</inkml:trace>
  <inkml:trace contextRef="#ctx0" brushRef="#br0" timeOffset="110672.7455">4815 9543 0,'18'17'15,"-36"-34"-15,54 34 0,-19-17 0,19 0 16,-19 0-16,36-17 16,-35 17-16</inkml:trace>
  <inkml:trace contextRef="#ctx0" brushRef="#br0" timeOffset="111466.9464">5592 9243 0,'0'17'31,"17"19"-16,-17-1-15,0 18 16,18-18-16,-18 18 16,0-18-16,0 1 15,0-19-15,17-17 16,-17 18-16,18-18 16</inkml:trace>
  <inkml:trace contextRef="#ctx0" brushRef="#br0" timeOffset="112395.652">6491 8625 0,'0'36'15,"18"52"1,-1-35-16,-17 35 0,18 0 16,-18 106-1,0-88-15,0 0 0,0-18 16,0 0-16,0-17 0,0-1 16,0 1-16,0-18 0,0-18 15,0 36-15,18-54 16,-18 1-1</inkml:trace>
  <inkml:trace contextRef="#ctx0" brushRef="#br0" timeOffset="113969.9548">7373 9243 0,'0'0'0,"0"-18"0,-18 1 16,-17-1 0,-18 0-16,36 18 15,-19 0-15,-17 18 16,18 35-16,35-18 15,0 36 1,18-54-16,17 19 0,36-1 16,-18-18-16,-1 1 15,37-18-15,-36 0 16,-18 0-16,-18 18 0,19-18 16</inkml:trace>
  <inkml:trace contextRef="#ctx0" brushRef="#br0" timeOffset="114225.6345">7990 9472 0,'0'0'16,"0"18"-16,0-1 0,-17 1 16,-1 0-16,1-1 15,-1 1-15,-53 17 16,54 0-16,-19-35 0,19 18 16,-1-18-16</inkml:trace>
  <inkml:trace contextRef="#ctx0" brushRef="#br0" timeOffset="114531.7788">8308 9313 0,'35'-17'0,"-17"17"16,-1 0-16,1 0 0,35-18 16,-35 18-16,17 0 15,-17 0-15,-1-18 16,19 18-1,-19 0-15,-17-17 16</inkml:trace>
  <inkml:trace contextRef="#ctx0" brushRef="#br0" timeOffset="114832.0453">8396 9013 0,'0'0'0,"0"18"0,0 17 16,0-17-16,0 70 15,0-52-15,18 69 16,-18-69-16,17 17 15,1-18-15,0-18 0,17 36 16,0-53-16,18 0 16,-18 0-16,1-17 15,-1-1-15,-17 0 0,17 18 16,-17-17-16</inkml:trace>
  <inkml:trace contextRef="#ctx0" brushRef="#br0" timeOffset="115554.2774">8819 8555 0,'-17'-18'0,"34"36"0,-52-36 16,53 18-1,-1 18 1,1 0-16,35 52 16,-18-17-16,1 0 15,16 53-15,-16-36 16,-1 1-16,-17-1 0,-1 19 16,1-19-16,0 71 15,-18-88-15,0 18 16,-18-18-16,0 17 0,1-17 15,-19 0-15,1 18 0,0-18 16,-36 35-16,36-35 16,-18 17-16</inkml:trace>
  <inkml:trace contextRef="#ctx0" brushRef="#br0" timeOffset="116789.3015">10195 9278 0,'0'18'15,"18"-18"-15,17 0 16,0 17-16,36-17 16,-36 0-16,54 18 15,-54-18 1,35 18-16,-52-18 15,17 17-15,-17 1 16,-36 0 0</inkml:trace>
  <inkml:trace contextRef="#ctx0" brushRef="#br0" timeOffset="116928.2368">10266 9613 0,'53'0'15,"-106"0"-15,123 0 0,1 0 16,-18 0-16,-18 0 16,0 0-16,-17 0 0,0 18 0</inkml:trace>
  <inkml:trace contextRef="#ctx0" brushRef="#br0" timeOffset="119358.8611">12206 9155 0,'-18'0'31,"-17"0"-31,-18 0 15,-35 17-15,35 1 16,0 0-16,0 17 0,-35 35 16,35-34-16,0 34 15,36-35 1,-1 18-16,36-17 16,-1-1-16,1-17 15,35 17-15,-18-35 16,-17 0-16,17 0 0,-17 0 15,17-35 1,-35 17-16,0-35 16,-18 35-16,1-17 0,-1 17 15,0 1-15,-17-1 16,18 1-16,-1-1 0,-17 18 16,17 0-16</inkml:trace>
  <inkml:trace contextRef="#ctx0" brushRef="#br0" timeOffset="122077.6479">12859 8502 0,'-18'-18'15,"0"18"-15,1 18 0,-1 17 16,1 18 0,-1 0-16,0 123 0,18-87 15,0 122 1,0-105-16,36 71 15,-19-89-15,36 53 16,-35-88-16,52 35 16,-52-53-16,35 18 15,-18-53-15,-35 18 16,18-18-16</inkml:trace>
  <inkml:trace contextRef="#ctx0" brushRef="#br0" timeOffset="122878.7305">13511 8943 0,'0'0'16,"-17"-35"-16,-1 35 0,-17 0 15,17 0-15,-17 17 16,17 19-16,-35 34 16,36-17-16,-1 71 15,18-72-15,18 72 16,-1-71-16,36 53 16,0-71-16,53 0 15,-53-17-15,53-18 16,-53-18-16,35-35 15,-53 36 1,18-54-16,-53 18 16,0-35-16,-18 35 15,-34-53-15,16 53 16,-52-70 0,35 70-16,-53-35 15,53 70-15,0 0 16,18 18-16,-18 18 0,18 0 15,0 17-15,17 0 0,0 18 16,18-18-16,0 18 0,53 36 16,-17-54-16,52 35 15,-35-52-15,35 17 16,-35-17-16,17 0 16,-34-18-16,17 0 15,-36 0-15,19-18 16</inkml:trace>
  <inkml:trace contextRef="#ctx0" brushRef="#br0" timeOffset="123406.8085">14058 9543 0,'0'17'15,"18"-17"1,-1 0-16,19 0 16,-19 18-16,19-18 15,-19 0-15,1 0 0,0 0 16,-1 0-1</inkml:trace>
  <inkml:trace contextRef="#ctx0" brushRef="#br0" timeOffset="123625.2698">14164 9472 0,'0'0'16,"-35"53"-16,35-35 16,-18 17-16,18 18 15,0-36-15,18 19 0,-1-19 16,36 1-16,0 0 16,-17-18-16,-1 0 15,0-18 1</inkml:trace>
  <inkml:trace contextRef="#ctx0" brushRef="#br0" timeOffset="124041.38">14146 8608 0,'18'0'32,"17"0"-32,1 0 15,-19 0-15,19 0 0,-1-18 16,0 18-16,-17 0 15,-1 0 1,-34 0 0</inkml:trace>
  <inkml:trace contextRef="#ctx0" brushRef="#br0" timeOffset="124185.7616">14270 8643 0,'0'0'16,"18"53"-16,-1-35 0,1 35 15,-1-18-15,-17-18 16,0 19-16,18-1 16,-18 0-1,0-17-15</inkml:trace>
  <inkml:trace contextRef="#ctx0" brushRef="#br0" timeOffset="127071.6478">14817 9437 0,'17'0'79,"1"17"-64,0-17-15,-1 0 0,19 0 16,-19 0-16,36 0 15,-18 0-15,-17 0 0,17 0 16,-17-17-16,0 17 16,-1-18-16,1 1 15,-18-1 1,0-17 0,-18 17-16,1-17 15,17 17-15,-18 0 0,-35-17 16,0 18-1,0 17 1,18 17-16,-18 1 16,18-1-16,-1 1 15,19 17-15,-1-17 16,0 17-16,18 1 0,0-1 16,18 0-16,0 0 0,17 1 15,0-1-15,1 0 0,69 0 16,-52-17-16,0 0 15,0-18-15,-18 0 0,18 0 16,-35 0-16,0 0 0,-1 0 16,-17-18-16,-17 18 15,-1 0 1</inkml:trace>
  <inkml:trace contextRef="#ctx0" brushRef="#br0" timeOffset="127873.4534">15593 9596 0,'0'-18'15,"0"0"17,-18 18-17,1 0-15,-1 0 16,0 0-16,-17 18 15,17 0-15,18-1 0,-17-17 16,17 35-16,0-17 0,0 0 16,17-1-16,1 1 0,17 0 15,1-18 1,16 17-16,-34-17 16,35 0-16,-35-17 15,-1 17-15,-17-18 16</inkml:trace>
  <inkml:trace contextRef="#ctx0" brushRef="#br0" timeOffset="128834.6048">15893 8396 0,'0'-18'16,"0"36"31,35 17-32,0 1-15,-17-19 0,17 19 16,18 69 0,-18-52-16,1 18 0,-19-1 15,19 1-15,-19 17 16,1-17-16,-1 17 0,-17 53 15,0-70-15,0-1 0,-35 54 16,18-54-16,-36 18 16,17-35-16,-17 36 15,18-54 1,0 18-16</inkml:trace>
  <inkml:trace contextRef="#ctx0" brushRef="#br0" timeOffset="131976.9848">14041 1746 0,'-18'-17'16,"18"34"-1,0 36 1,0 0-16,0 53 15,0-36-15,0 36 16,-18-35-16,18 17 16,0-53-16,0 36 15,0-36-15,0-17 16,18-1-16</inkml:trace>
  <inkml:trace contextRef="#ctx0" brushRef="#br0" timeOffset="132204.9657">13847 2240 0,'0'35'16,"0"1"-16,17-19 15,1 54-15,-1-36 16,1 0-16,0-17 15,17 0-15,0-18 16,1 0-16,-19 0 0,18-18 16,-17 0-16,35-17 15,-18 0-15,-17 17 0,0-17 16,-1 17-16</inkml:trace>
  <inkml:trace contextRef="#ctx0" brushRef="#br0" timeOffset="132778.3679">15222 1905 0,'0'-35'15,"0"17"-15,18 0 16,-18 1-16,0 34 47,0 54-32,0 0-15,0-19 0,-35 90 16,35-72-16,-18-17 16,0 18-16,18-18 0,0-18 15,0 0-15,0-17 16,0-1-16,18 1 0,-18 0 15</inkml:trace>
  <inkml:trace contextRef="#ctx0" brushRef="#br0" timeOffset="133027.0295">15028 2346 0,'0'35'16,"0"-70"-16,0 106 0,18-19 16,-18-16-16,18-19 0,-1 19 15,19-19-15,-19 1 16,18-18-16,-17 0 0,35-18 16,-18 18-16,-17-17 15,0-1-15,17 0 16,0-35-16,-17 36 15,-1-1-15</inkml:trace>
  <inkml:trace contextRef="#ctx0" brushRef="#br0" timeOffset="133979.1938">13388 7303 0,'18'0'31,"-18"35"-15,0 35-1,0-17-15,0 71 16,0-54-16,-18 71 15,18-88-15,-18 71 16,18-71-16,18 17 16,-18-34-16,18-1 15,-1-18-15,1 1 16,-36-36 15</inkml:trace>
  <inkml:trace contextRef="#ctx0" brushRef="#br0" timeOffset="134240.2385">13264 7902 0,'0'36'16,"18"-19"-16,17 71 15,-17-52-15,17 52 16,-17-53-16,-18-17 0,18 17 16,17-17-1,-18-18-15,1 0 0,0-18 0,17 0 16,-17-17-16,17-18 16,-17 36-16,17-36 15,-17 35-15</inkml:trace>
  <inkml:trace contextRef="#ctx0" brushRef="#br0" timeOffset="137988.116">15134 7355 0,'0'18'31,"0"0"-15,0-1-16,0 36 16,0-35-16,-17 70 15,17-53-15,-36 89 16,36-54-16,-35 54 15,35-54-15,-18 19 16,1-36 0,17-1-16,0-16 15,-18-19-15,18 1 16,18-18 0,-18-18-1</inkml:trace>
  <inkml:trace contextRef="#ctx0" brushRef="#br0" timeOffset="138338.5474">14834 7955 0,'0'18'15,"18"35"-15,0-18 16,-18 18-16,17-18 16,-17 0-16,18 54 15,0-36-15,-1-36 16,1-17-16,-18 18 15,35-18-15,-17 0 0,35-35 16,-36-1-16,19-17 16,-19 36-16,1-1 15,-1 0-15,1 1 0,-18 34 32</inkml:trace>
  <inkml:trace contextRef="#ctx0" brushRef="#br0" timeOffset="163508.8834">23424 6879 0,'0'-17'203,"0"-1"-109,-17 18-79,17-18 48,0 1-32,0 34 63,0 19-94,0-1 16,0 35-1,0-17-15,0 53 16,0-35-16,0-1 15,0 1-15,17 70 0,-17-71 16,0 36-16,0-53 16,0-18-16,0 1 15,18-1-15,-18-17 0,0 17 16,0-17-16,18-18 0,-18 17 16,0 1-1,0-36 1,0 1-16,0-19 15</inkml:trace>
  <inkml:trace contextRef="#ctx0" brushRef="#br0" timeOffset="163964.5466">23125 7020 0,'0'0'15,"-18"0"-15,36 0 32,-1-17-32,1-1 15,17 0-15,18-17 16,0-35-16,-35 34 16,17-34-1,-35 34-15,35 1 16,-35 18-16,18 34 15,-1 54 1,1-18-16,17 35 16,-17-35-1,35 35-15,-35-53 16,-1 0-16,1 1 0,-18-19 16</inkml:trace>
  <inkml:trace contextRef="#ctx0" brushRef="#br0" timeOffset="164427.2759">23213 8114 0,'0'0'15,"0"-18"-15,0 36 16,17 17 0,1 0-16,-18 1 15,18-1-15,-1 36 16,-17-36-16,18 18 15,-18-18-15,0-17 16,18-1 0,-1-17-16,-17-17 0</inkml:trace>
  <inkml:trace contextRef="#ctx0" brushRef="#br0" timeOffset="164644.353">23477 8184 0,'-53'18'0,"106"-36"0,-123 54 16,-1-19-16,54 1 15,-19 0 1,19-1-16,17 1 0,17-18 16,1 18-16,0-1 0,17-17 15,35 18-15,-34-18 16,-19 0-16,19 17 0,-19-17 15,1 0-15</inkml:trace>
  <inkml:trace contextRef="#ctx0" brushRef="#br0" timeOffset="165132.1804">23354 9013 0,'18'36'31,"-18"-19"-31,17 19 16,-17 17-16,18 52 16,-18-34-16,17 70 15,-17-88-15,18 35 16,-18-53-16,18-17 16,-1 0-16,-17-1 15,18-17-15,-18-17 16</inkml:trace>
  <inkml:trace contextRef="#ctx0" brushRef="#br0" timeOffset="165395.7964">23336 9560 0,'0'0'0,"0"18"0,18 35 16,0-36-1,17 36-15,-18-35 16,19 35-16,-19-35 16,19 17-16,-19-17 15,19-1 1,-19-17-16,18-17 16,-17-19-16,17-17 15,-17 18 1,0 0-16,-1 35 15</inkml:trace>
  <inkml:trace contextRef="#ctx0" brushRef="#br0" timeOffset="173685.4295">21449 6050 0,'0'-17'0,"18"17"16,-1-18 0,36 18-1,-18 0-15,54 0 16,-54 0 0,18-18-16,0 18 0,17 0 15,-34-17-15,16 17 0,37-18 16,-54 18-16,0-18 15,-17 18-15,-1 0 0,19 0 16,-19 0-16,1 0 16</inkml:trace>
  <inkml:trace contextRef="#ctx0" brushRef="#br0" timeOffset="173955.1459">22119 5733 0,'-17'0'15,"34"0"-15,-17 0 0,35 0 16,1 17-16,17 1 16,0-18-16,-1 18 0,1-18 15,0 17-15,0 1 16,-17-18-16,16 35 15,-34-17-15,-18-1 0,0 1 16,-18 0-16,-17-1 0,-18 1 16,-35 17-16,53-17 15,-53 17 1,70-17-16</inkml:trace>
  <inkml:trace contextRef="#ctx0" brushRef="#br0" timeOffset="175695.3751">22490 6703 0,'0'0'16,"-36"-35"-16,36 17 0,-17 0 0,-1 1 16,-17 17-16,17 0 0,0 0 15,-34 35 1,34-17-16,-17 52 15,17-52-15,18 17 0,0 18 16,0-18-16,0 18 0,18 53 16,-1-53-16,19 70 15,-19-52-15,-17-1 16,35 72 0,-17-90-16,0 19 0,-18-18 15,17 0-15,-17-18 0,0 18 16,0-18-16,-17-17 0,-1 35 15,0-53 1,1 18-16,-1-36 16,18 0-1,18 1 1,17 34-16,-17-17 16,17 18-16,-17 0 15,17 17-15,-17-18 0,17 72 16,-17-54-16,-18 71 15,-18-36-15,0-17 16,1 88-16,-19-52 16,19 52-1,17-71-15,0 89 16,0-71-16,0-17 0,0-1 16,17 1-16,1 70 15,0-88-15,17 0 0,-17 17 16,17-34-16,0 16 0,0-16 15,1-1-15,-1-17 0,0-18 16,18 17 0,-35-17-16,17-35 15,-35 17-15,0-17 16</inkml:trace>
  <inkml:trace contextRef="#ctx0" brushRef="#br0" timeOffset="176194.4518">21273 8008 0,'0'0'16,"17"0"0,36 18-1,-18-18-15,71 0 16,-53 0-1,0 0-15,18-18 0,-36 18 16,-18-18 0,1 18-16,0 0 0,-18-17 15,-18 17-15,0-18 16</inkml:trace>
  <inkml:trace contextRef="#ctx0" brushRef="#br0" timeOffset="176472.1891">21625 7849 0,'18'0'16,"-36"0"-16,54 0 0,-1 0 16,-18 0-16,1 0 15,17 18-15,-17-18 0,0 18 16,17-1-16,-17-17 0,-1 18 15,1 0 1,-18-1-16,18 18 16,-36-17-16,0 17 15,1-17-15,-19 0 16,19-1-16,-36 36 0,35-35 16,-17 17-16</inkml:trace>
  <inkml:trace contextRef="#ctx0" brushRef="#br0" timeOffset="178191.2224">17357 9313 0,'17'0'16,"1"-17"-16,70-1 15,-17 18 1,17-18-16,0 18 0,-17-17 15,105 17-15,-88-18 16,-35 18-16,18 0 0,-36 0 16,18-17-1,-71 17-15</inkml:trace>
  <inkml:trace contextRef="#ctx0" brushRef="#br0" timeOffset="178447.4036">17586 8961 0,'-18'17'16,"-17"1"-16,0-1 0,0 19 16,-71 34-16,53-34 15,-53 52 1,53-53-16,0 18 15,53-18-15,18-17 0,35 17 16,70 0-16,-35-17 16,1-18-16,-1 18 0,-18-18 15,54 35-15</inkml:trace>
  <inkml:trace contextRef="#ctx0" brushRef="#br0" timeOffset="204890.3736">4939 12241 0,'-35'0'0,"70"0"0,-88 0 15,0 18-15,35 0 16,-17-1-16,18 19 16,17 17-16,-18 35 15,36-35-15,34 17 16,-16-35-16,-1-17 15,18 0-15,-18-18 0,18 0 16,0-18-16,-18-17 0,36-36 16,-54 36-16,-17 0 15,0-18-15,-17 18 0,-54-36 16,18 36-16,-35-1 16,53 36-16,0 0 15,17 0-15,0 18 0,1 0 16,34 17-1</inkml:trace>
  <inkml:trace contextRef="#ctx0" brushRef="#br0" timeOffset="205156.5835">5380 12594 0,'0'0'15,"18"35"-15,-1-35 16,-17-35 0,0 18-16,0-36 15,-17 17-15,17 1 16,-18-18-16,18 36 16,-18-1-16,36 0 15,-18 1-15,53 34 16,-36-17-16,19 18 15,-19 0-15,54-1 16,-18 1-16</inkml:trace>
  <inkml:trace contextRef="#ctx0" brushRef="#br0" timeOffset="205624.327">5838 12383 0,'-17'0'15,"34"0"-15,-52 0 0,18 17 16,17 18-16,0-17 16,0 0-1,17-18-15,1 17 0,17 1 16,-17-18-16,-1 0 0,1 0 16,0-18-1,-18 1-15,0-1 0,0 0 16,0 1-1,-18-1-15,18 36 32,18 17-17,-1-17-15,19 17 16,-36-17-16,35-18 16,-35-18 15,0-35-31,0 35 15,0 1-15,0-18 0,18 17 16,17 0 0,-18 1-16,1 17 15,0 17-15,-1 1 0,-17 0 16,36 17-16,-19 0 16,1-17-16,17 17 15,-17-17-15,17-1 16</inkml:trace>
  <inkml:trace contextRef="#ctx0" brushRef="#br0" timeOffset="206224.6981">6385 12330 0,'-35'0'16,"70"0"-16,-70 17 0,17 19 15,1-1 1,34-18-16,1 1 0,0 0 15,-1-18-15,1 0 0,17 0 16,-17-18-16,-1-17 16,1 17-16,-18 1 15,0-1-15,0 0 0,0 1 16,-18 17-16,18 53 16,18-18-16,0 18 15,-18 0-15,17 0 16,19 70-16,-19-70 15,1 35-15,-18-53 16,-35 36-16,17-53 16,-17-18-16,17 0 15,0-18-15,1 0 0,-1-52 16,18 17 0,0-53-16,18 53 15,17-35-15,0 53 16,1 17-16,-19 0 15,19 18-15,-19 0 0,36 0 16,-18 0-16,1 0 16,-19-17-16,1 17 15,0-36-15,-1 19 16,-17-1-16,18-17 16,-18 0-16,-18 17 0,-17 0 15,17 18-15,1 0 16,-1 18-16,-17 0 15,17 17-15,18 0 16,53 18-16,-35-35 16,35-1-16,-18-17 15,0 18-15,18-18 0,18-18 16,-54 18-16,1 0 16,-18 18-16</inkml:trace>
  <inkml:trace contextRef="#ctx0" brushRef="#br0" timeOffset="213348.8654">5133 12982 0,'-18'-17'16,"18"-1"0,-17 18-1,-1 0-15,0 18 0,1 17 0,-1-17 16,0 34-16,18 54 16,0-70-16,0 16 15,36 37-15,-19-72 0,36 19 16,-17-19-1,-1-17-15,-18-17 16,1-1-16,-18 0 16,-35-35-16,17 36 15,-17-1-15,0 18 0,-1-18 16,19 18 0,-19 18-16</inkml:trace>
  <inkml:trace contextRef="#ctx0" brushRef="#br0" timeOffset="213883.1226">5327 13070 0,'18'0'15,"-1"0"-15,1 0 16,0 0-16,-18 18 0,17-18 15,1 18-15,-1-1 16,-17 1-16,0 17 16,-17-17-16,-1 17 15,1-17-15,-1-18 16,18 17 0,18-17-16,17 0 15,-18 0-15,19 0 0,-1 18 16,0-18-16</inkml:trace>
  <inkml:trace contextRef="#ctx0" brushRef="#br0" timeOffset="214768.5062">5644 13035 0,'18'0'16,"0"0"-16,17 0 15,-17 0-15,-1-17 16,1 17-16,0 0 0,-18-18 16,-18 36-1,-17-1 1,17-17-16,-17 35 16,17-17-16,0-18 15,18 18-15,0-1 16,18-17-16,0 18 0,35 0 15,-18-18 1,-17 0-16,17 17 0,-18-17 16,-17 18-16,18 0 15,-18-1-15,-18-17 0,1 18 16,-36-1 0,-18 1-16,36 0 0,17-18 15,1 0 1,34-18-1,19 0-15</inkml:trace>
  <inkml:trace contextRef="#ctx0" brushRef="#br0" timeOffset="215044.5215">5962 13088 0,'18'0'15,"-1"-18"1,36 1-16,-35 17 16,17 0-16,-17-18 0,-1 18 15,-17 18-15,18 17 16,-18-17-16,0-1 0,0 19 16,0 17-1,0-1-15,0-16 16,0-19-16,18 19 15,-1-36-15,-17 17 0,18-17 16</inkml:trace>
  <inkml:trace contextRef="#ctx0" brushRef="#br0" timeOffset="215178.5085">6050 13282 0,'0'0'0,"18"0"0,52-18 15,-34 1 1,-1-1-16,0 1 0,18 17 16,-35 0-16</inkml:trace>
  <inkml:trace contextRef="#ctx0" brushRef="#br0" timeOffset="217754.5267">7267 14605 0,'0'-18'15,"18"18"-15,-18-17 16,-18 17-16,1 0 15,-1-18 1,0 18-16,1 18 16,-1-18-16,-17 35 15,17-17-15,18 17 16,-18-17-16,18 17 0,0 18 16,18-18-16,35 18 15,-35-35-15,52-1 16,-34-17-16,16 0 15,-16 0-15,-1 0 0,18-35 16,-35 0-16,17-18 16,-35 35-16,-18-17 15,1 0-15,-19-1 16,1 19-16,-36-19 16,19 36-16,-1 0 15,17 0-15,19 0 0,17 18 16,-18-18-1</inkml:trace>
  <inkml:trace contextRef="#ctx0" brushRef="#br0" timeOffset="219059.7228">7814 14852 0,'0'-18'0,"-18"18"15,1 0 1,17 18-16,-36 35 15,36-18-15,-17 36 16,17-36-16,17 18 16,-17-18-1,18-17-15,0-1 0,-1 1 16,1 0-16,0-18 16,-1 0-16,1 0 15,-18-18-15,0 0 16,-18 18-16,1-17 0,-1-1 15,0 18-15,-35-17 16,36 17-16,-1 0 0,18-18 31</inkml:trace>
  <inkml:trace contextRef="#ctx0" brushRef="#br0" timeOffset="219443.4481">7955 14940 0,'18'0'16,"-1"0"-1,1 35-15,0-17 16,-1 0-16,-17-1 16,18 1-16,-18 0 15,18-1-15,-18 1 0,0 0 0,-18-1 16,18 1-16,-18-1 15,36-17 17,17 0-17,1 0-15,-19-17 16</inkml:trace>
  <inkml:trace contextRef="#ctx0" brushRef="#br0" timeOffset="219832.4824">8273 14923 0,'17'0'31,"-17"17"-15,-17-17-1,17 18 1,-18-1 0,18 1-16,0 0 15,18-1-15,-1 1 16,1 0 0,0-1-1,-1-17-15,-17 18 0,0 0 16,-17-1-1,17 1-15,-18-18 0,-17 17 16,17-17 0,-17 0-1</inkml:trace>
  <inkml:trace contextRef="#ctx0" brushRef="#br0" timeOffset="220139.7997">8484 14923 0,'36'0'15,"-19"0"1,19-18-16,-19 18 15,18 18-15,-17-18 16,-18 17-16,18-17 16,-18 18-16,0-1 0,0 19 15,0-1-15,0 18 16,0-18-16,17 18 16,-17-35-16,18-1 15,-18 1-15,0 0 0</inkml:trace>
  <inkml:trace contextRef="#ctx0" brushRef="#br0" timeOffset="220283.682">8625 15099 0,'53'-18'0,"-106"36"0,142-36 15,-72 1-15,1 17 16,0 0-16</inkml:trace>
  <inkml:trace contextRef="#ctx0" brushRef="#br0" timeOffset="221440.2042">9172 14711 0,'-17'-18'0,"-1"1"16,53 17 0,18 0-1,0 0-15,0 0 16,0 0-16,0 17 15,53-17-15,-53 0 16,52-17-16,-69 17 16,-19-18-16,1 18 0,0-18 15,-18 1-15</inkml:trace>
  <inkml:trace contextRef="#ctx0" brushRef="#br0" timeOffset="221646.7533">9666 14499 0,'35'35'16,"-70"-70"-16,88 106 0,18-18 16,-18-36-16,17 36 15,-52-35-15,-1-1 0,1 1 16,-36 17-16,1-17 16,-1-18-16,-35 18 15,18-1-15,0-17 16,-1 0-16,19 0 0,-19 0 15,19 0-15</inkml:trace>
  <inkml:trace contextRef="#ctx0" brushRef="#br0" timeOffset="221896.1469">10336 14376 0,'18'0'16,"-18"17"-16,0 54 16,-18-18-16,18 70 15,0-70-15,0 71 16,18-89-16,35 36 16,-18-54-16,53 1 15,-52-18 1,34-18-16,-52 1 15,0-1-15</inkml:trace>
  <inkml:trace contextRef="#ctx0" brushRef="#br0" timeOffset="222042.0348">10372 14728 0,'35'18'0,"-70"-36"0,105 36 16,-34-18-16,-1 0 15,0-18-15,0 18 0,1-17 16,-36-1 0</inkml:trace>
  <inkml:trace contextRef="#ctx0" brushRef="#br0" timeOffset="222185.9177">10301 14376 0,'0'0'16,"35"-36"-16,1 36 0,-1-17 15,0 17-15,53-18 16,-52 1-16,-1 17 0,-17 17 16,-1-17-1,1 18-15</inkml:trace>
  <inkml:trace contextRef="#ctx0" brushRef="#br0" timeOffset="222602.5254">11042 14676 0,'0'17'16,"0"-34"-16,18 34 0,-1-17 15,54 18-15,-18-1 16,0-17-16,17 0 16,1 0-16,-1 18 0,-17-18 15,53 0-15,-53 0 16,-18 0-16,1 0 16,-19 0-16,-17-18 0</inkml:trace>
  <inkml:trace contextRef="#ctx0" brushRef="#br0" timeOffset="222835.6444">11695 14411 0,'0'0'0,"35"0"0,53 35 16,-35-17-16,-18 0 15,1-1-15,-1 18 0,-18-17 16,1 17-1,-18 1-15,18-1 0,-18 0 0,-18 0 16,0 1-16,-17-1 0,0 0 16,0-17-16,-18 17 15,35-17-15,-17 17 16,17-35-16</inkml:trace>
  <inkml:trace contextRef="#ctx0" brushRef="#br0" timeOffset="223487.2869">12488 14834 0,'-17'0'0,"34"0"0,-17 0 15,36 18 1,-1-18-16,0-18 15,36 1-15,-36-1 16,0-17-16,18-18 16,-53 35-16,18-17 0,-18 17 15,-18 1-15,1-19 0,-36 1 16,17 17-16,-34 1 16,35 17-16,-18 17 15,17 1-15,19 17 16,-36 36-16,53-36 15,35 53-15,0-35 16,18-17-16,18-1 16,52 0-16,-70-17 0,53-1 15,-53 1 1,0-18-16,-71 0 31,1 0-31</inkml:trace>
  <inkml:trace contextRef="#ctx0" brushRef="#br0" timeOffset="224915.1491">13353 14993 0,'0'0'16,"0"-18"-16,0 1 16,-18 17-1,0 0 1,18 17-16,-35 19 15,17-1-15,1 53 16,17-53-16,-18 1 0,18 17 16,18 0-16,-1-36 15,36 1 1,-35-1-16,17-17 0,1-17 16,-36-1-16,17 1 15,-17-1-15,-17 0 16,-1 1-16,-35-19 15,35 36-15,-17 0 16,0 0 0</inkml:trace>
  <inkml:trace contextRef="#ctx0" brushRef="#br0" timeOffset="225227.497">13547 15046 0,'0'0'16,"17"0"0,1 18-16,0-1 15,17 19-15,-17-19 16,-1 36-16,-17-18 15,-17 1 1,-1-19-16,0 19 16,1-36-16,17 17 15,-18-17-15,36 0 16,17 0-16,0 0 16,0-17-16</inkml:trace>
  <inkml:trace contextRef="#ctx0" brushRef="#br0" timeOffset="225922.5136">13847 15081 0,'17'0'31,"18"0"-15,-17-17-16,0 17 15,-1-18-15,19 18 16,-36-18-16,-18 18 16,0 0-16,-17 18 15,17 0 1,-17-18-16,18 17 0,-1 1 15,18 0-15,18-1 16,-18 1-16,17-1 16,18 1-16,-17 0 0,17-18 15,1 17-15,-19 1 16,19 0-16,-36-1 16,0 1-16,0 0 0,-18-18 15,-35 17-15,0 1 16,35-18-16,-34 17 15,34-17 1,18-17-16,18-1 16</inkml:trace>
  <inkml:trace contextRef="#ctx0" brushRef="#br0" timeOffset="226322.7782">14164 15081 0,'-18'0'15,"36"0"17,0 0-32,17 0 15,-17 0-15,17 0 0,0 0 16,-17 0-16,17 0 16,-17 18-16,-18 0 15,0 17 1,0 0-16,0-17 0,0 17 15,0 18-15,0-35 16,17 17-16,-17-18 16,18 1-16,-18 0 15</inkml:trace>
  <inkml:trace contextRef="#ctx0" brushRef="#br0" timeOffset="226456.1334">14252 15258 0,'0'0'0,"53"0"16,-18 0-16,-17-18 15,53 18-15,-36-18 16,-17 18-16</inkml:trace>
  <inkml:trace contextRef="#ctx0" brushRef="#br0" timeOffset="228415.0533">14817 14587 0,'17'0'31,"54"-35"-15,35-35-16,-36 34 16,18-17-16,1 0 0,-1 1 15,18-19-15,0 0 0,123-70 16,-123 71-16,-1-1 16,-16 18-16,-19-17 15,1 34-15,-36-16 0,36-19 16,-36 36-16,-35 17 15,18-17-15,-18 17 16</inkml:trace>
  <inkml:trace contextRef="#ctx0" brushRef="#br0" timeOffset="228643.1468">16263 13370 0,'35'0'16,"1"0"-16,-1 0 0,35 18 16,-17-18-16,36 35 15,-72-17-15,1 17 16,-1 0-16,-17 1 0,0-1 16,-17 0-1,-1 1-15,1-1 0,-19 0 0,19-17 16,-1 17-16,-35-17 15</inkml:trace>
  <inkml:trace contextRef="#ctx0" brushRef="#br0" timeOffset="229164.9081">17110 13088 0,'-71'0'0,"142"0"0,-177 0 16,71 18-16,-36 52 15,36-34-15,0 69 16,35-52-16,0-17 0,17 16 15,1 1-15,35-17 16,35-1-16,-35-17 16,70-36-16,-70 0 15,0 1-15,-18-19 0,1 1 16,-1-53 0,-35 53-16,-18-71 15,-17 71-15,-71-36 16,53 36-16,-70-1 15,88 36-15,-18 0 16,17 18-16,19 0 0,-19 17 16</inkml:trace>
  <inkml:trace contextRef="#ctx0" brushRef="#br0" timeOffset="229798.5944">15081 14658 0,'0'0'16,"18"0"-16,17 0 0,71-18 16,-18 18-16,18-17 0,0-1 15,176-17 1,-123-1-16,-18 1 0,141-18 15,-176 36-15,70-1 16,-105 0-16,-36 18 16,1-17-16</inkml:trace>
  <inkml:trace contextRef="#ctx0" brushRef="#br0" timeOffset="230015.9944">16475 14305 0,'53'-17'15,"-36"17"-15,71 0 16,-35 0-16,0 0 16,-17 17-16,-1-17 15,35 18-15,-70-1 16,0 1-16,-17 0 0,-36 35 16,18-36-16,-36 36 15,36-18-15,-36 1 16,54-36-1</inkml:trace>
  <inkml:trace contextRef="#ctx0" brushRef="#br0" timeOffset="230353.8934">17268 14288 0,'0'0'16,"-35"-36"-16,0 36 0,-36-17 16,36 34-16,-35 54 15,52-36-15,0 0 16,36 54-16,0-54 16,52 35-16,-17-52 15,0 0-15,70-18 16,-70 0-16,18-36 15,-36 19-15,18-19 0,-18-16 16,-35 16-16,-35-34 16,-18 34-1,0 19-15,-106-18 16,71 35-16,-70 17 16,69 1-16,-52 17 15</inkml:trace>
  <inkml:trace contextRef="#ctx0" brushRef="#br0" timeOffset="230722.2697">15240 14781 0,'35'-17'0,"-70"34"0,106-17 15,34 53-15,-52 0 16,18-17-16,17-1 0,0 18 15,106 35 1,-88-53-16,0 0 0,0 1 16,88 34-16,-106-34 15,-17-1-15,-19 0 0,1 0 16,18 1 0,-53-36-16</inkml:trace>
  <inkml:trace contextRef="#ctx0" brushRef="#br0" timeOffset="230966.612">16598 15046 0,'0'0'0,"0"-35"0,18 35 0,-1 17 16,19 19 0,-19-1-16,1 0 15,17 0-15,-17 1 0,17-1 0,18 53 16,-35-53-16,-1-17 15,-17 53 1,0-36-16,-52 0 16,34 1-16,-17-19 0,-18 1 15,-18 17-15,-17 18 16,53-53-16,-1 18 16</inkml:trace>
  <inkml:trace contextRef="#ctx0" brushRef="#br0" timeOffset="231478.4728">17074 15346 0,'0'0'16,"-52"35"-16,34 0 0,-17 1 0,17 17 15,0 0-15,18-1 16,0 1-16,0 0 0,71 35 16,-18-70-16,0 0 15,17-18-15,1 0 0,88-36 16,-54-34-1,-52 17-15,-35 18 16,0-18-16,-54-35 16,1 35-16,-18 17 0,0 19 15,-17-19-15,-71 36 16,52 0-16,1 18 0,18 17 16,-1 1-16,18-1 15</inkml:trace>
  <inkml:trace contextRef="#ctx0" brushRef="#br0" timeOffset="231828.4025">17198 16210 0,'0'18'16,"18"-1"15</inkml:trace>
  <inkml:trace contextRef="#ctx0" brushRef="#br0" timeOffset="231929.1701">17198 16457 0,'18'18'15</inkml:trace>
  <inkml:trace contextRef="#ctx0" brushRef="#br0" timeOffset="232044.9783">17251 16598 0,'0'18'15,"0"-1"-15,17-17 16,-17 18 0</inkml:trace>
  <inkml:trace contextRef="#ctx0" brushRef="#br0" timeOffset="232172.8183">17251 16898 0,'0'0'0,"0"35"0,0-17 15,17 0-15,1-18 0,17 17 16,-17 1-16</inkml:trace>
  <inkml:trace contextRef="#ctx0" brushRef="#br0" timeOffset="232829.5586">15258 15399 0,'17'17'16,"-34"-34"-16,52 70 0,-17-18 15,52 36 1,-35-36-16,18 35 0,18-17 15,-1 18 1,1 17-16,17-17 0,89 105 0,-89-88 16,0 0-16,0 18 15,0-18-15,1 1 0,-19 16 0,1 1 16,70 71 0,-71-89-16,1 0 0,-1-35 15,72 70-15,-72-70 16,-17-17-16,-18-1 0,1 0 15,16 0 1,-34-35-16,-18 18 16,-18-18-1,1-18 1</inkml:trace>
  <inkml:trace contextRef="#ctx0" brushRef="#br0" timeOffset="233125.1415">17180 17233 0,'0'-17'15,"0"52"1,0-18-16,18 1 16,17 35-16,0 0 15,-17-18-15,17 18 16,-17-18-16,-18-17 15,0 17 1,0 1-16,-18-19 0,1 1 16,-36 17-1,35-35-15,-17 0 16,17 0-16,-17 18 0,17-18 0,-17 0 16,35 17-16,-18 1 15,18 0 1</inkml:trace>
  <inkml:trace contextRef="#ctx0" brushRef="#br0" timeOffset="233446.4813">17427 17463 0,'-17'0'16,"-19"52"-1,19-16-15,-1 34 0,0 36 16,1-53 0,17-18-16,17 1 0,1-1 15,17 0-15,36-17 16,-18-18-16,53-18 16,-53 0-16,35-52 15,-53 35-15,0-18 16,-35 17-16,0-16 15,0-1-15,-17 17 0,-19-17 0,1 1 16,-53-19-16,35 36 16,0 17-16,-123 0 15,123 36 1</inkml:trace>
  <inkml:trace contextRef="#ctx0" brushRef="#br0" timeOffset="240904.9615">18503 14552 0,'0'0'15,"35"35"-15,-17 1 0,35 34 16,-35-17-16,52 53 16,-52-53-16,0 0 0,17 35 15,-18-53-15,-17 18 16,0-18-1,-35 1-15,18-36 16,-19 0-16,1 0 16,17-18-16,-88-52 15,36-1 1,17-35 0,0 0-16,18 0 15,35 71-15,-18-53 16,1 53-16,17-1 15,-18-16-15,36 34 16</inkml:trace>
  <inkml:trace contextRef="#ctx0" brushRef="#br0" timeOffset="241015.2535">18486 14235 0,'0'17'31</inkml:trace>
  <inkml:trace contextRef="#ctx0" brushRef="#br0" timeOffset="241560.7044">18821 14482 0,'35'17'15,"-17"1"-15,-1 52 16,1-34-16,0-1 16,17-17-16,0 34 15,0-34-15,-17 0 0,0-18 16,-1 0-16,1 0 15,0 0-15,-18-18 0,0-17 16,0 0-16,0 17 16,-18-35-16,18 18 15,0-1-15,0 19 16,-18-1-16,18 53 31,18 18-15,0-35-16,-1 17 0,-17 1 15,18-19-15,-1 1 0,1 35 16,0-36-16,-1 19 16</inkml:trace>
  <inkml:trace contextRef="#ctx0" brushRef="#br0" timeOffset="241721.6315">19385 14534 0,'0'36'15,"0"-72"-15,0 89 0,0-35 16,0 0-16,18-1 0,-18 1 16,0 0-16</inkml:trace>
  <inkml:trace contextRef="#ctx0" brushRef="#br0" timeOffset="241888.5755">19332 14358 0,'0'-18'0,"0"36"0,-17-36 15,34 36 1,1-18-16,-18 18 0,18-1 15</inkml:trace>
  <inkml:trace contextRef="#ctx0" brushRef="#br0" timeOffset="243684.9466">19685 14534 0,'0'-17'15,"-18"17"1,1 17-16,-1 1 16,18 35-1,0-35-15,0 17 16,0-17-16,18-1 0,-1 1 15,19-1-15,-1 1 16,-17-18-16,-1 0 0,36 0 16,-35-18-16,-1 18 15</inkml:trace>
  <inkml:trace contextRef="#ctx0" brushRef="#br0" timeOffset="243996.7755">19897 14693 0,'35'0'16,"-17"0"-16,17-17 15,0 17-15,18-36 16,-35 19-16,-1-1 16,-17 0-16,0 1 0,0-1 15,-53-17 1,36 35-16,-18 0 15,-18 0-15,35 17 16,0 1-16,1 0 0,17 17 16,0-17-16,0 52 15,17-52-15,19 17 16,-19-17-16,19-1 0,-1-17 16,18 0-16,17-17 15,-34 17-15,-1-18 0,-18 0 16</inkml:trace>
  <inkml:trace contextRef="#ctx0" brushRef="#br0" timeOffset="244291.058">20320 14076 0,'0'0'0,"18"-18"0,52 18 15,-35 0-15,1 0 16,-1 18-16,0-18 0,1 0 16,-19 17-1,-17 1-15,0 0 0,-35 35 16,0-36 0,17 1-16,-17 35 15,35-35-15,-18-1 16,18 1-16,18-1 0,-18 19 0,17-19 15,1 1-15,0 17 16,-1-17-16,-17 0 16</inkml:trace>
  <inkml:trace contextRef="#ctx0" brushRef="#br0" timeOffset="244414.167">20585 14799 0,'17'35'15,"-34"-70"-15,52 88 0,-35-35 16</inkml:trace>
  <inkml:trace contextRef="#ctx0" brushRef="#br0" timeOffset="248222.6069">15663 15399 0,'0'17'16,"53"19"-1,-35-1-15,35 0 16,-18 1-16,71 69 16,-36-69-16,1 17 0,105 52 15,-87-69-15,-1 17 16,88 52-1,-88-52-15,89 36 16,-89-54-16,-17 0 0,-1 0 16,18 18-16,-52-35 15,-1 0-15,-18-1 0,1-17 16,-18 18-16,-18-18 16</inkml:trace>
  <inkml:trace contextRef="#ctx0" brushRef="#br0" timeOffset="248490.6877">17092 16228 0,'0'0'16,"18"17"-16,-18 1 0,17 0 0,36 35 16,-35-36-16,17 1 15,0 0-15,36 17 16,-36-35-16,18 35 15,-53-17-15,18-18 16,-18 35-16,-18-35 16,1 0-16,-36 18 15,35-18-15,-35 0 16,35 0-16,1 0 16,34 0-1</inkml:trace>
  <inkml:trace contextRef="#ctx0" brushRef="#br0" timeOffset="248829.3483">17621 16387 0,'0'0'15,"-35"-18"-15,17 18 0,-52 18 16,52 17-16,-17 0 0,17 36 15,18-18 1,18-18-16,17 18 0,0-18 16,18 0-16,71 1 15,-54-36-15,-17 0 0,18-18 16,35-17 0,-71-1-16,0 19 0,-17-19 15,-36-34-15,-17 35 16,-53-18-16,17 35 15,-52-17 1,52 17-16,18 18 0,0 0 16,0 0-16,-17 18 15,70-1-15,35-17 16</inkml:trace>
  <inkml:trace contextRef="#ctx0" brushRef="#br0" timeOffset="250000.0736">18785 16475 0,'0'0'0,"0"35"0,0 53 16,0-53-16,18 18 15,-18-17-15,0 17 0,18 17 16,-18-35-16,17 1 16,-17-19-16,0 1 0,18-18 15,0 0-15,-18-18 16</inkml:trace>
  <inkml:trace contextRef="#ctx0" brushRef="#br0" timeOffset="250186.5692">18979 16669 0,'-70'17'15,"140"-34"-15,-158 52 0,35 0 16,36-17-16,-1 0 0,18-1 15,18 1-15,35-18 16,-18 18-16,18-18 16,35-18-16</inkml:trace>
  <inkml:trace contextRef="#ctx0" brushRef="#br0" timeOffset="250308.2961">19156 16739 0,'0'0'0,"-18"18"16,18 0-16,18-1 16,-1 1-16,1-18 15,0 18-15</inkml:trace>
  <inkml:trace contextRef="#ctx0" brushRef="#br0" timeOffset="250975.4736">19297 16863 0,'18'17'0,"-36"-34"0,53 17 16,-17-18-1,-18 1-15,18-1 16,-1 36 15,-17-1-15,18-17-16,-1 0 15,1 0-15,17-17 16,-17-1-16,0 18 16,-1-18-1,-17 1-15,0-1 16,0 36 0,-17-18-16,17 17 15,17 1-15,-17 0 16,18-18-1,0 0-15,-1 17 16,1 1-16,-1 17 16,1-17-16,-18 17 15,18 0-15,-18 1 0,0 69 16,0-69-16,0 52 16,-18-35-16,18-18 15,-18-17-15,1 17 0,-1-17 16,1-1-16,-1-17 15,18-17-15,0-36 16,0 17-16,35-69 16,0 52-16,-17 0 15,35-35-15,-35 52 16,17 1-16,-17 17 16,-1 18-16</inkml:trace>
  <inkml:trace contextRef="#ctx0" brushRef="#br0" timeOffset="253807.2511">30074 6862 0,'-17'-18'0,"17"0"31,17 18-15,19-17-16,17 17 15,-18 0-15,0 17 0,0 1 16,18 17-1,-35-17-15,0-1 0,-1 19 16,1-1-16,-18 0 0,0 53 16,-18-35-16,1 18 15,-1 0-15,0 17 0,-17 123 16,17-87 0,1-18-16,-1 17 0,18-17 0,18 88 15,-1-106 1,-17 0-16,53 54 15,-35-72-15,52 18 16,-34-35-16,-19-18 16,19-17-16,-19 0 0,-17-1 15,-17-17 1,-19-17-16,1 17 16,0 0-16,0 17 0,17 1 15,-17 17-15,-1 36 16,36-18-16,-17 0 15,17 0-15,0 0 0,35 70 16,-17-52-16,-1-19 16,19 19-16,-19-18 0,1 17 15,-1-17-15,1 18 16,-18-18-16,0 0 0,0 17 16,0-17-16,-35 53 15,0-53-15,-36 53 16,36-71-16,-36 36 15,54-54-15,-19 1 16,19-18-16,-19 0 0,19 0 16,-19-18-16,19 18 0</inkml:trace>
  <inkml:trace contextRef="#ctx0" brushRef="#br0" timeOffset="257104.7124">22049 13212 0,'0'0'0,"0"17"16,35 36-16,-35-18 15,18 18-15,34 88 16,-34-35-16,0 176 15,-18-105-15,-18 229 16,0-212-16,18 0 16,-17-36-16,17 89 15,0-159-15,17 36 16,1-89-16,0-17 16,-1-18-16,1-35 15</inkml:trace>
  <inkml:trace contextRef="#ctx0" brushRef="#br0" timeOffset="257560.4252">21925 13388 0,'35'0'16,"-17"0"0,0-18-1,17-17-15,0 0 0,1-1 16,-1 1-16,18-35 0,-36 34 16,19-34-16,-36 52 15,17 1-15,-17 34 16,0 36-1,0 0-15,18 0 16,0 0-16,-1 17 0,18-17 0,-17 0 16,35 0-16,-18-18 0,1 1 15</inkml:trace>
  <inkml:trace contextRef="#ctx0" brushRef="#br0" timeOffset="258115.8611">21608 15769 0,'0'0'16,"0"18"-16,0-1 0,0 54 16,0-36-16,0 53 15,0-52 1,0-1-16,0 0 0,0 1 16,17-1-16,-17-17 15,36-18-15</inkml:trace>
  <inkml:trace contextRef="#ctx0" brushRef="#br0" timeOffset="258343.9357">21819 16016 0,'0'35'0,"0"-17"16,18 0-16,-18-1 15,53 1-15,-35-18 16,17 0-16,-18 0 0,19-18 15,-19 1-15,1-36 16,0 35-16,-36-35 16,0 36-16,1-1 15,-19-17-15,19 35 16,-18 0-16</inkml:trace>
  <inkml:trace contextRef="#ctx0" brushRef="#br0" timeOffset="258516.6768">22313 16069 0,'0'0'16,"-17"53"-16,-19-35 15,19-1-15,-1 36 16,0-35-16</inkml:trace>
  <inkml:trace contextRef="#ctx0" brushRef="#br0" timeOffset="258783.4079">22472 15981 0,'0'0'0,"0"17"0,-18 1 15,1 0 1,17 17 0,17-17-16,-17-1 0,36-17 15,-1 0-15,-17 0 0,17-35 16,0 0 0,-35 17-16,0 0 15,-18 1-15,1-1 16,-1 1-16,-35-1 15,36 18-15,-1 0 0,0 0 16</inkml:trace>
  <inkml:trace contextRef="#ctx0" brushRef="#br0" timeOffset="259056.1332">22737 15928 0,'0'18'15,"0"-36"-15,-18 53 0,18-17 16,0-1-16,0 1 16,0 0-16,18-18 0,-1 17 0,36 1 15,-35-18-15,35 0 16,-36 0 0,1 0-16,0-18 15,-18 1-15,0-19 16,-18 36-16,0-17 0,1-1 15,-19 1-15,19 17 0,-1-18 16,-17 0-16,17 18 16</inkml:trace>
  <inkml:trace contextRef="#ctx0" brushRef="#br0" timeOffset="259301.2865">23072 15998 0,'0'0'0,"0"18"0,-36 0 16,36-1-1,0 1-15,36 0 16,-19-18-16,54-18 16,-36 0-16,-17 1 15,-1-1-15,19-17 16,-36 17-16,-18-35 15,0 53-15,-17-17 0,0 17 16,17 0-16,-17 0 0,0 17 16,-1 1-16</inkml:trace>
  <inkml:trace contextRef="#ctx0" brushRef="#br0" timeOffset="259817.1572">22172 16669 0,'0'0'0,"0"-18"0,0 36 15,18 52 1,-18 71 0,0-52-16,0-1 15,0 123-15,17-16 16,-17-90-16,18-16 15,0-19-15,-1 54 16,1-89-16,17 18 16,-35-36-16</inkml:trace>
  <inkml:trace contextRef="#ctx0" brushRef="#br0" timeOffset="260132.206">22031 17568 0,'-18'18'0,"18"0"15,18 17-15,0 0 0,35 36 16,-18-18-16,18 35 15,-18-35-15,-17 0 16,-1-36-16,36 36 16,-35-35-16,17 0 15,-17-36-15,17 0 16,0-17-16,1 0 0,-1-18 16,53-35-1,-53 52-15,-17 19 0,17-19 16,-17 36-16,-18-17 0</inkml:trace>
  <inkml:trace contextRef="#ctx0" brushRef="#br0" timeOffset="270162.3624">27517 6103 0,'0'18'31,"17"17"-16,1-35-15,-18 18 16,18-18-16,-18 17 16,0-34 31,17-19-32,1 1-15,0 0 0,34-36 16,-34 36-1,17-18-15,-17 18 0,17-53 16,-17 70-16</inkml:trace>
  <inkml:trace contextRef="#ctx0" brushRef="#br0" timeOffset="272281.1527">27428 7144 0,'0'-18'0,"0"36"15,18-18-15,-18 17 16,18 1-16,-18 0 16,17-1-16,-17 1 0,18-18 15,-18 18-15,18-18 16,-18-18-16,0-17 16,17-1-16,1 1 0,0-18 15,-18 0-15,35-35 16,-17 53-16,-1 0 0,18-1 15,-17 19 1</inkml:trace>
  <inkml:trace contextRef="#ctx0" brushRef="#br0" timeOffset="272720.2069">27534 7938 0,'0'17'16,"0"-34"-16,0 52 0,0-18 0,-17 1 15,34-18 1,1 0-1,0-35 1,-1 17-16,1-17 0,17-36 16,0 36-16,-17-18 15,17-17-15,-35 34 16,18-17-16,0 53 16,-18-17-16</inkml:trace>
  <inkml:trace contextRef="#ctx0" brushRef="#br0" timeOffset="273315.2891">27570 8855 0,'0'0'16,"0"17"-16,0 1 0,0 0 15,17-1-15,-17 1 16,18-18 0,0-18-1,-1-35 1,1 18-16,-1 0 0,19-53 15,-19 52 1,1 1-16,17 0 0,-17 17 16,0 1-16,17-1 15</inkml:trace>
  <inkml:trace contextRef="#ctx0" brushRef="#br0" timeOffset="273764.9846">27517 9737 0,'0'0'0,"0"17"0,0 1 15,17-18-15,1 35 16,17-35 0,-17 18-16,0-18 15,-1 0-15,1 0 0,-1 0 0,1 0 16,0-53-16,-1 35 16,1-35-16,35-52 15,-18 52-15,-17 0 16,17-18-16,0 18 0,-17 18 15,0 0-15</inkml:trace>
  <inkml:trace contextRef="#ctx0" brushRef="#br0" timeOffset="294697.9576">17216 2699 0,'17'-18'15,"36"18"1,35 18 0,-17-1-1,-36-17-15,18 36 16,-18-19-16,-17 1 0,0 0 16,-1-1-16,1 19 0,-18-1 15,0 18-15,0 53 16,0-54-16,0 19 0,-18-18 15,18 70 1,-17-34-16,17-19 0,0 107 16,0-89-16,0 0 15,0 18-15,0-18 0,17-17 16,1 70-16,0-71 16,17 18-1,-18-52-15,1-1 0,17 0 16,-17-17-16,17-18 15,-17 0-15,0 0 16,-18-18-16,-18 1 31,0 17-31,1 17 16,-36 18 0,35 1-16,-35 34 15,36-34-15,-1 69 16,0-52-16,18 0 15,0 18-15,0-18 0,0 17 0,18 71 16,0-70 0,17 52-16,-35-52 15,17-18-15,19 70 16,-19-70-16,1 53 16,-18-53-16,0 0 15,-53 88 1,-17-53-16,-1-17 15,18-36-15,-70 18 16,52-53 0,18 18-16,-17-1 0,-36-17 15,53 0-15,18 0 16</inkml:trace>
  <inkml:trace contextRef="#ctx0" brushRef="#br0" timeOffset="295870.6844">18327 3598 0,'35'106'16,"-17"-53"-16,17 35 15,-17-70-15,17 17 16</inkml:trace>
  <inkml:trace contextRef="#ctx0" brushRef="#br0" timeOffset="296137.2116">18556 3722 0,'35'35'0,"-70"-70"0,88 88 15,-35-36-15,35-17 16,-18 0-16,-17-17 0,17-1 16,-18 0-1,-17 1-15,0-18 0,-17-1 16,-1 19-16,1-1 0,-36-35 16,17 53-16,1-18 15,0 18-15,35 18 16,17 17-1</inkml:trace>
  <inkml:trace contextRef="#ctx0" brushRef="#br0" timeOffset="296310.9638">18979 3757 0,'0'0'15,"0"35"-15,-17-17 0,-1 17 16,18-17-16,-17-18 16,17 18-16</inkml:trace>
  <inkml:trace contextRef="#ctx0" brushRef="#br0" timeOffset="296617.7809">19138 3581 0,'-17'17'16,"34"-34"-16,-34 52 0,34 0 15,1-35 1,35 18-16,-18-18 15,18 0-15,-35 0 16,17-53-16,-17 35 16,-18-35-16,0 36 15,-18-1-15,0 1 16,1-1-16,-36 0 16,17 18-16,1 18 15,17 0-15,1-18 16</inkml:trace>
  <inkml:trace contextRef="#ctx0" brushRef="#br0" timeOffset="296888.4981">19473 3475 0,'0'0'15,"-17"35"-15,-1-17 0,18 35 16,18-36-16,-1 1 15,19 0-15,-1-18 16,-17 0-16,-1 0 0,1-18 16,-1-17-16,-17 17 15,-17-35 1,-1 18-16,1 17 0,-19-17 16,19 17-16,-36 18 15,35 0-15,0 0 16,36 0-16</inkml:trace>
  <inkml:trace contextRef="#ctx0" brushRef="#br0" timeOffset="297178.6319">19791 3369 0,'-18'0'0,"18"18"15,0-1-15,18 1 16,-1 0-16,19-1 16,-19-17-1,1 0-15,17 0 0,-17-17 16,0-1-16,-1-17 16,1 17-16,-18 0 15,-18 1-15,1-1 0,-36-17 16,35 17-16,-17 18 15,-1 0-15,-16 18 16,34-18-16,18 17 0,-18 1 16,36 0-16</inkml:trace>
  <inkml:trace contextRef="#ctx0" brushRef="#br0" timeOffset="297695.7443">20214 3228 0,'0'-18'15,"0"36"-15,18-18 16,-1 0 0,1 0-1,0 0-15,-1-18 16,1 18-16,-18-17 15,18 17-15,-1-18 16,1 0-16,0 18 16,-18 18-1</inkml:trace>
  <inkml:trace contextRef="#ctx0" brushRef="#br0" timeOffset="298124.7767">20549 3122 0,'0'18'15,"0"-1"1,0 1-1,18-18-15,0 0 0,-1 18 0,1-18 16,0 0-16,17-18 16,-18 0-16,1 1 15,-18-19-15,0 19 16,0-1-16,18 18 16,-1 35 15,-17-17-31,18 0 0,17 17 15,1-35-15,-1 0 16,-18 0 0,1 0-16,-18-18 15,18 18-15,-36-53 16,18 36-16,-18-36 16,1 35-16,17 1 0,-18-1 15,18 0-15</inkml:trace>
  <inkml:trace contextRef="#ctx0" brushRef="#br0" timeOffset="298679.786">21043 2946 0,'0'0'0,"-17"17"0,-1 1 16,18 0-16,0 35 15,18-53-15,-1 17 16,1-17-16,-1 0 16,1 0-16,0 0 0,-1-17 15,-17-1 1,0 0-16,-17 1 16,-1-1-16,0 18 15,1-18-15,-1 18 16,18 18-16,0 0 15,18-1-15,17 19 16,-17-19-16,35-17 16,-36 0-16,19 0 15,-19 0-15,1-17 16,-18-1 0,18 18-1,-1 18-15,1-1 16,-1 1-16,1 17 0,17 36 15,-17-36-15,17 18 16,-35-36 0,18 19-16,-36-19 15,1 1-15,-1-18 0,0 0 16,1-18-16,-36-17 16,53 17-16,-18-70 15,18 53-15,53-71 16,-18 71-16,1 0 15,34-36-15,-35 53 16,1 18-16,-19 0 0,-34 18 16,-19 0-1</inkml:trace>
  <inkml:trace contextRef="#ctx0" brushRef="#br0" timeOffset="299047.2675">18979 4551 0,'0'0'0,"-17"0"0,-1 0 16,1 0-16,17 17 16,17 1-16,54 35 15,-36-35-15,53 17 16,-53-17 0,1-1-16,-19 1 15,-17 0-15,-17-1 16,-36-17-1,35 0-15,-17 0 0,0-17 0,17-1 16,0 18-16,18-18 16,0 1-16</inkml:trace>
  <inkml:trace contextRef="#ctx0" brushRef="#br0" timeOffset="299297.4322">19332 4568 0,'0'0'15,"0"18"-15,18-18 16,-18 18-16,18-18 0,-1 17 16,1-17-16,35 0 15,-36 0-15,1-17 16,0-1-16,-1 0 16,-34-17-16,17 18 15,-36-1-15,19 0 0,-19 1 16,19 17-16,-18 0 15,52 0 17,1 0-32</inkml:trace>
  <inkml:trace contextRef="#ctx0" brushRef="#br0" timeOffset="299452.3442">19526 4057 0,'0'0'16,"-53"-35"-16,36 35 0,-19 0 15,19 17-15,17 19 16,35 52-16,-17-35 16,17 0-16,18-18 0,-18 18 15,0-18-15,18 36 16</inkml:trace>
  <inkml:trace contextRef="#ctx0" brushRef="#br0" timeOffset="299581.1859">19473 4463 0,'18'-36'16,"-36"72"-16,71-72 0,0 1 15,-35 35-15,17-18 16,-17 1-16,-1 17 0</inkml:trace>
  <inkml:trace contextRef="#ctx0" brushRef="#br0" timeOffset="299720.0561">19703 4269 0,'17'0'0,"36"-18"16,-18 0-16,18-17 16,-17 17-16,17 1 15,-36-1 1,1 18-16,-18-17 16</inkml:trace>
  <inkml:trace contextRef="#ctx0" brushRef="#br0" timeOffset="299898.0283">19844 3986 0,'17'89'16,"-34"-178"-16,52 231 0,-17-54 16,-18-35-16,35 17 15,-35-35-15,18-17 16,-1 0-16,1-18 15,-18-18-15,18 0 16</inkml:trace>
  <inkml:trace contextRef="#ctx0" brushRef="#br0" timeOffset="300588.3637">20091 4251 0,'0'35'15,"0"-70"-15,17 88 0,-17-35 16,0-36-1,0-17 1,0 17-16,18-17 16,-18 17-16,18 0 15,-1 1-15,1 17 16,0 0-16,-1 0 16,-17 17-16,18-17 15,-18 18-15,17-18 0,-17 18 16,18-18-16,0 0 15,17-18 1,-35 0-16,18 18 0,-1-17 16,1 34-1,0 1 1,-1-18 0,1 18-16,-1-18 15,1 0-15,0-18 16,-1-17-1,1 0 1,-36 35 0,18 17 15,18 1-15,-18-1-1,18-17-15,-18 18 16,0-36 15,0 1-15,17 17 15,36 0-15,-35-18-16,52 18 15,-52 0 1,17 0-16,1 0 15,-19 0-15,-17-17 47,18-1-31</inkml:trace>
  <inkml:trace contextRef="#ctx0" brushRef="#br0" timeOffset="300737.762">20849 4057 0,'0'0'16,"-35"35"-16,17-17 0,18 17 16,-17-17-16,17 17 15,0-17-15,0-1 0</inkml:trace>
  <inkml:trace contextRef="#ctx0" brushRef="#br0" timeOffset="303902.1276">25912 14146 0,'17'-17'15,"-34"34"-15,52-34 16,-18 87-16,-17-17 16,0 0-16,18 18 0,-18 70 15,18-88-15,-1 35 16,19-53-1,-1 0-15,0-52 16</inkml:trace>
  <inkml:trace contextRef="#ctx0" brushRef="#br0" timeOffset="304140.7634">26300 14340 0,'17'71'16,"-17"-36"-16,18 1 15,35-1-15,-36-18 16,19 1-16,-19-18 16,1 0-16,35-18 15,-53-17-15,0 18 0,0-19 16,-18 19-16,-17-19 0,-18-34 16,18 52-16,0 1 15,17 17-15,0 0 0,18 35 16,0-18-1,18 1-15</inkml:trace>
  <inkml:trace contextRef="#ctx0" brushRef="#br0" timeOffset="304285.1473">26776 14534 0,'0'0'0,"-53"71"16,35-53-16,1 17 15,-1-17-15,18-1 16,18-17-16,-1 0 0</inkml:trace>
  <inkml:trace contextRef="#ctx0" brushRef="#br0" timeOffset="304546.3406">26970 14446 0,'-18'36'0,"36"-72"0,-36 89 16,36-18 0,0-35-16,-1 18 15,1-18-15,35 0 0,-36 0 16,36-18 0,-53 1-16,18-18 15,-18 17-15,0 0 0,-18-17 0,1 17 16,-54-35-16,36 36 15,17 17 1,-17-18-16,17 18 0,-17 0 0,17 18 16</inkml:trace>
  <inkml:trace contextRef="#ctx0" brushRef="#br0" timeOffset="304839.1187">27411 14393 0,'0'0'0,"-35"36"16,35-19-16,0 1 15,0 0-15,0 17 16,17-18-16,18 1 16,1-18-16,17 0 15,-36 0-15,19-18 16,-36 1-16,0-18 15,-18-1-15,0 19 0,1-19 16,-19 19-16,1-1 0,0 18 16,-18-18-16,35 18 15,18 18-15,36 0 16,-19-18 0</inkml:trace>
  <inkml:trace contextRef="#ctx0" brushRef="#br0" timeOffset="305109.8638">27764 14393 0,'0'18'16,"0"17"-16,17-17 15,19 35-15,-1-36 16,-18 1-16,36 0 15,-17-18-15,-19 0 16,1-18-16,0-17 16,-18 17-16,-18-35 15,0 18-15,-17 17 0,0-17 16,-1 17-16,1 18 0,-35 0 16,17 18-16,17 0 15</inkml:trace>
  <inkml:trace contextRef="#ctx0" brushRef="#br0" timeOffset="305714.3163">28910 14041 0,'0'105'15,"0"-210"-15,18 281 0,-1-123 16,1 0-16,17 0 0,-17 0 0,0-18 16,-1 0-16,1-17 0,-18-1 15,0-34 1,0-36 0,0 18-16,0-1 0,18 1 15,17 35-15,0 0 16,0 0-16,1 35 0,-19 1 15,19-19-15,-36 19 0,17-1 16,-17 0-16,-17 18 16,-1-35-16,-17-1 15,17 1-15,0-18 16,-17-53 0</inkml:trace>
  <inkml:trace contextRef="#ctx0" brushRef="#br0" timeOffset="305859.7027">29475 14446 0,'0'0'15,"17"53"-15,1-35 0,0 17 16,-1-17-16,18-18 16,-35-18-1,0 0-15</inkml:trace>
  <inkml:trace contextRef="#ctx0" brushRef="#br0" timeOffset="305960.9721">29510 14111 0,'0'18'16</inkml:trace>
  <inkml:trace contextRef="#ctx0" brushRef="#br0" timeOffset="306187.5756">29792 14499 0,'0'-17'15,"0"-19"1,0 19-16,0-19 16,0 19-1,35-19-15,-35 19 16,36 17-16,-1 0 15,-17 17-15,-1 1 16,-17 0-16,35 35 16,-35-36-16,18 19 15,-18-19-15</inkml:trace>
  <inkml:trace contextRef="#ctx0" brushRef="#br0" timeOffset="306854.3482">30215 14376 0,'0'0'0,"-35"17"15,0 1-15,35 0 0,-18 17 16,18-17-16,36 17 16,-19-18-1,36-17-15,-18 0 16,-17 0-16,17-17 15,-17-1-15,-18 1 16,0-1-16,0-17 0,0 17 16,-18 0-1,36 18 1,0 36 0,-1-36-16,18 35 15,-17-17-15,0-18 0,-1 17 16,1-17-1,-18-17 1,0-1-16,0 0 16,-18 1-16,18-1 0,0 0 15,18 18 1,0 0 0,-1 18-16,1 0 15,17-1-15,-17-17 16,17 18-16,0-18 15,-17 18-15,17 17 16,-17 18 0,-18-18-16,18 53 15,-18-35-15,0 0 16,-18-18-16,18 1 16,0-1-16,0-17 0,-18-1 15,1-17 1,-1-53-1,0 18-15,18-53 16,0 35-16,18 0 16,0 0-16,17 18 0,0-1 0,18 1 15,0 0-15,0 17 0,35 1 16,-70 17 0,-18 17-16,-18 1 15</inkml:trace>
  <inkml:trace contextRef="#ctx0" brushRef="#br0" timeOffset="307305.2695">26899 15628 0,'-17'-18'16,"-1"18"-1,0 18-15,1 35 16,17-18-16,-18 53 16,36-52-16,-1-1 15,1 0-15,17-17 0,18 0 16,-17-1-16,16-17 0,37-17 15,-36-1-15,-1-17 16,1-1-16,-17-17 0,-1 1 16,0-54-1</inkml:trace>
  <inkml:trace contextRef="#ctx0" brushRef="#br0" timeOffset="307466.1961">27411 15311 0,'35'88'15,"-70"-176"-15,88 246 0,-53-87 0,35 70 16,0-88-16,-17 0 16,0 0-16,35 17 15,-36-52-15,1 0 16,-1-18-16,19 0 0,-19 0 0,1-18 16</inkml:trace>
  <inkml:trace contextRef="#ctx0" brushRef="#br0" timeOffset="307755.9344">27764 15699 0,'-18'35'16,"18"0"-16,35-105 0,-52 70 0,-19 105 0,36-69 15,18 17 1,0-36-16,17 1 16,0 0-16,-17-18 0,-1 0 15,1-18-15,0 0 0,-1-17 16,-17-18-1,0 35-15,0 1 16,-17-18-16,17 17 16,-18 0-16,18 36 15,18 17 1,-1 0-16,1-17 16,0 17-16,-1-17 0,36 17 15,-35-35-15,17 18 16,-17-18-16,-1 0 15</inkml:trace>
  <inkml:trace contextRef="#ctx0" brushRef="#br0" timeOffset="308044.7032">28205 15663 0,'0'0'15,"-36"0"-15,19 0 16,17 36 0,-18-19-16,36 19 15,-1-19-15,1 18 16,0-35-16,17 36 16,-17-36-16,-18 17 15,-18-17 1,-17 18-1,17-18-15,0 18 0,1-18 16,-1 0-16,0 17 16</inkml:trace>
  <inkml:trace contextRef="#ctx0" brushRef="#br0" timeOffset="308301.3848">28434 15663 0,'-35'0'16,"70"0"-16,-88 0 0,18 36 16,-1-1-16,36 0 15,0-17-15,18 17 16,17-17-16,36 17 16,-36-35-16,0 0 15,1 0-15,-54 0 31,-17 0-31,17 0 16,-17 18-16,-18-18 16</inkml:trace>
  <inkml:trace contextRef="#ctx0" brushRef="#br0" timeOffset="308512.9469">28698 15663 0,'18'18'16,"-18"0"-16,0 35 15,18-36-15,-18 18 0,17 1 16,-17-19 0,18 1-16,-18-36 31,-18-17-31,1 17 15</inkml:trace>
  <inkml:trace contextRef="#ctx0" brushRef="#br0" timeOffset="308652.8189">28787 15663 0,'0'-17'0,"0"-1"15,35 0 1,-17-17-1,-1 18 1</inkml:trace>
  <inkml:trace contextRef="#ctx0" brushRef="#br0" timeOffset="308991.2184">28963 15258 0,'18'-71'0,"-36"142"0,36-160 16,-18 54-16,0 18 0,-18 17 15,0 0-15,1 35 16,-1 0-16,1 0 16,17 18-16,0 18 0,17-1 0,-17-17 15,18 18-15,-1-18 16,19 53-16,-19-71 16,1 35-16,-18-52 15,0 0-15,-18-18 16,-17-36-1,17 19-15,1-1 16,-1 18-16,1-17 0,17-1 16,17 18-16,1 0 15,-1-18-15,19 18 16,-1 0-16,0 0 0,18 0 16,-18 0-16,1 0 15,-36-17-15</inkml:trace>
  <inkml:trace contextRef="#ctx0" brushRef="#br0" timeOffset="309174.2051">29263 15752 0,'0'0'16,"0"35"-16,18-18 15,-1 19-15,1-19 16,-1 1-16,1-18 16</inkml:trace>
  <inkml:trace contextRef="#ctx0" brushRef="#br0" timeOffset="309308.6571">29298 15540 0,'18'18'16,"-18"-1"-1</inkml:trace>
  <inkml:trace contextRef="#ctx0" brushRef="#br0" timeOffset="310052.1949">29475 15716 0,'0'18'15,"0"0"-15,0 34 16,17-34-16,1 0 0,17 17 16,0-35-16,18 0 15,-35 0-15,17 0 16,1-18-1,-19-17-15,-17 17 0,0 1 16,-17 17 0,-1 0-16,0 17 15,18 1-15,-17 0 16,17-1-16,0 1 0,17-18 16,1 35-16,0-35 15,-1 0 1,1-17-16,-1-1 15,-17 0 1,18 1 0,-18-1-1,18 18 1,-1 0-16,1-18 16,-18 1-16,18 17 0,-18-18 15,17 18-15,1-17 16,-18-1-16,18-17 0,-18 17 0,17-17 15,1-36-15,-18 36 16,17-53 0,-34 17-16,17 36 15,0 17-15,-18 1 16,18 52 0,0 53-1,18 18-15,-18-53 16,17 88-1,-17-106-15,0 18 16,-17-35-16,17-1 16,-18-17-16,1 0 0,-1-35 15,0 17-15,1-17 16,17 0 0,17 17-16,-17 1 0,18-1 15,17 18-15,-17-18 0,-1 18 16,36 0-16,-35 0 15,0 18-15,-1-18 0,-17 18 16,0-1 0,0 1-16</inkml:trace>
  <inkml:trace contextRef="#ctx0" brushRef="#br0" timeOffset="310196.0772">30251 15734 0,'0'0'15,"17"35"-15,1-17 16,-18 17-16,18-35 16,-18 18-1,0-36 1</inkml:trace>
  <inkml:trace contextRef="#ctx0" brushRef="#br0" timeOffset="310382.5723">30339 15681 0,'0'0'16,"18"18"-16,-1-1 16,1-17-1,-1 18-15,-17 0 16</inkml:trace>
  <inkml:trace contextRef="#ctx0" brushRef="#br0" timeOffset="310552.5251">30409 15822 0,'18'18'15,"-36"-36"-15,54 36 0,-19-36 16,1 0-16,35 18 16,-35-17-16,17 17 15,0 0-15,-17 17 16,35 1-16,-18 0 15,18-1 1,-35-17-16,-1 18 0,-17 0 16</inkml:trace>
  <inkml:trace contextRef="#ctx0" brushRef="#br0" timeOffset="311097.4728">27040 16898 0,'0'0'0,"71"106"0,-36-53 16,36 35-16,-54-35 15,1-18-15,0 18 0,-18-35 16,0-1-16,-18-34 16,0 17-16,1-36 15,-54-34-15,54-1 16,-19 18-16,36 1 0,-17-37 16,17-69-16,17 87 15,36-52-15,-17 87 16,16 1-16,37 35 15,-36 18-15,-18 52 16,-35-17-16,0 0 16,-18-18-16,-17 18 0,17-17 15,-17-19-15,0 1 0,17-18 16,0 0 0,18-18-16,0-17 0</inkml:trace>
  <inkml:trace contextRef="#ctx0" brushRef="#br0" timeOffset="311464.4485">27552 16739 0,'0'0'15,"0"18"-15,-18-18 0,18 18 16,18-18 0,0-18-16,17 0 15,-17 1-15,17-1 16,-18 0-16,1 18 15,0 0-15,-1 0 16,-17 18 0,0 0-16,0-1 15,36 1 1,-36 0-16,17-1 16,36-17-16,-35 0 15,-1 0-15,1-17 0,0-1 16,-1 0-16,-17 1 15,0-19 1,0 19-16,-35-1 16,17 0-16,1 1 0,-1 17 15,-17-18-15,17 36 16,36-18 0</inkml:trace>
  <inkml:trace contextRef="#ctx0" brushRef="#br0" timeOffset="311815.6498">28011 16263 0,'0'53'16,"17"-18"0,36 53-16,-35-35 15,17-17-15,0 69 16,-35-69-16,0-1 15,0-17-15,-17-1 16,-1-17-16,36-35 16,-1 17-1,1 1-15,17-1 0,36 18 16,-36 0-16,0 0 16,1 0-16,-1 18 0,-17-1 15,-18 19-15,0-1 16,-18-17-16,-35-1 15,18 1-15,-1-18 16,19 0-16,-18 0 0,17 0 16,0-18-16,1 18 0,17-17 15,0-19-15</inkml:trace>
  <inkml:trace contextRef="#ctx0" brushRef="#br0" timeOffset="312017.8079">28416 16334 0,'0'0'0,"0"70"16,18-35-16,-18 1 15,18-1-15,-1 0 16,1 1-16,-18-1 0,17 0 0,-17-17 16,0 17-16,18 0 15,-18-17-15,0 0 16,0-36-1,18 18-15</inkml:trace>
  <inkml:trace contextRef="#ctx0" brushRef="#br0" timeOffset="312620.4565">28575 16704 0,'35'-18'15,"-17"18"1,0 0-16,-89 18 0,159-36 16,-70 1-1,-1 17-15,1-36 16,0 19-16,-18-1 0,0 1 15,-18-1-15,-17 36 32,35-1-32,-18 18 15,18 1-15,0-19 0,18 1 16,17 0-16,-17-1 16,-1-17-16,1 0 0,17 0 15,-17 0-15,0-17 16,-18-1-1,17 0-15,-17 1 16,0-1 0,18 18-1,0 0-15,-1 18 16,1-1-16,-18 1 16,17-18-16,-17 18 0,18-1 15,-18 1 1,-18-18-1,18-18 1,18 1 0,-18-1-16,18 18 0,-1-18 15,1 18-15,0-17 16,-18 34 0,0 1-1,17-18 1,1 0-1,0-18 1,-1 18-16,18-17 16,-17 17-1,0 0 1,-18 17-16,17 1 0,-17 0 16,18 35-16,0-53 15,-1 17-15</inkml:trace>
  <inkml:trace contextRef="#ctx0" brushRef="#br0" timeOffset="319011.9136">25718 17410 0,'0'0'16,"17"17"-16,-17 1 0,35 35 16,-17 35-16,17 0 0,-17 0 15,0 1-15,35 87 16,-36-105-16,-17-1 16,18 1-16,-1 17 15,-17-71-15,18 1 0,0-18 16,-1-18-16,-17 1 15</inkml:trace>
  <inkml:trace contextRef="#ctx0" brushRef="#br0" timeOffset="319239.5198">26070 17868 0,'-53'71'16,"106"-142"-16,-141 195 0,53-107 15,17 19-15,-17-19 0,17 36 16,18-35-16,0-1 16,18 1-16,17 0 15,0-1-15,1 1 16,-1-18-16,18 0 0,0 18 16,0-18-1,-18-18-15</inkml:trace>
  <inkml:trace contextRef="#ctx0" brushRef="#br0" timeOffset="319511.7436">26441 17974 0,'0'18'15,"0"-36"-15,17 36 0,36-18 16,-17-18 0,16 18-16,19-18 15,-36 18-15,18 0 16,-35-17-16,-1 17 15</inkml:trace>
  <inkml:trace contextRef="#ctx0" brushRef="#br0" timeOffset="319696.2333">26582 17745 0,'0'53'15,"0"-106"-15,17 141 0,-17-53 16,0 0-16,18 54 15,0-36-15,-1 35 16,1-53-16,0 0 16,17-17-16,0 17 15,-17-35-15,-1 0 16</inkml:trace>
  <inkml:trace contextRef="#ctx0" brushRef="#br0" timeOffset="319896.2657">27005 17674 0,'0'0'16,"0"124"-16,18-71 0,17 52 15,-35-52-15,18 0 16,17 35-1,-17-35-15,-1-17 0</inkml:trace>
  <inkml:trace contextRef="#ctx0" brushRef="#br0" timeOffset="321019.6576">25806 18644 0,'0'0'0,"0"18"0,-18-18 15,18 18-15,18-18 16,35 17 0,0-17-1,-1 0-15,19-17 0,-18 17 16,17-18-16,1 18 0,35-18 15,-71 1-15</inkml:trace>
  <inkml:trace contextRef="#ctx0" brushRef="#br0" timeOffset="321731.0488">26970 18627 0,'0'0'16,"0"17"-16,35-17 16,18 0-1,0-17 1,53 17-16,-53-18 16,0 18-16,-18-18 0,-17 1 15</inkml:trace>
  <inkml:trace contextRef="#ctx0" brushRef="#br0" timeOffset="328698.7356">25841 18697 0,'0'18'16,"18"-18"-1,-1 0 1,1 0-1,0 0-15,-1 0 16,1 0-16,17 0 16,-17 0-16,70 18 15,-35-18 1,17 0-16,1-18 0,17 18 16,18-18-16,123-17 15,-123 17-15,106 1 16,-124-1-16,-17 18 0,17 0 15,-35 18 1,-53-1-16,0 1 16,0 0-1,-18-18-15,18-18 16</inkml:trace>
  <inkml:trace contextRef="#ctx0" brushRef="#br1" timeOffset="382692.6744">29281 5662 0,'0'-18'32,"17"18"-32,-17-17 15,0-1-15,-17 1 16,-1 17 0,0-18-1,1 18 1,-1-18-16,-17 18 15,17-17-15,0 17 0,1-18 16,-18 18-16,17-18 16,-17 18-16,-1 0 0,1 0 0,0 0 15,-53 0 1,35 0-16,17 0 0,1 0 16,-18 0-16,18 0 0,-18 18 15,-35 0-15,35-18 16,-53 17-1,71 1-15,-53 0 16,17-1 0,36 1-16,-1-1 0,19 1 15,-18 0-15,-1-18 0,-17 35 16,18-17-16,-18-1 16,36 1-16,-19 0 15,19-1-15,-1 1 0,-17-1 16,17 1-16,-35 35 15,36-35-15,-1 17 16,0-17-16,18-1 0,-17 1 16,17 0-16,0-1 15,0 1-15,0-1 0,0 1 16,17 0-16,-17-1 16,18-17-16,0 18 0,-18 0 0,35 17 15,-18-35-15,19 35 16,-1-17-1,-17-18-15,-1 17 0,19 1 16,-19 0-16,18-18 0,-17 17 16,53 1-16,-36 0 15,18-1-15,-36 1 16,19 0-16,-1-18 16,0 17-16,1-17 0,-1 0 15,71 18-15,-53-18 16,0 0-16,52 0 15,-52 0-15,0 0 16,-18 0-16,18 0 0,53 17 16,-53 1-16,-18-18 15,18 0-15,0 0 0,53 18 16,-35-18-16,-18 0 16,-1 0-16,37-18 15,-36 18-15,-18 0 16,18 0-16,0-18 0,-18 18 15,18-17-15,35-1 16,-53 1-16,1-1 0,17 0 16,-36 1-16,18-1 0,-17 0 15,0-17-15,-1-18 16,-17 18-16,0 17 0,-17-35 16,-1 18-16,-35-53 15,36 53-15,-19-18 16,1 0-16,-71-53 15,53 71-15,-105-54 16,69 72-16,-17-18 16,1 17-16,-1 18 0,-35 0 15,88 0-15</inkml:trace>
  <inkml:trace contextRef="#ctx0" brushRef="#br1" timeOffset="388201.1543">29669 6650 0,'17'0'0,"1"0"16,0 0 15,-18-18-15,-18 18 15,0-17-15,-35 17-1,36 0-15,-19 0 16,-52 0-16,35 0 16,-53 0-16,36 0 15,-54 0 1,54 0-16,-71-18 16,70 18-16,-70 0 15,71 0-15,-1 0 16,0 0-16,19 0 0,-19 0 0,0 0 15,-34 0 1,52 18-16,17-18 0,-17 0 16,18 0-16,-53 17 15,53-17-15,-18 0 16,35 0-16,1 0 0,-1 0 16,0 0-16,1 0 0,-1 0 15,0 0 1,1-17-16,-1 17 15,0 0 1,1 0 0,-1 0-1,18 17 17,18 1-32,-18 17 15,17 0-15,-17-17 16,18 53-1,-18-18-15,0-18 0,0 18 16,0 0-16,0 52 16,0-52-16,0 53 15,0-53-15,18 18 0,-18-1 16,0 1-16,0-1 0,-18 71 16,18-52-16,0 69 15,0-87 1,0 17-16,18-17 0,-1 70 15,1-88-15,17 88 16,-35-88-16,18 17 16,-18-17-16,18 18 0,-18-18 15,17 70 1,-17-52-16,0-18 0,0 53 16,-17-1-1,17-52-15,0 0 16,0 0-16,0 0 0,0-18 0,0 53 15,17-52 1,-17-1-16,0-17 0,18 17 16,-18 0-16,0 18 15,0-35-15,0 17 16,0-17-16,0-1 0,0 1 16,0 0-1,17-1-15,-17 1 16,18-18-1,0 0-15,-18 18 0,35-18 16,-17 0 0,-1 17-1,1-17-15,0 0 16,-1 0-16,1 0 16,-18 18-16,17-18 15,1 0-15,0 0 16,-1 0-16,19 0 15,-19 0-15,1 0 0,0 0 0,17-18 16,0 18 0,-17 0-16,-1 0 0,1 0 15,0 0-15,52 0 16,-34 0-16,34 0 16,-35 0-16,1 0 15,52 0-15,-35 0 16,53 0-1,-53 0-15,-1 0 0,1 0 0,53-17 16,-53 17 0,-18 0-16,18-18 0,0 18 15,0-18-15,0 18 0,35-17 16,-52 17-16,-1-18 16,0 18-16,18 0 15,-35 0-15,-1 0 16,1 0-16,0 0 0,17 0 15,-18 0 1,19-18-16,-19 18 16,-17-17-1,18 17-15,0 0 16,-18-18 0,0 0-16,0 1 15,17-1-15,-17-17 16,0 17-16,0-52 15,0 34-15,0 1 16,0 0-16,18 0 0,-18-18 16,0-71-1,0 71-15,0-70 16,0 70-16,0-35 16,0 35-16,0-35 15,0 35-15,0-71 16,0 71-16,18-105 15,-18 52-15,0 0 16,0 0-16,0-123 16,0 141-16,0-71 15,-18 106-15,18-18 0,0 18 16,0-17-16,0 17 16,0-18-16,0-52 15,0 70-15,0-35 0,0 17 16,-18-123-1,1 106-15,17 17 0,0 1 16,-18 17-16,18 0 16,0 35-16,0 54 15,-18-19-15,18 19 16</inkml:trace>
  <inkml:trace contextRef="#ctx0" brushRef="#br1" timeOffset="395667.5302">32385 6773 0,'0'-17'16,"18"17"-16,-1 17 31,19 1-31,-19-18 15,18 18-15,-17-1 0,17-17 16,-17 18-16,35 17 16,-18 0-1,-17 1-15,0-1 0,-18 0 16,17 1-16,-34 69 16,17-52-16,-36 88 15,36-70-15,-35 70 16,17-53-16,1 71 15,17-88-15,0 70 16,0-88-16,17 70 16,1-88-16,17 54 15,1-54-15,16 35 16,-16-52-16,17 17 16,-36-35-1,1 18-15,0-18 0,17 0 16,-35-18-1,0 1 1,0-1-16,-35 18 16,17 0-16,0 0 15,1 0-15,-1 18 16,0-1-16,1 1 16,-1 0-16,0-1 0,1 19 0,17 16 15,0-16-15,35 17 16,-17-18-1,-1 0-15,1 0 0,-18 18 16,18-17-16,-18 52 16,0-35-16,0 0 0,0 0 15,0 17-15,0 36 16,0-35-16,17-19 0,1 1 16,0 0-16,-1 35 15,1-52-15,-18 17 16,0-18-16,17 53 15,-17-53-15,0 1 16,0-1-16,18 18 0,-18-35 16,0 17-16,0-18 15,-18 1-15,1 17 16,-1-17-16,1 0 16,-19 17-1,1-17-15,-18-1 16,35-17-16,-17 0 0,0 0 15,0 0-15,-1-17 16,19-1-16,-1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38:44.6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6509 4180 0,'0'-17'15,"-18"-1"-15,18 1 16,0-1-16,-18 18 15,18-35 1,0 17-16,18 0 0,-18-17 16,18 17-16,-18 1 15,17-1-15,-17 0 0,18 18 16,-18-17-16,53 17 16,-35-18-16,17 18 15,0 0-15,0 0 0,1-17 16,52 17-16,-35 0 15,17 0-15,-17 0 0,18 0 16,-1 0-16,1 0 0,17 0 16,89 17-1,-89-17-15,0 18 0,0-18 16,18 0-16,-18 17 0,89-17 16,-107-17-16,71-1 15,-70-17-15,-1 17 16,36-52-1,-53 34-15,35-34 16,-52 17-16,-1 18 0,-18-1 16,1 1-16,17-71 15,-17 36 1,-18 52-16,0-35 16,0 36-16,0-1 15,0 0-15,0 1 16,18 17-1,-18 17 1,17 1 0,1 0-16,17 34 15,-35-16-15,18-19 0,17 54 16,-17-36-16,-1-17 16,1 17-16,17 0 0,1 18 15,-1-35-15,0 17 16,-17-17-16,17-18 15,-17 18-15,-1-18 16,19 17-16,17-17 16,-18 18-16,-18-18 0,54 0 15,-36 0 1,53 17-16,-52-17 0,17 0 16,-18 0-16,18 0 15,35 0-15,-35 18 16,35-18-1,-35 0-15,0 18 0,53-18 16,-53 0-16,53 17 16,-53-17-16,52 0 15,-34 0-15,52 0 16,-70-17-16,71 17 16,-71 0-16,35 0 15,-35 0-15,35 0 16,-53 0-16,18-18 15,0 18-15,-18 0 16,18 0-16,0 0 0,0 0 16,-18-18-16,18 18 0,-17 0 15,34 0 1,-35 0-16,36 0 16,-53 0-16,52 0 15,-52 0-15,17 0 16,-17 0-16,35 0 15,-36 0-15,19 0 0,-36 18 16,17-18-16,1 0 16,-18 18-1,17-18-15,-17 17 16,18-17-16,17 18 31,-35 0-31,18-18 0,0 35 16,-18-17-16,17 17 15,-17-18-15,0 1 16,0 17-16,0 1 0,0 34 16,0-34-1,0-19-15,0 18 16,0-52 0</inkml:trace>
  <inkml:trace contextRef="#ctx0" brushRef="#br0" timeOffset="417.1078">8767 2663 0,'17'0'0,"-34"0"0,52 18 16,0 0-16,18-18 16,-35 17-16,17-17 15,0 0-15,-17 0 0,17 0 16,-17 0-16,-1 0 0</inkml:trace>
  <inkml:trace contextRef="#ctx0" brushRef="#br0" timeOffset="557.4827">8925 2505 0,'0'0'15,"-53"88"-15,18-35 0,17 0 0,-17 17 16,35-34-16,0-19 15,18 1-15</inkml:trace>
  <inkml:trace contextRef="#ctx0" brushRef="#br0" timeOffset="1862.6408">12965 4004 0,'0'-18'16,"0"1"-16,-18-1 0,0-17 15,18 0-15,0 17 16,-17-17-16,17-18 15,17 35-15,-17-35 16,18 36-16,0-1 16,-1 0-16,1 18 15,17 0-15,0 18 16,-17 0-16,106 52 16,-19-35-1,1-17 1,-18-18-1,-35 0-15,18-18 0,-36 1 16,0-19-16,1 19 0,-19-18 16,19-36-1,-19 36-15,-17-18 16,0 18-16,0-1 0,-17-52 16,-1 53-16,0-18 15,1 18-15,-19-1 16,19 19-16,17 34 31,0 54-15,17-36-16,19 36 15,-19-36-15,1 18 16,17 17-16,1-52 0,-1 17 16,35 1-1,-17-19-15,53 1 16,-53-18-16,18 0 0,-1 0 15,-17 0-15,18 0 0,17 0 16,-18 0-16,107-35 16,-89 17-16,71-17 15,-106-1-15,17 19 16,18-18-16,-35 35 16,-17-18-16,-1 18 0,-18 0 15,36 18 1,-35-1-16,0 1 0,-1 17 15,1 0-15,17 36 16,-35-18-16,36 17 16,-19-34-16,-17-19 15,18 1-15,-18 0 0,17-18 0</inkml:trace>
  <inkml:trace contextRef="#ctx0" brushRef="#br0" timeOffset="2448.1981">13529 2505 0,'0'17'15,"0"36"1,18-35-16,17 35 16,-17-36-16,17 1 15,0 0-15,0-1 0,1-17 0,17-17 16,-18-1-16,-17 0 16,17 1-16,-35-18 0,17-18 15,-17 0 1,0 35-16,0-17 15,0 17-15,0 36 16,18-1-16,0 1 16,-1 17-16,1 1 15,17 34-15,1-17 0,-19-18 16,1-17-16,-1 53 16,1-54-16,-36 19 15,1-36-15,-1 17 16,-17-17-16,-18 18 15,18-18-15,-1 0 0,1 0 0,-35 17 16</inkml:trace>
  <inkml:trace contextRef="#ctx0" brushRef="#br1" timeOffset="10532.8827">12365 6385 0,'-18'0'78,"1"0"-62,-1 0-16,0 0 16,-35 0-16,18 0 15,-35 0 1,34 0-16,1 0 16,-18 0-16,18 0 0,-18-17 0,-53 17 15,53 0-15,-17 0 16,17 0-16,-18 0 0,18 17 15,-17-17-15,-1 0 16,18 18-16,-70-18 16,70 0-16,0 0 0,0 0 15,-35 0 1,-18-18-16,71 18 0,-18 0 16,17 0-16,-69 0 15,69 0-15,-17 0 16,18 0-16,-18 0 0,18 0 15,-53 0-15,70 0 16,-35-17 0,36 17-16,-1 0 15,36 0 126,-1 17-94,-17 1-16,18 0-15,-18-1-1,0 1-15,0-1 0,0 19 16,0-1-16,0-17 16,0 35-16,0-18 15,0 0-15,0 0 0,0 18 16,0 36-1,-18-37-15,18 1 0,0 0 16,0 0-16,0 35 16,0-35-16,0 0 0,0 0 15,0 53-15,0-53 16,-17 0-16,17 0 16,-18 70-16,18-52 0,0-18 15,-18 88 1,18-88-16,0 17 0,0 71 15,0-88-15,18 18 16,-18-1-16,0-17 16,0 18-16,0-1 0,0 72 15,0-72-15,0 1 16,18 70-16,-18-71 16,17 1-16,-17-18 15,18 0-15,-18 0 0,17 0 0,-17-1 16,18 54-1,-18-70-15,18 52 16,-18-53-16,0 0 0,17 1 16,-17-1-16,18 0 15,-18-17-15,18-1 0,-18 1 16,0 0-16,17-18 16,-17 17-16,18-17 15,-18 18-15,18-18 16,-1 0-16,1 0 15,35 18-15,-36-18 16,54 17 0,-36-17-16,18 0 0,0 18 15,0-18-15,0 0 0,88 0 16,-70 0-16,87 0 16,-69-18-16,-19 18 15,106-35 1,-105 17-16,88 1 15,-89 17-15,1 0 0,-18 0 16,35 17-16,-53 1 16,36 17-16,-36-17 15,36 17 1,17-17-16,-53-18 16,-17 0-16,35 0 15,-36-18-15,1 1 0,-18-1 16</inkml:trace>
  <inkml:trace contextRef="#ctx0" brushRef="#br1" timeOffset="11544.2877">12347 6350 0,'18'0'31,"0"0"-15,-1 0-16,1 18 16,-1 17-16,-17-17 15,0-1-15,18 36 16,-18-35-16,18 17 0,-1 53 15,-17-52 1,18 16-16,-18 1 0,0 18 16,18-18-16,-18 88 15,0-53-15,17 53 16,-17-70-16,18 88 16,-18-71-16,0-18 15,0 1-15,0 17 0,0 71 16,0-89-16,0 19 15,0-1-15,0 0 0,0-18 16,-18 1-16,18 70 16,-17-70-16,17 52 15,0-52-15,0-1 16,0 1-16,0-18 0,17 88 16,1-71-1,0-17-15,-18 18 0,17-18 0,-17-18 16,18 18-16,-18 0 0,17 35 15,-17-53 1,0 18-16,0-17 0,18 34 16,-18-52-16,0-1 15,18 19-15,-18-19 16,0 1 15,0 0-15,0-1-16,0 1 0,0 0 15,-18-1-15,18 1 16,18-18 0,-36 0 15,0 0-15,1 0-16,-1 0 15,-52 0 1,17 17-16,-53 1 0</inkml:trace>
  <inkml:trace contextRef="#ctx0" brushRef="#br0" timeOffset="27334.0715">6015 13000 0,'0'0'0,"18"70"0,34 72 16,-34-54-16,17 123 15,-17-105 1,0 0-16,-1 35 16,1-70-16,-18-1 15,18-52-15,-18-36 16,-36-52-16,19 17 16,-1-18-16,-17 1 15,-1-18-15,1-1 0,0 1 16,17-18-16,-17 0 0,17-88 15,36 142-15,53-19 16,-36 36-16,71 35 16,-53 0-16,52 17 15,-52 19-15,18 34 16,-54-17-16,-17 35 16,-17-35-1,-54 53-15,18-53 16,-52 17-1,52-52-15,0 0 0,0-18 16,18 0-16,-1-18 16,36-17-16</inkml:trace>
  <inkml:trace contextRef="#ctx0" brushRef="#br0" timeOffset="28290.6139">6914 12859 0,'-35'17'0,"70"-34"0,-87 52 16,34 0-16,-17 71 16,17-35-16,-17 87 15,35-52-15,0-18 0,0 1 16,35 69 0,0-105-16,18 0 0,-18 0 15,18-18-15,0 1 0,-17-19 16,-1 1-16</inkml:trace>
  <inkml:trace contextRef="#ctx0" brushRef="#br0" timeOffset="36836.3344">11289 10283 0,'0'-17'16</inkml:trace>
  <inkml:trace contextRef="#ctx0" brushRef="#br0" timeOffset="37204.6591">11289 10283 0,'0'0'0,"0"-35"16,18 35 46,-18-17-46,-18 34 62,18 1-63,0-1 1,18-17-16,-18 36 16,0-1-1,0 0-15,0 1 0,0 34 16,0-35-16,17 36 16,-17-53-16,18-1 15,-18 1-15,0 0 0,0-1 16,0 1-16,0-1 15,0 1 1,-18-36 0</inkml:trace>
  <inkml:trace contextRef="#ctx0" brushRef="#br0" timeOffset="37733.5611">11077 10425 0,'0'0'16,"18"-18"-1,0 0 1,-1 1-16,1-19 16,17-17-1,18 1-15,-35 16 16,17 1-16,-17 17 0,-1 1 16,1-1-16,-1 0 15,1 18-15,-18 36 16,18-19-1,-18 1-15,0 0 0,17 17 16,1-17-16,0-1 0,-1 18 16,1-17-16,0 0 15,-1-18-15,1 17 16</inkml:trace>
  <inkml:trace contextRef="#ctx0" brushRef="#br0" timeOffset="39897.1566">11042 11095 0,'0'0'16,"-18"0"-16,18 18 0,18-18 15,17 17 1,1-17-16,-1 0 16,0 0-16,18 0 0,-18-17 15,18 17-15,-18-18 16,1 18-16,-19 0 0,19 0 16,-36-18-16,-18 18 15</inkml:trace>
  <inkml:trace contextRef="#ctx0" brushRef="#br0" timeOffset="40152.057">11201 10936 0,'-18'53'15,"36"-106"-15,-54 194 0,19-105 16,34 52-16,-17-53 16,53 36-16,-17-54 15,17 1-15,-1-18 0,-16 0 16,70-18-16,-71 1 16,18-1-1,-36 0-15</inkml:trace>
  <inkml:trace contextRef="#ctx0" brushRef="#br0" timeOffset="43549.6964">7267 13441 0,'0'0'0,"-17"0"16,17-18-1,-18 18-15,18 35 16,0-17-16,0 35 16,18-18-16,-18 1 15,17 17-15,1-18 16,17 18-16,-35-36 15,35 19-15,-17-36 16,0 0 0,-1 0-16,1-18 0,-18 0 15,18-17-15,-1 0 16,-17 17-16,18 18 16,-18 18-1,35 17 1,-17-17-16,17-1 15,0-17-15,-17 0 0,35 0 16,-35-17-16,34-19 16,-34 19-16,0-18 15,-18-18 1,-18 17-16,18 19 0,-35-19 16,0 1-16,17 0 15,0 35-15,-17-18 16,17 18-16</inkml:trace>
  <inkml:trace contextRef="#ctx0" brushRef="#br0" timeOffset="43777.8039">8061 13705 0,'0'0'15,"18"36"-15,-1-19 0,1 36 16,-18-35 0,18 0-16</inkml:trace>
  <inkml:trace contextRef="#ctx0" brushRef="#br0" timeOffset="43905.6437">7990 13511 0,'0'18'15,"0"0"-15,18-1 16</inkml:trace>
  <inkml:trace contextRef="#ctx0" brushRef="#br0" timeOffset="44251.564">8043 12771 0,'0'-18'0,"0"36"0,0-54 16,36 54-16,-1 0 15,53 34 1,-53-16-16,18 17 0,0 0 15,71 105-15,-54 1 16,-34-71-16,-1 0 16,-18 89-16,-17-89 15,-17 0-15,-36 53 16,35-70-16,-17-18 16</inkml:trace>
  <inkml:trace contextRef="#ctx0" brushRef="#br0" timeOffset="53598.3977">20655 5944 0,'0'0'16,"18"0"-16,-1 0 0,1 0 15,17 0-15,18 0 0,0-17 16,71-1-16,-71 18 15,-1-18-15,37 1 16,-54-1-16,0 0 16,-17 1-16,-18-1 15</inkml:trace>
  <inkml:trace contextRef="#ctx0" brushRef="#br0" timeOffset="53811.4646">20955 5503 0,'0'53'0,"0"-17"15,18 69-15,-1-34 16,1 70 0,0-70-16,-18-18 0,17-1 15,1 37-15,-1-19 16,-17-52-16,0-1 15,18-34-15</inkml:trace>
  <inkml:trace contextRef="#ctx0" brushRef="#br0" timeOffset="54166.5291">21220 5486 0,'53'106'16,"-106"-212"-16,123 264 0,-52-87 16,-18 0-16,17-1 0,-17 1 15,0-1-15,18-17 16,-18 0-16,0-18 0,0 1 16,0-19-16,18-17 15,-18-35 1,0 0-16,17-53 15,-17 52-15,18-17 0,0 36 16,-1-1-16,36 0 16,-35 18-16,17 53 15,-17-17-15,-1 17 16,1-18-16,-18 0 16,18 18-16,-1-18 15,1-17-15,-18 0 16,18-18-1</inkml:trace>
  <inkml:trace contextRef="#ctx0" brushRef="#br0" timeOffset="54489.8901">21766 6085 0,'36'18'16,"-19"-18"-16,54 0 15,-53 0-15,17-18 0,0 1 16,0-1-16,-17 1 0,0-19 16,-18 19-1,-18-19-15,-17 19 16,17 17-16,-17 0 0,0 0 16,-36 35-16,53 0 15,-35 18-15,53-18 16,18 36-1,0-36-15,70 18 16,-35-35-16,17-18 0,-17 17 16,53-17-16,-53-17 15,-18 17-15,-35-18 16</inkml:trace>
  <inkml:trace contextRef="#ctx0" brushRef="#br0" timeOffset="55155.6583">22895 6209 0,'0'35'16,"-17"18"0,-1-35-16,-35 52 0,35-52 15,-34 35 1</inkml:trace>
  <inkml:trace contextRef="#ctx0" brushRef="#br0" timeOffset="56123.7986">23548 6033 0,'-18'0'15,"1"0"1,-1 0-16,0 17 0,1 1 16,-1-1-16,0 1 0,18 17 15,-17 18-15,34-17 16,1-19-16,0-17 16,52 18-16,-34-36 15,34-17-15,-35 17 16,1-35-1,-19 36-15,-17-19 0,-17-16 16,-1 34-16,-35 0 16,35 18-16,-17-17 15,18 17-15,34 0 32</inkml:trace>
  <inkml:trace contextRef="#ctx0" brushRef="#br0" timeOffset="56374.4653">23918 5450 0,'0'0'0,"-17"-35"0,-1 18 16,0 17-16,1 35 16,17 0-16,0 53 15,0-17-15,17 52 16,-17-35-16,36 36 15,-19-71-15,1-18 16,0 0-16,-18-17 16,0 0-16,0-1 0,-18-17 15,-17-17 1,17-1-16</inkml:trace>
  <inkml:trace contextRef="#ctx0" brushRef="#br0" timeOffset="56458.6882">23795 5980 0,'-18'-18'15,"18"0"-15,18 54 0,-36-89 16,36 35-16,0 18 15,17-18-15,0 18 0,53 0 16,-35 0-16,35 18 16</inkml:trace>
  <inkml:trace contextRef="#ctx0" brushRef="#br0" timeOffset="56613.6008">24306 6121 0,'-17'35'16,"34"-70"-16,-34 88 0,-1-18 0,18-17 15,0-1-15,-18 18 16</inkml:trace>
  <inkml:trace contextRef="#ctx0" brushRef="#br0" timeOffset="57119.9494">25047 5927 0,'-17'-36'16,"34"72"-16,-52-89 0,0 53 0,-18 0 15,17 35-15,1-17 16,18 17-16,17 0 15,0 18-15,17-35 16,18 35-16,1-53 16,34 0-16,-34 0 15,17-36-15,-53 1 16,35-18-16,-35 36 16,-18-36-1,18 35-15,0 0 0,-17 18 16,34 36-1,1 17 1,17 0 0,-17-36-16,17 18 15,-17-35-15,-1 18 0,1-36 16,-18 1 0,18-18-1,-18 17-15,17 0 16,-17 1-16,35 17 15,-17 0 1,0 17-16,17 1 16,0 17-1,-17-35-15,17 35 16,-17-35-16</inkml:trace>
  <inkml:trace contextRef="#ctx0" brushRef="#br0" timeOffset="57453.3337">25700 5980 0,'-18'17'15,"36"-34"-15,-53 70 0,35-18 16,0-18-16,17 19 16,-17-19-16,53-17 15,-35-17-15,35-36 16,-18 18-1,-17-54-15,-1 36 16,-17-52-16,0 52 16,-35-71-16,0 18 15,-18 53 1,35 71 0,1 53-16,17-18 15,17 70 1,1-52-16,-1-19 0,54 54 15,-36-70-15,36 34 16,-54-52-16,1-1 16</inkml:trace>
  <inkml:trace contextRef="#ctx0" brushRef="#br0" timeOffset="57621.2813">26176 6068 0,'-18'53'16,"18"-36"-16,-17 1 0,-18 35 15,35-35-15,-18-1 16,18 1-16</inkml:trace>
  <inkml:trace contextRef="#ctx0" brushRef="#br0" timeOffset="57787.2203">26529 6103 0,'18'0'0,"-1"0"15,1 0 1</inkml:trace>
  <inkml:trace contextRef="#ctx0" brushRef="#br0" timeOffset="57921.5787">26882 6085 0,'35'-17'15,"-17"17"1</inkml:trace>
  <inkml:trace contextRef="#ctx0" brushRef="#br0" timeOffset="58048.4144">27199 6085 0,'18'0'16,"-36"0"-16,18 0 15</inkml:trace>
  <inkml:trace contextRef="#ctx0" brushRef="#br0" timeOffset="61451.7609">20338 12330 0,'-18'17'0,"18"54"16,0-18-16,18 53 16,-1-36-16,19 54 15,-19-72 1,18 1-16,-17 0 0,17-17 15,1 34-15,-36-35 16,17-17-16,-17 0 16</inkml:trace>
  <inkml:trace contextRef="#ctx0" brushRef="#br0" timeOffset="61706.9398">19720 13247 0,'0'0'0,"18"0"15,70-18-15,-35 18 16,35 0-16,0 18 0,36-18 16,-1 0-16,1 17 15,17-17-15,18 0 0,123 0 16,-141-17-16,71 17 15,-142 0-15,18 0 16,-52 0-16,-19 0 16</inkml:trace>
  <inkml:trace contextRef="#ctx0" brushRef="#br0" timeOffset="62146.6084">20197 13653 0,'17'0'15,"-17"52"-15,18-16 16,-1-1-16,1 88 16,-18 1-1,18-18-15,-18-53 0,17-18 16,-17 18-16,18-18 16,-18-17-16,0-1 15</inkml:trace>
  <inkml:trace contextRef="#ctx0" brushRef="#br0" timeOffset="62492.5303">20549 13741 0,'0'0'15,"18"53"-15,0 0 0,17 35 16,-17-53-16,17 18 16,-18-18-16,1 0 0,0 1 15,-1-1-15,1-17 0,17-1 16,-17-17-16,17 0 16,-35-17-16,18-19 15,-1-34-15,-17 35 16,0-36-16,18 18 15,-18 18-15,0 0 0,0-1 16,18 19-16,-18-19 16,-18 36-1,18 18 1</inkml:trace>
  <inkml:trace contextRef="#ctx0" brushRef="#br0" timeOffset="62725.6454">21220 13653 0,'35'17'16,"-70"-34"-16,70 52 0,-17 0 15,-18 0-15,0 18 0,17 53 16,-17-53-16,0 53 15,0-53-15,0 35 16,0-53-16,0 1 16,-17 16-1</inkml:trace>
  <inkml:trace contextRef="#ctx0" brushRef="#br0" timeOffset="74571.0749">9454 13529 0,'18'0'15,"0"0"-15,-1 0 16,19 0-16,-19 18 16,36-18-1,0 0-15,-18 0 16,18 17-16,-35 1 15,0 0-15,-36-1 16</inkml:trace>
  <inkml:trace contextRef="#ctx0" brushRef="#br0" timeOffset="74699.4167">9454 13688 0,'0'0'0,"18"0"15,0 17-15,17-17 0,0 0 16,1 0-16,16 0 0,1 0 15,36 0 1,-72 18-16,1 0 0</inkml:trace>
  <inkml:trace contextRef="#ctx0" brushRef="#br0" timeOffset="76803.1533">12488 12577 0,'0'-53'0,"0"35"16,-17-35-16,-1 35 15,18 1-15,-35-1 16,17 1-16,-17 17 0,17 0 15,-35 17-15,18 54 16,17-18-16,18 0 16,0 17-16,18 54 15,0-54-15,-1-17 16,1 0-16,35 35 16,-35-35-16,17-35 0,0 35 15,-17-36-15,-18 1 16,0 0-16,-18-18 15</inkml:trace>
  <inkml:trace contextRef="#ctx0" brushRef="#br0" timeOffset="76934.3031">12153 13018 0,'71'0'15,"-142"0"-15,177 0 0,-53 0 0,0-18 16,-18 18-16,53 0 15,-70 0-15,0 0 0</inkml:trace>
  <inkml:trace contextRef="#ctx0" brushRef="#br0" timeOffset="77311.8392">12912 12347 0,'0'0'16,"-18"0"-16,0 18 0,-17 35 16,17 0-16,1 53 15,17-36 1,0 71-16,17-53 16,19 36-16,-19-71 15,36 35-15,-17-53 16,-1 18-1,0-35-15,-17-18 0,-1 0 16</inkml:trace>
  <inkml:trace contextRef="#ctx0" brushRef="#br0" timeOffset="77762.5653">13212 12788 0,'0'0'15,"0"18"-15,0 35 16,0-18 0,17 18-16,-17-18 15,35 1-15,-17-19 16,35 1-16,-35-18 15,-1 0-15,1 0 16,0 0 15,-1 0-31,1 17 16,-1 1-16,1 0 16,0-18-16,-1 17 0,19-17 15,-19 0 1,19 0-16,-19 0 0,1-17 0,0-1 15,-18 0-15,0-34 16,-18 34-16,0-17 0,1 17 16,-36-35-1,35 35-15,0 1 0,1 17 16,17-18-16,17 18 16,1 0-1</inkml:trace>
  <inkml:trace contextRef="#ctx0" brushRef="#br0" timeOffset="77990.6486">13899 13088 0,'0'0'16,"0"53"-16,0-35 0,18-1 16,-18 1-16,18-18 15,-1 0-15,-17-18 16</inkml:trace>
  <inkml:trace contextRef="#ctx0" brushRef="#br0" timeOffset="78106.4563">13864 12894 0,'0'0'0,"18"0"15,-1 0 1</inkml:trace>
  <inkml:trace contextRef="#ctx0" brushRef="#br0" timeOffset="78412.7708">14041 12471 0,'17'35'16,"-34"-70"-16,69 105 0,1 1 16,-17-18-16,17 53 15,-36-54-15,1 1 16,0 0-16,-18 18 0,-18 17 16,0-53-16,1 36 15,-1-36-15,-17 0 16</inkml:trace>
  <inkml:trace contextRef="#ctx0" brushRef="#br0" timeOffset="79260.0337">14199 11942 0,'18'0'15,"0"0"1,-1 0-16,36 17 15,-18-17-15,1 35 16,-19-17 0,1-18-16,-18 18 0,0-1 15,0 1-15,-18 0 16,18-1-16,-17-17 16,17 18-16,17-18 15,19 18 1,-19-18-16,19 17 15,-36 1 1,-18-1 0,0 1-16,1 0 0,-54-1 15,53 1-15,-17 0 16,18-1-16,-19 1 16</inkml:trace>
  <inkml:trace contextRef="#ctx0" brushRef="#br0" timeOffset="79740.2121">14711 11800 0,'0'0'0,"0"-17"15,0 34 1,0 1 0,0 53-16,0-36 15,-18 0-15,18 18 0,-35 35 16,35-35-16,-18-18 15,1 18-15,-1-17 0,0 17 16,18-18 0,-17 0-16,17-17 15,0-1-15,-18-17 16</inkml:trace>
  <inkml:trace contextRef="#ctx0" brushRef="#br0" timeOffset="80030.9847">14887 12047 0,'0'0'0,"-35"18"16,35 0-16,-35 35 15,35-36 1,0 18-16,17-17 16,19 17-1,-19-35-15,1 0 0,35 0 16,-36 0 0,1 0-16,0 0 0,-1 0 15</inkml:trace>
  <inkml:trace contextRef="#ctx0" brushRef="#br0" timeOffset="80209.9617">14993 12206 0,'0'0'16,"0"53"-16,0-35 0,18 17 15,-18-17-15,17 35 16,-17-36 0,0 1-16</inkml:trace>
  <inkml:trace contextRef="#ctx0" brushRef="#br0" timeOffset="81289.1926">11095 13617 0,'-18'0'16,"36"0"-16,-53 18 0,17-18 15,36 0 1,17 18 0,-17-18-16,17 0 0,71 0 15,-53 0-15,105-18 16,-70 18-16,142-18 16,-107 18-16,212-17 15,-141 17-15,230-18 16,-213 18-1,1 0-15,247 0 16,-248-18-16,1 18 0,0 0 16,-36 0-16,0 18 0,-17-18 15,71 18-15,-160-1 16,36 1 0,-71 0-16,-17-1 15,-36-17-15,-17 0 16</inkml:trace>
  <inkml:trace contextRef="#ctx0" brushRef="#br0" timeOffset="83445.2475">12330 14235 0,'-18'-18'16,"-17"0"0,-1 18-16,-34 0 15,17-17-15,0 17 16,0 0-16,0 17 0,-53 1 15,71-18-15,-53 35 16,70-17-16,1 0 16,17-1-16,0 1 15,17-1-15,1 1 0,17 35 16,0-35-16,1-1 16,52 19-16,-53-36 15,36 17-15,-54 1 16,-17-1-1,-17 1-15,-36 17 16,35-35-16,-52 36 16,34-19-16,1 1 15,35 0-15,0-1 16,18-17-16,-1 18 16,19-18-16,-1 0 0,53 0 15,-35 17 1,-18-17-16,1 0 0,34 0 15,-70 18 1</inkml:trace>
  <inkml:trace contextRef="#ctx0" brushRef="#br0" timeOffset="85076.0368">11730 15099 0,'18'0'16,"-18"53"0,17-36-16,-17 54 15,0-36 1,18-17-16,-18 35 15,0-71 1</inkml:trace>
  <inkml:trace contextRef="#ctx0" brushRef="#br0" timeOffset="85242.4783">11695 14975 0,'17'0'47,"1"-17"-47</inkml:trace>
  <inkml:trace contextRef="#ctx0" brushRef="#br0" timeOffset="85470.0837">11906 15169 0,'18'0'16,"0"-17"-16,-1 17 15,18 0-15,-17-18 0,0 18 16,-1 0 0,1 0-16</inkml:trace>
  <inkml:trace contextRef="#ctx0" brushRef="#br0" timeOffset="85593.9118">11959 15275 0,'53'18'0,"-106"-36"0,124 36 16,-36-18-16,18 0 16,-18 0-16,-17-18 0</inkml:trace>
  <inkml:trace contextRef="#ctx0" brushRef="#br0" timeOffset="85760.8556">12347 15134 0,'0'35'15,"0"-70"-15,0 88 0,18-35 16,-18-1-16,18 1 16</inkml:trace>
  <inkml:trace contextRef="#ctx0" brushRef="#br0" timeOffset="87217.8068">11430 13864 0,'0'-17'0,"0"-1"16,0 36 15,0 34-15,0-16-1,18 17-15,-18-18 16,17 0-16,-17-17 0,18-1 16,0 1-16</inkml:trace>
  <inkml:trace contextRef="#ctx0" brushRef="#br0" timeOffset="87501.1668">11624 13899 0,'0'0'16,"-18"18"-16,18 0 15,18-1-15,-18 1 16,18-18-16,-1 18 16,1-18-16,0 0 0,-1 0 15,1 0-15,-18-18 0,18 0 16,-18 1-16,0-1 15,0-17-15,-18 17 16,-17-17-16,17 17 16,0 18-1,1 0-15,34 18 32</inkml:trace>
  <inkml:trace contextRef="#ctx0" brushRef="#br0" timeOffset="87829.0984">11924 13970 0,'0'-18'16,"0"36"-1,0 0 1,0-1-16,-18 1 15,18 0-15,0 17 16,-17-35 0</inkml:trace>
  <inkml:trace contextRef="#ctx0" brushRef="#br0" timeOffset="88130.3987">12083 13882 0,'0'0'0,"-18"0"16,18 35-1,0-17-15,0 17 16,18-17-16,-1-18 16,19 17-16,-19-34 15,-17-1 1,0-17-16,0 17 15,0 0-15,-17-17 16,-1 18-16,-17-1 16,17 0-1,18 36 1,18 0 0</inkml:trace>
  <inkml:trace contextRef="#ctx0" brushRef="#br0" timeOffset="88396.1356">12241 13899 0,'-17'18'16,"34"-36"-16,-34 54 0,17-19 16,17 1-16,-17 0 0,18-1 15,17 1-15,-17-18 16,0 0-16,17-35 15,-35 17 1,0-17 0,-18-18-1,1 18-15,-19 35 16,19 0 0,17 17-1</inkml:trace>
  <inkml:trace contextRef="#ctx0" brushRef="#br0" timeOffset="88791.1865">12506 13917 0,'0'18'32,"0"17"-17,18-35 1,-1 35-16,1-35 15,-18 18-15,18-18 0,-1 0 16,1 0-16,-1-35 16,1 17-16,-18 0 15,0 1-15,-18-36 16,18 35-16,-17 1 16,-1-1-16,-17 18 15,17 0-15,-17 18 16</inkml:trace>
  <inkml:trace contextRef="#ctx0" brushRef="#br0" timeOffset="91036.3701">13053 14358 0,'-18'-53'16,"18"36"-16,0-1 15,-17-35-15,17 35 16,0 1-16,-18 17 15,18 17 1,-18 54-16,18 35 16,0-53-16,0 0 15,18 17-15,0 36 16,-1-53-16,1 0 0,-1-18 16,1 36-1,-18-36-15,-18-17 16</inkml:trace>
  <inkml:trace contextRef="#ctx0" brushRef="#br0" timeOffset="91158.889">12929 14623 0,'0'0'0,"53"0"0,0-18 16,-18 18-16,54 0 15,-54 18-15,35-18 16</inkml:trace>
  <inkml:trace contextRef="#ctx0" brushRef="#br0" timeOffset="91405.543">13441 14164 0,'-35'18'16,"35"17"-16,-18 18 0,18 53 16,-18-36-1,18 54-15,18-71 16,0 17-16,17 18 16,0-35-1,18-17-15,-35-19 0</inkml:trace>
  <inkml:trace contextRef="#ctx0" brushRef="#br0" timeOffset="91788.0611">13705 14587 0,'-17'53'16,"34"-106"-16,-34 142 0,17-54 0,35 18 15,-17-18-15,17-17 16,-17-18 0,-1 0-16,1 0 0,0 0 15,-18-18-15,17-17 16,-17 17-16,0-17 16,0 17-16,0 1 0,0 34 31,18-17-31,-1 35 0,19-17 15,-1 0 1,18-18-16,-35 0 16,-1 0-16,18-36 15,-35 19-15,0-1 0,0 1 16,-35-36 0,18 35-16,-1 0 0,0 1 15,-17-1-15</inkml:trace>
  <inkml:trace contextRef="#ctx0" brushRef="#br0" timeOffset="92536.5334">14305 14817 0,'0'17'0,"18"36"16,-18-17-16,0-1 15,17 0-15,-17 0 16,0 1-16,18-1 0,-18 18 15,18-36-15,-18 1 16,0 0-16,-18-18 16,0 0-1,1-18 1,-18-17-16,17 17 16,0 1-16,1-1 0,-1 0 15,0 18-15,1-17 0,17-1 16</inkml:trace>
  <inkml:trace contextRef="#ctx0" brushRef="#br0" timeOffset="92900.5198">14340 14640 0,'0'18'62</inkml:trace>
  <inkml:trace contextRef="#ctx0" brushRef="#br0" timeOffset="93273.5424">14393 14217 0,'18'18'31,"17"17"-16,-17-17-15,35 52 16,-36-35-16,19 1 0,-1 17 16,-17-1-16,17 54 15,-17-53-15,-18 0 0,0 0 16,0 18 0,-18-36-16,0 0 0,-17 0 15</inkml:trace>
  <inkml:trace contextRef="#ctx0" brushRef="#br0" timeOffset="94162.7502">11695 15222 0,'17'0'0</inkml:trace>
  <inkml:trace contextRef="#ctx0" brushRef="#br0" timeOffset="94557.2977">11695 15222 0,'0'0'0,"17"0"15,-17-17 1,18-1 15,0 18-15,-18 18 46,0-1-46,0 19 0,17-19-16,-17 54 15,18-54-15,-18 54 16,17-36-16,-17 18 15,0-17-15,0-19 16,0 1-16,0-1 0,0 1 16,-17-18-16,-1 0 15,1 18-15,-1-18 0,-17 0 16,-1 0-16,19 0 0,-36-18 16,17 18-16,1 0 0,0-18 15,-18 18-15,35-17 16,1 17-1</inkml:trace>
  <inkml:trace contextRef="#ctx0" brushRef="#br0" timeOffset="95636.6783">14552 13811 0,'18'0'16,"-1"0"-1,1 18-15,0-18 0,35 35 16,-36-17-16,18 17 15,-35-17-15,0-1 16,-17 19 0,-1-19-16,1 1 15,-1 0-15,0-18 0,36 0 32,35 17-17,-36-17-15,1 18 16,0-18-16,-1 17 15,1 1-15,-18 0 16,-35-18-16,17 17 16,0-17-16,-17 18 0,18-18 15,-1 0-15,0 0 16,1 18-16,-1-18 0</inkml:trace>
  <inkml:trace contextRef="#ctx0" brushRef="#br0" timeOffset="95903.3869">14958 13864 0,'17'-17'16,"-34"34"-16,52-34 0,-35 34 15,-18 18 1,18 1-16,-35 52 16,18-53-16,-19 53 15,19-52-15,-19 34 16,36-52-16,0 0 16,0-1-16,18-17 15,0-17 1</inkml:trace>
  <inkml:trace contextRef="#ctx0" brushRef="#br0" timeOffset="96121.4665">15081 14023 0,'0'0'16,"-17"18"-16,17-1 0,0 1 15,0 17 1,0-17-16,35 17 15,-17-35-15,34 18 16,-34-18-16,17 17 16,-17-17-16,17 0 15,-35-17-15,-17 17 32</inkml:trace>
  <inkml:trace contextRef="#ctx0" brushRef="#br0" timeOffset="96273.3702">15205 14093 0,'0'89'15,"0"-178"-15,-18 213 0,18-36 16,0-53-16,0 36 16,0-53-1,0 17-15</inkml:trace>
  <inkml:trace contextRef="#ctx0" brushRef="#br0" timeOffset="118225.8618">21078 15064 0,'0'17'32,"18"36"-17,-18-18-15,18 54 16,-18-36-16,17 17 16,-17 1-16,0-18 15,0 17-15,0 1 0,0-18 16,0 35-16,18-53 15,-18-17-15,0-1 16,0 1-16,0-36 31,0 1-31</inkml:trace>
  <inkml:trace contextRef="#ctx0" brushRef="#br0" timeOffset="118615.3982">20832 15328 0,'17'-17'31,"18"-19"-31,-17 1 16,0 17-16,-1-17 0,36-35 16,-35 34-16,0 1 15,-1 17 1,1 18-16,17 18 15,-17 0-15,17 35 16,-17-36-16,35 36 16,-18-35-16,-17 17 15,34 18 1,-52-35-16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Negative sampling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Defining a new learning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976" y="1185277"/>
            <a:ext cx="1109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953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2013. Distributed representation of words and phrases and their compositionality]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414409-E907-4A2F-9393-CF89C94A7D33}"/>
                  </a:ext>
                </a:extLst>
              </p14:cNvPr>
              <p14:cNvContentPartPr/>
              <p14:nvPr/>
            </p14:nvContentPartPr>
            <p14:xfrm>
              <a:off x="2666880" y="1009800"/>
              <a:ext cx="7728480" cy="56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414409-E907-4A2F-9393-CF89C94A7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7520" y="1000440"/>
                <a:ext cx="774720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577" y="1216055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entury Schoolbook" charset="0"/>
                <a:ea typeface="Century Schoolbook" charset="0"/>
                <a:cs typeface="Century Schoolbook" charset="0"/>
              </a:rPr>
              <a:t>Softmax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3647" y="940626"/>
                <a:ext cx="3423565" cy="1253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10,000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47" y="940626"/>
                <a:ext cx="3423565" cy="1253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8522207" y="1508442"/>
            <a:ext cx="3511483" cy="2185891"/>
            <a:chOff x="8376859" y="2060642"/>
            <a:chExt cx="3660994" cy="3142642"/>
          </a:xfrm>
        </p:grpSpPr>
        <p:sp>
          <p:nvSpPr>
            <p:cNvPr id="7" name="TextBox 6"/>
            <p:cNvSpPr txBox="1"/>
            <p:nvPr/>
          </p:nvSpPr>
          <p:spPr>
            <a:xfrm>
              <a:off x="8376859" y="2060642"/>
              <a:ext cx="127383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context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65922" y="2079955"/>
              <a:ext cx="92788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word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4604" y="262564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54604" y="308730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4604" y="354897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82941" y="2691515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juice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882941" y="3156642"/>
              <a:ext cx="851003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82941" y="3617264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book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99119" y="2079955"/>
              <a:ext cx="1238734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target?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82941" y="407892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82941" y="4539551"/>
              <a:ext cx="459929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54604" y="401063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54604" y="447230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250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250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250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250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33FE35-036C-4A81-85BD-151748A7E01E}"/>
                  </a:ext>
                </a:extLst>
              </p14:cNvPr>
              <p14:cNvContentPartPr/>
              <p14:nvPr/>
            </p14:nvContentPartPr>
            <p14:xfrm>
              <a:off x="907920" y="622440"/>
              <a:ext cx="11144880" cy="612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33FE35-036C-4A81-85BD-151748A7E0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8560" y="613080"/>
                <a:ext cx="1116360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Selecting negative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D0E87C-9AC2-48AC-81B7-09F8D27287B2}"/>
              </a:ext>
            </a:extLst>
          </p:cNvPr>
          <p:cNvGrpSpPr/>
          <p:nvPr/>
        </p:nvGrpSpPr>
        <p:grpSpPr>
          <a:xfrm>
            <a:off x="2244975" y="1435133"/>
            <a:ext cx="3511483" cy="2185891"/>
            <a:chOff x="8376859" y="2060642"/>
            <a:chExt cx="3660994" cy="31426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041D9A-881A-4CD3-94E9-45849B8DE375}"/>
                </a:ext>
              </a:extLst>
            </p:cNvPr>
            <p:cNvSpPr txBox="1"/>
            <p:nvPr/>
          </p:nvSpPr>
          <p:spPr>
            <a:xfrm>
              <a:off x="8376859" y="2060642"/>
              <a:ext cx="127383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context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8EE6E-0E99-4428-B76C-91FA4860B58D}"/>
                </a:ext>
              </a:extLst>
            </p:cNvPr>
            <p:cNvSpPr txBox="1"/>
            <p:nvPr/>
          </p:nvSpPr>
          <p:spPr>
            <a:xfrm>
              <a:off x="9765922" y="2079955"/>
              <a:ext cx="927881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word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066135-08A3-43E1-BEF5-AA280DBDB7DE}"/>
                </a:ext>
              </a:extLst>
            </p:cNvPr>
            <p:cNvSpPr txBox="1"/>
            <p:nvPr/>
          </p:nvSpPr>
          <p:spPr>
            <a:xfrm>
              <a:off x="8454604" y="262564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C33FD7-8E32-45E3-B66F-92C814715D73}"/>
                </a:ext>
              </a:extLst>
            </p:cNvPr>
            <p:cNvSpPr txBox="1"/>
            <p:nvPr/>
          </p:nvSpPr>
          <p:spPr>
            <a:xfrm>
              <a:off x="8454604" y="308730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F73CEE-C6B1-4CF0-847D-B073055F6D59}"/>
                </a:ext>
              </a:extLst>
            </p:cNvPr>
            <p:cNvSpPr txBox="1"/>
            <p:nvPr/>
          </p:nvSpPr>
          <p:spPr>
            <a:xfrm>
              <a:off x="8454604" y="354897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ADF051-84C7-4D4C-A448-4D14F194FBF5}"/>
                </a:ext>
              </a:extLst>
            </p:cNvPr>
            <p:cNvSpPr txBox="1"/>
            <p:nvPr/>
          </p:nvSpPr>
          <p:spPr>
            <a:xfrm>
              <a:off x="9882941" y="2691515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juice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886EB1-C3A6-4D24-BBE1-A84F437CF59C}"/>
                </a:ext>
              </a:extLst>
            </p:cNvPr>
            <p:cNvSpPr txBox="1"/>
            <p:nvPr/>
          </p:nvSpPr>
          <p:spPr>
            <a:xfrm>
              <a:off x="9882941" y="3156642"/>
              <a:ext cx="851003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54707D-93C7-464D-8F8B-8B9F0E41FFB6}"/>
                </a:ext>
              </a:extLst>
            </p:cNvPr>
            <p:cNvSpPr txBox="1"/>
            <p:nvPr/>
          </p:nvSpPr>
          <p:spPr>
            <a:xfrm>
              <a:off x="9882941" y="3617264"/>
              <a:ext cx="846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book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1D8C31-4210-460E-91EC-6C13DB098DB3}"/>
                </a:ext>
              </a:extLst>
            </p:cNvPr>
            <p:cNvSpPr txBox="1"/>
            <p:nvPr/>
          </p:nvSpPr>
          <p:spPr>
            <a:xfrm>
              <a:off x="10799119" y="2079955"/>
              <a:ext cx="1238734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Century Schoolbook" charset="0"/>
                  <a:ea typeface="Century Schoolbook" charset="0"/>
                  <a:cs typeface="Century Schoolbook" charset="0"/>
                </a:rPr>
                <a:t>target?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3F5E92-E546-46D8-BEC5-CC875F401D99}"/>
                </a:ext>
              </a:extLst>
            </p:cNvPr>
            <p:cNvSpPr txBox="1"/>
            <p:nvPr/>
          </p:nvSpPr>
          <p:spPr>
            <a:xfrm>
              <a:off x="9882941" y="4078929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FE1E94-ED42-4523-A097-8F2F47E7723B}"/>
                </a:ext>
              </a:extLst>
            </p:cNvPr>
            <p:cNvSpPr txBox="1"/>
            <p:nvPr/>
          </p:nvSpPr>
          <p:spPr>
            <a:xfrm>
              <a:off x="9882941" y="4539551"/>
              <a:ext cx="459929" cy="66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170E36-49E7-42CD-93CA-F1B5287451CE}"/>
                </a:ext>
              </a:extLst>
            </p:cNvPr>
            <p:cNvSpPr txBox="1"/>
            <p:nvPr/>
          </p:nvSpPr>
          <p:spPr>
            <a:xfrm>
              <a:off x="8454604" y="4010636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3CEFFB-5B18-4256-830D-0CF6D7A4C60A}"/>
                </a:ext>
              </a:extLst>
            </p:cNvPr>
            <p:cNvSpPr txBox="1"/>
            <p:nvPr/>
          </p:nvSpPr>
          <p:spPr>
            <a:xfrm>
              <a:off x="8454604" y="4472301"/>
              <a:ext cx="1152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orange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F431213-9AAC-4093-9BE4-2E1200A6C500}"/>
                    </a:ext>
                  </a:extLst>
                </p:cNvPr>
                <p:cNvSpPr txBox="1"/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2774801"/>
                  <a:ext cx="259089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9CBA2F-DF36-4319-9DB2-28E52183FC9B}"/>
                    </a:ext>
                  </a:extLst>
                </p:cNvPr>
                <p:cNvSpPr txBox="1"/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255545"/>
                  <a:ext cx="25908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250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A818E42-3336-4C3B-8182-ABE5BA8375E3}"/>
                    </a:ext>
                  </a:extLst>
                </p:cNvPr>
                <p:cNvSpPr txBox="1"/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3736289"/>
                  <a:ext cx="25908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250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CEC9210-F4F5-4D2A-B343-69D13017C6B5}"/>
                    </a:ext>
                  </a:extLst>
                </p:cNvPr>
                <p:cNvSpPr txBox="1"/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697778"/>
                  <a:ext cx="25908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250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ABD869-3BA0-46DF-B201-AE899A2C3ACD}"/>
                    </a:ext>
                  </a:extLst>
                </p:cNvPr>
                <p:cNvSpPr txBox="1"/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7543" y="4217033"/>
                  <a:ext cx="25908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250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EE4C57-DC77-4581-A936-7AB0FB6BB500}"/>
                  </a:ext>
                </a:extLst>
              </p14:cNvPr>
              <p14:cNvContentPartPr/>
              <p14:nvPr/>
            </p14:nvContentPartPr>
            <p14:xfrm>
              <a:off x="2139840" y="876240"/>
              <a:ext cx="765864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EE4C57-DC77-4581-A936-7AB0FB6BB5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0480" y="866880"/>
                <a:ext cx="767736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94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Defining a new learning problem</vt:lpstr>
      <vt:lpstr>Model</vt:lpstr>
      <vt:lpstr>Selecting negative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321</cp:revision>
  <dcterms:created xsi:type="dcterms:W3CDTF">2017-07-10T20:19:53Z</dcterms:created>
  <dcterms:modified xsi:type="dcterms:W3CDTF">2017-11-27T01:42:59Z</dcterms:modified>
</cp:coreProperties>
</file>