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-7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N13-109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Properties of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6701" y="1032417"/>
            <a:ext cx="11016090" cy="3114189"/>
            <a:chOff x="516701" y="1032416"/>
            <a:chExt cx="11016090" cy="4560433"/>
          </a:xfrm>
        </p:grpSpPr>
        <p:grpSp>
          <p:nvGrpSpPr>
            <p:cNvPr id="40" name="Group 39"/>
            <p:cNvGrpSpPr/>
            <p:nvPr/>
          </p:nvGrpSpPr>
          <p:grpSpPr>
            <a:xfrm>
              <a:off x="589587" y="1032416"/>
              <a:ext cx="10802319" cy="4502110"/>
              <a:chOff x="621671" y="1224921"/>
              <a:chExt cx="10802319" cy="450211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21671" y="1362676"/>
                <a:ext cx="10802319" cy="4364355"/>
                <a:chOff x="650929" y="1508443"/>
                <a:chExt cx="10802319" cy="436435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50929" y="2642213"/>
                  <a:ext cx="10802319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828800" y="1508443"/>
                  <a:ext cx="0" cy="436435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8690124" y="1224921"/>
                <a:ext cx="10102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(456)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186151" y="1224921"/>
                <a:ext cx="12378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(6257)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36171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(4914)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77254" y="1224921"/>
                <a:ext cx="12731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(9853)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15506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(5391)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97919" y="1224921"/>
                <a:ext cx="11063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(7157)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36031" y="2334719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Gender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031" y="319978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Royal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031" y="406485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Age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701" y="4857421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2309256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9256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0.09</a:t>
              </a:r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7213" y="2306236"/>
              <a:ext cx="367408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096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60960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6096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0.01</a:t>
              </a:r>
              <a:endParaRPr lang="en-US" sz="2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75608" y="2303941"/>
              <a:ext cx="934871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75608" y="4034074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5608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983272" y="2303941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597920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486882"/>
            <a:ext cx="852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2013, Linguistic regularities in continuous space word representations]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  <a:hlinkClick r:id="rId6"/>
              </a:rPr>
              <a:t/>
            </a:r>
            <a:br>
              <a:rPr lang="en-US" sz="1600" dirty="0">
                <a:latin typeface="Century Schoolbook" charset="0"/>
                <a:ea typeface="Century Schoolbook" charset="0"/>
                <a:cs typeface="Century Schoolbook" charset="0"/>
                <a:hlinkClick r:id="rId6"/>
              </a:rPr>
            </a:b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 using word 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642" y="1508443"/>
            <a:ext cx="4010526" cy="338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8327897" y="348779"/>
            <a:ext cx="3565458" cy="2851863"/>
            <a:chOff x="421862" y="1371660"/>
            <a:chExt cx="4478472" cy="3260507"/>
          </a:xfrm>
        </p:grpSpPr>
        <p:grpSp>
          <p:nvGrpSpPr>
            <p:cNvPr id="60" name="Group 59"/>
            <p:cNvGrpSpPr/>
            <p:nvPr/>
          </p:nvGrpSpPr>
          <p:grpSpPr>
            <a:xfrm>
              <a:off x="3176331" y="1541496"/>
              <a:ext cx="1724003" cy="1374289"/>
              <a:chOff x="3518411" y="1443550"/>
              <a:chExt cx="1724003" cy="137428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456751" y="2293478"/>
                <a:ext cx="785663" cy="524361"/>
                <a:chOff x="4772146" y="2667625"/>
                <a:chExt cx="785663" cy="524361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772146" y="2734544"/>
                  <a:ext cx="78566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fish</a:t>
                  </a: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4283797" y="1443550"/>
                <a:ext cx="751434" cy="501051"/>
                <a:chOff x="4490735" y="1337734"/>
                <a:chExt cx="751434" cy="50105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490735" y="1337734"/>
                  <a:ext cx="751434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dog</a:t>
                  </a: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3518411" y="2040004"/>
                <a:ext cx="710913" cy="457442"/>
                <a:chOff x="3565283" y="2348017"/>
                <a:chExt cx="710913" cy="45744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565283" y="2348017"/>
                  <a:ext cx="678948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cat</a:t>
                  </a: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785347" y="3233486"/>
              <a:ext cx="2060747" cy="1398681"/>
              <a:chOff x="3399437" y="3304288"/>
              <a:chExt cx="2060747" cy="139868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416794" y="3304288"/>
                <a:ext cx="1043390" cy="594602"/>
                <a:chOff x="4565633" y="2210183"/>
                <a:chExt cx="1043390" cy="59460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565633" y="2210183"/>
                  <a:ext cx="1043390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apple</a:t>
                  </a: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399437" y="3595385"/>
                <a:ext cx="1073591" cy="457442"/>
                <a:chOff x="3787013" y="1421995"/>
                <a:chExt cx="1073591" cy="4574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787013" y="1421995"/>
                  <a:ext cx="10735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grape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476465" y="4245527"/>
                <a:ext cx="1246751" cy="457442"/>
                <a:chOff x="3102452" y="2294177"/>
                <a:chExt cx="1246751" cy="45744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102452" y="2294177"/>
                  <a:ext cx="124675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orange</a:t>
                  </a: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21862" y="3307976"/>
              <a:ext cx="2087243" cy="1324190"/>
              <a:chOff x="1052843" y="4153317"/>
              <a:chExt cx="2087243" cy="132419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194471" y="4664898"/>
                <a:ext cx="858832" cy="457442"/>
                <a:chOff x="5030636" y="2568585"/>
                <a:chExt cx="858832" cy="457442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138035" y="2568585"/>
                  <a:ext cx="75143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one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052843" y="4153317"/>
                <a:ext cx="1019229" cy="515726"/>
                <a:chOff x="3937508" y="1323059"/>
                <a:chExt cx="1019229" cy="515726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937508" y="1323059"/>
                  <a:ext cx="1019229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three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424190" y="5008943"/>
                <a:ext cx="767542" cy="468564"/>
                <a:chOff x="3547461" y="2416825"/>
                <a:chExt cx="767542" cy="468564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547461" y="2427947"/>
                  <a:ext cx="76754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two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216901" y="4193894"/>
                <a:ext cx="923185" cy="457442"/>
                <a:chOff x="4139036" y="2124092"/>
                <a:chExt cx="923185" cy="4574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222194" y="2124092"/>
                  <a:ext cx="840027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four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432898" y="1371660"/>
              <a:ext cx="2518230" cy="1573887"/>
              <a:chOff x="486092" y="1940981"/>
              <a:chExt cx="2518230" cy="15738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86092" y="2333956"/>
                <a:ext cx="894391" cy="522864"/>
                <a:chOff x="4430790" y="2281921"/>
                <a:chExt cx="894391" cy="52286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430790" y="2281921"/>
                  <a:ext cx="8943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king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855308" y="1940981"/>
                <a:ext cx="894392" cy="467125"/>
                <a:chOff x="4031719" y="1371660"/>
                <a:chExt cx="894392" cy="46712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31719" y="1371660"/>
                  <a:ext cx="89439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man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06677" y="3037611"/>
                <a:ext cx="1127956" cy="477257"/>
                <a:chOff x="3367070" y="2416825"/>
                <a:chExt cx="1127956" cy="477257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367070" y="2436640"/>
                  <a:ext cx="1127956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queen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1699179" y="2253937"/>
                <a:ext cx="1305143" cy="503400"/>
                <a:chOff x="4458416" y="1335385"/>
                <a:chExt cx="1305143" cy="5034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458416" y="1335385"/>
                  <a:ext cx="130514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woman</a:t>
                  </a:r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515303" y="1508442"/>
              <a:ext cx="4249203" cy="307193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89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𝑠𝑖𝑚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0894" y="2760973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Man:Woman as Boy:Girl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0894" y="3253416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Ottawa:Canada as Nairobi:Kenya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0894" y="3745859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Big:Bigger as Tall:Taller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0894" y="4238301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Yen:Japan as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Ruble:Russia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156</Words>
  <Application>Microsoft Office PowerPoint</Application>
  <PresentationFormat>Custom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NLP and Word Embeddings</vt:lpstr>
      <vt:lpstr>Analogies</vt:lpstr>
      <vt:lpstr>Analogies using word vectors</vt:lpstr>
      <vt:lpstr>Cosine similarity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Dr. Swakkhar Shatabda</cp:lastModifiedBy>
  <cp:revision>312</cp:revision>
  <dcterms:created xsi:type="dcterms:W3CDTF">2017-07-10T20:19:53Z</dcterms:created>
  <dcterms:modified xsi:type="dcterms:W3CDTF">2019-08-24T08:08:59Z</dcterms:modified>
</cp:coreProperties>
</file>