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8" r:id="rId3"/>
    <p:sldId id="269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72" d="100"/>
          <a:sy n="72" d="100"/>
        </p:scale>
        <p:origin x="-7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3" Type="http://schemas.openxmlformats.org/officeDocument/2006/relationships/image" Target="../media/image5.png"/><Relationship Id="rId21" Type="http://schemas.openxmlformats.org/officeDocument/2006/relationships/image" Target="../media/image15.png"/><Relationship Id="rId17" Type="http://schemas.openxmlformats.org/officeDocument/2006/relationships/image" Target="../media/image10.png"/><Relationship Id="rId2" Type="http://schemas.openxmlformats.org/officeDocument/2006/relationships/image" Target="../media/image40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8.png"/><Relationship Id="rId23" Type="http://schemas.openxmlformats.org/officeDocument/2006/relationships/image" Target="../media/image17.png"/><Relationship Id="rId19" Type="http://schemas.openxmlformats.org/officeDocument/2006/relationships/image" Target="../media/image12.png"/><Relationship Id="rId4" Type="http://schemas.openxmlformats.org/officeDocument/2006/relationships/image" Target="../media/image6.png"/><Relationship Id="rId14" Type="http://schemas.openxmlformats.org/officeDocument/2006/relationships/image" Target="NULL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4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Sentiment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Sentiment classification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6807" y="1139111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07" y="1139111"/>
                <a:ext cx="514885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75576" y="113911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76" y="1139110"/>
                <a:ext cx="51385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769575" y="1941454"/>
            <a:ext cx="10315408" cy="523220"/>
            <a:chOff x="769575" y="1941454"/>
            <a:chExt cx="10315408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769575" y="1941454"/>
              <a:ext cx="4273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The dessert is excellent. 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779979" y="1971535"/>
              <a:ext cx="2305004" cy="377607"/>
              <a:chOff x="8779979" y="1971535"/>
              <a:chExt cx="2305004" cy="377607"/>
            </a:xfrm>
          </p:grpSpPr>
          <p:sp>
            <p:nvSpPr>
              <p:cNvPr id="10" name="5-Point Star 9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5-Point Star 10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5-Point Star 11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5-Point Star 12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5-Point Star 13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69575" y="2754394"/>
            <a:ext cx="10315408" cy="523220"/>
            <a:chOff x="769575" y="2754394"/>
            <a:chExt cx="10315408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769575" y="2754394"/>
              <a:ext cx="4028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Service was quite slow.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779979" y="2822220"/>
              <a:ext cx="2305004" cy="377607"/>
              <a:chOff x="8779979" y="1971535"/>
              <a:chExt cx="2305004" cy="377607"/>
            </a:xfrm>
          </p:grpSpPr>
          <p:sp>
            <p:nvSpPr>
              <p:cNvPr id="17" name="5-Point Star 16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5-Point Star 18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5-Point Star 19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769575" y="3567334"/>
            <a:ext cx="10315408" cy="954107"/>
            <a:chOff x="769575" y="3567334"/>
            <a:chExt cx="10315408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769575" y="3567334"/>
              <a:ext cx="62821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Good for a quick meal, but nothing special.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779979" y="3855583"/>
              <a:ext cx="2305004" cy="377607"/>
              <a:chOff x="8779979" y="1971535"/>
              <a:chExt cx="2305004" cy="377607"/>
            </a:xfrm>
          </p:grpSpPr>
          <p:sp>
            <p:nvSpPr>
              <p:cNvPr id="23" name="5-Point Star 22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5-Point Star 24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5-Point Star 25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5-Point Star 26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69575" y="4811161"/>
            <a:ext cx="10315408" cy="954107"/>
            <a:chOff x="769575" y="4811161"/>
            <a:chExt cx="10315408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769575" y="4811161"/>
              <a:ext cx="60598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Completely lacking in good taste, good service, and good ambience.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779979" y="5099410"/>
              <a:ext cx="2305004" cy="377607"/>
              <a:chOff x="8779979" y="1971535"/>
              <a:chExt cx="2305004" cy="377607"/>
            </a:xfrm>
          </p:grpSpPr>
          <p:sp>
            <p:nvSpPr>
              <p:cNvPr id="29" name="5-Point Star 28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5-Point Star 29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5-Point Star 30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5-Point Star 31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5-Point Star 32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2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Simple sentiment classification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85702" y="2258646"/>
            <a:ext cx="1661032" cy="3272880"/>
            <a:chOff x="585702" y="2258646"/>
            <a:chExt cx="1661032" cy="3272880"/>
          </a:xfrm>
        </p:grpSpPr>
        <p:sp>
          <p:nvSpPr>
            <p:cNvPr id="12" name="TextBox 11"/>
            <p:cNvSpPr txBox="1"/>
            <p:nvPr/>
          </p:nvSpPr>
          <p:spPr>
            <a:xfrm>
              <a:off x="593557" y="2258646"/>
              <a:ext cx="82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The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557" y="3175199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desert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557" y="4091752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02" y="5008306"/>
              <a:ext cx="1661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excellent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8928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23631" y="3301238"/>
                <a:ext cx="933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2468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3301238"/>
                <a:ext cx="93307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23631" y="4131160"/>
                <a:ext cx="9308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4694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4131160"/>
                <a:ext cx="93083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49744" y="5050840"/>
                <a:ext cx="9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3180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44" y="5050840"/>
                <a:ext cx="93948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564686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64686" y="35320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64686" y="436199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90799" y="528167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23349" y="33012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3301238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23349" y="413116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4131160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49462" y="505084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62" y="5050840"/>
                <a:ext cx="521424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5531560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31560" y="35320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31560" y="436199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57673" y="528167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8928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5697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90223" y="33012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2468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3301238"/>
                <a:ext cx="5214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r="-5814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90223" y="413116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4694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4131160"/>
                <a:ext cx="521424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5697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16336" y="505084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3180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36" y="5050840"/>
                <a:ext cx="521424" cy="461665"/>
              </a:xfrm>
              <a:prstGeom prst="rect">
                <a:avLst/>
              </a:prstGeom>
              <a:blipFill rotWithShape="0">
                <a:blip r:embed="rId20"/>
                <a:stretch>
                  <a:fillRect r="-58824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68968" y="1075953"/>
            <a:ext cx="10320296" cy="1039124"/>
            <a:chOff x="368968" y="1075953"/>
            <a:chExt cx="10320296" cy="1039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8968" y="1644741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8928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68" y="1644741"/>
                  <a:ext cx="933269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65816" y="1644740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2468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816" y="1644740"/>
                  <a:ext cx="933269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42391" y="1653412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4694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391" y="1653412"/>
                  <a:ext cx="933269" cy="46166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17426" y="1644225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3180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426" y="1644225"/>
                  <a:ext cx="933269" cy="46166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373856" y="1075953"/>
              <a:ext cx="10315408" cy="523220"/>
              <a:chOff x="769575" y="1941454"/>
              <a:chExt cx="10315408" cy="52322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69575" y="1941454"/>
                <a:ext cx="5864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The     dessert       is        excellent 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8779979" y="1971535"/>
                <a:ext cx="2305004" cy="377607"/>
                <a:chOff x="8779979" y="1971535"/>
                <a:chExt cx="2305004" cy="377607"/>
              </a:xfrm>
            </p:grpSpPr>
            <p:sp>
              <p:nvSpPr>
                <p:cNvPr id="54" name="5-Point Star 53"/>
                <p:cNvSpPr/>
                <p:nvPr/>
              </p:nvSpPr>
              <p:spPr>
                <a:xfrm>
                  <a:off x="8779979" y="1976782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5-Point Star 54"/>
                <p:cNvSpPr/>
                <p:nvPr/>
              </p:nvSpPr>
              <p:spPr>
                <a:xfrm>
                  <a:off x="9256218" y="1971536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5-Point Star 55"/>
                <p:cNvSpPr/>
                <p:nvPr/>
              </p:nvSpPr>
              <p:spPr>
                <a:xfrm>
                  <a:off x="9732456" y="1971536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5-Point Star 56"/>
                <p:cNvSpPr/>
                <p:nvPr/>
              </p:nvSpPr>
              <p:spPr>
                <a:xfrm>
                  <a:off x="10208694" y="1976839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5-Point Star 57"/>
                <p:cNvSpPr/>
                <p:nvPr/>
              </p:nvSpPr>
              <p:spPr>
                <a:xfrm>
                  <a:off x="10684933" y="1971535"/>
                  <a:ext cx="400050" cy="372303"/>
                </a:xfrm>
                <a:prstGeom prst="star5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9" name="TextBox 58"/>
          <p:cNvSpPr txBox="1"/>
          <p:nvPr/>
        </p:nvSpPr>
        <p:spPr>
          <a:xfrm>
            <a:off x="232619" y="5649930"/>
            <a:ext cx="4234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“Completely lacking in good taste, good service, and good ambience.”</a:t>
            </a:r>
          </a:p>
        </p:txBody>
      </p:sp>
    </p:spTree>
    <p:extLst>
      <p:ext uri="{BB962C8B-B14F-4D97-AF65-F5344CB8AC3E}">
        <p14:creationId xmlns:p14="http://schemas.microsoft.com/office/powerpoint/2010/main" val="12427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43" grpId="0"/>
      <p:bldP spid="44" grpId="0"/>
      <p:bldP spid="45" grpId="0"/>
      <p:bldP spid="46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RNN for </a:t>
            </a:r>
            <a:r>
              <a:rPr lang="en-US"/>
              <a:t>sentiment classification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96040" y="4922350"/>
            <a:ext cx="1097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Completely    lacking           in              good         </a:t>
            </a:r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.      ambience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52290" y="4550866"/>
            <a:ext cx="8689645" cy="418279"/>
            <a:chOff x="2452290" y="4550866"/>
            <a:chExt cx="8689645" cy="418279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2452290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4313431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174572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8105427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11141531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418735" y="2931965"/>
            <a:ext cx="8689645" cy="418279"/>
            <a:chOff x="2418735" y="2931965"/>
            <a:chExt cx="8689645" cy="418279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2418735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279876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6141017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8071872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11107976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418735" y="3777157"/>
            <a:ext cx="8689645" cy="418279"/>
            <a:chOff x="2418735" y="3777157"/>
            <a:chExt cx="8689645" cy="418279"/>
          </a:xfrm>
        </p:grpSpPr>
        <p:cxnSp>
          <p:nvCxnSpPr>
            <p:cNvPr id="51" name="Straight Arrow Connector 50"/>
            <p:cNvCxnSpPr/>
            <p:nvPr/>
          </p:nvCxnSpPr>
          <p:spPr>
            <a:xfrm flipH="1" flipV="1">
              <a:off x="2418735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4279876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6141017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071872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1107976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96018" y="4138736"/>
            <a:ext cx="9223942" cy="470006"/>
            <a:chOff x="2196018" y="4138736"/>
            <a:chExt cx="9223942" cy="470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96018" y="4147077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018" y="4147077"/>
                  <a:ext cx="52142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61079" y="4147077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079" y="4147077"/>
                  <a:ext cx="52142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22220" y="4143356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220" y="4143356"/>
                  <a:ext cx="52142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874211" y="4143355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11" y="4143355"/>
                  <a:ext cx="52142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898536" y="4138736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536" y="4138736"/>
                  <a:ext cx="521424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66522" y="3287413"/>
            <a:ext cx="9223942" cy="470006"/>
            <a:chOff x="2166522" y="3287413"/>
            <a:chExt cx="9223942" cy="470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166522" y="3295754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1852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22" y="3295754"/>
                  <a:ext cx="52142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5697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031583" y="3295754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4966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583" y="3295754"/>
                  <a:ext cx="521424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5697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892724" y="3292033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4427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724" y="3292033"/>
                  <a:ext cx="521424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88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44715" y="3292032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3882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715" y="3292032"/>
                  <a:ext cx="52142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869040" y="3287413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330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9040" y="3287413"/>
                  <a:ext cx="521424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2558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0568115" y="211970"/>
            <a:ext cx="1055460" cy="1908891"/>
            <a:chOff x="10568115" y="211970"/>
            <a:chExt cx="1055460" cy="1908891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1083813" y="1651401"/>
              <a:ext cx="0" cy="4694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847338" y="211970"/>
                  <a:ext cx="4729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338" y="211970"/>
                  <a:ext cx="472950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10592524" y="117468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Schoolbook" charset="0"/>
                  <a:ea typeface="Century Schoolbook" charset="0"/>
                  <a:cs typeface="Century Schoolbook" charset="0"/>
                </a:rPr>
                <a:t>softmax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68115" y="1167229"/>
              <a:ext cx="1036318" cy="3720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11083813" y="786669"/>
              <a:ext cx="0" cy="3215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21180" y="2165105"/>
            <a:ext cx="11535386" cy="671954"/>
            <a:chOff x="121180" y="2165105"/>
            <a:chExt cx="11535386" cy="67195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8721634" y="2501081"/>
              <a:ext cx="5679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421185" y="2285637"/>
                  <a:ext cx="38953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185" y="2285637"/>
                  <a:ext cx="389530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>
              <a:off x="121180" y="2165105"/>
              <a:ext cx="11535386" cy="671954"/>
              <a:chOff x="121180" y="2165105"/>
              <a:chExt cx="11535386" cy="67195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1180" y="2165105"/>
                <a:ext cx="11483254" cy="671954"/>
                <a:chOff x="121180" y="2165105"/>
                <a:chExt cx="11483254" cy="671954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289113" y="2165105"/>
                  <a:ext cx="10315321" cy="671954"/>
                  <a:chOff x="443261" y="2324675"/>
                  <a:chExt cx="10315321" cy="672022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1108352" y="2324675"/>
                    <a:ext cx="9650230" cy="672022"/>
                    <a:chOff x="1756406" y="3539344"/>
                    <a:chExt cx="7287097" cy="672022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2660160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>
                      <a:off x="3996612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>
                      <a:off x="5452514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756406" y="3539345"/>
                      <a:ext cx="782545" cy="67202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3121603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4530816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>
                      <a:off x="7776934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8260957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5984716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443261" y="2660686"/>
                    <a:ext cx="567948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21180" y="2260891"/>
                      <a:ext cx="964816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180" y="2260891"/>
                      <a:ext cx="964816" cy="49244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017576" y="2260891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76" y="2260891"/>
                    <a:ext cx="964816" cy="49244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867497" y="2249851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7497" y="2249851"/>
                    <a:ext cx="964816" cy="49244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687506" y="2254858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&lt;3&gt;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06" y="2254858"/>
                    <a:ext cx="964816" cy="49244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7595261" y="2244693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&lt;4&gt;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5261" y="2244693"/>
                    <a:ext cx="964816" cy="49244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518626" y="2240763"/>
                    <a:ext cx="1137940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&lt;10&gt;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8626" y="2240763"/>
                    <a:ext cx="1137940" cy="492443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045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195</Words>
  <Application>Microsoft Office PowerPoint</Application>
  <PresentationFormat>Custom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NLP and Word Embeddings</vt:lpstr>
      <vt:lpstr>Sentiment classification problem</vt:lpstr>
      <vt:lpstr>Simple sentiment classification model</vt:lpstr>
      <vt:lpstr>RNN for sentiment classification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Dr. Swakkhar Shatabda</cp:lastModifiedBy>
  <cp:revision>337</cp:revision>
  <dcterms:created xsi:type="dcterms:W3CDTF">2017-07-10T20:19:53Z</dcterms:created>
  <dcterms:modified xsi:type="dcterms:W3CDTF">2019-08-24T08:09:36Z</dcterms:modified>
</cp:coreProperties>
</file>