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3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0:58:06.0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22437 18538 0,'17'0'31,"36"-17"-31,-17-1 15,69-17 1,-52 17-16,124-35 16,-89 18-16,141-53 15,-88 53-15,106-54 16,-141 37-16,53-1 16,-106 35-16,-36 0 0,1 18 15,0 0-15,-36 18 16,-17-18-1</inkml:trace>
  <inkml:trace contextRef="#ctx0" brushRef="#br0" timeOffset="512.3406">22860 18098 0,'0'0'16,"0"17"-16,0 1 16,-35 17-16,17-17 15,-52 35-15,34-18 16,1-17-16,-53 52 15,53-52-15,17 17 0,-17 0 16,35-17 0,0 0-16,17-18 15,36 17-15,-18-17 16,-17 0-16,17 18 0,-17-18 16,0 17-16,17 19 15,-17-1-15,-1 0 16,18-35-16,-17 18 15,0-18-15</inkml:trace>
  <inkml:trace contextRef="#ctx0" brushRef="#br0" timeOffset="15411.3359">10054 6279 0,'0'0'15,"-35"-35"-15,17 18 0,-52-1 16,17 18-16,-35 53 16,52-18-16,-34 89 15,34-54-15,1 71 16,35-53-16,18 54 15,17-90-15,53 72 16,-35-89-16,0 0 16,18-17-16,-18 0 15,70-1-15,-70-34 16,35-1-16,-70 0 16,-1-17-16,1 18 0,-18-1 15,-18 18 1,18 18-16,0 34 15,0-34 1,36 17-16,-1-17 16,0 0-16,-17-18 15,53 0-15,-54-18 0,36-17 16,-53-1-16,0-34 16,0 35-1,-53-36-15,18 53 16,-36-17-16,36 35 15,0 0-15,17 0 16,36 18-16</inkml:trace>
  <inkml:trace contextRef="#ctx0" brushRef="#br0" timeOffset="15710.629">10813 7038 0,'0'0'0,"0"18"16,-18 17-16,18-18 0,0 1 15,0-36 17,0-17-17,0 18-15,18-19 0,-1 19 16,-17-19-16,18 19 0,0-1 0,-1 0 15,18 18-15,-17 0 0,0 18 16,-1 0-16,-17 35 16,18-36-16,-18 19 15,0-1-15,0-18 16,0 1-16,18 0 0</inkml:trace>
  <inkml:trace contextRef="#ctx0" brushRef="#br0" timeOffset="15887.9048">11095 6862 0,'18'17'16,"-1"-17"-16,36 0 16,-35 0-16,17 0 0,53-17 15,-53-1-15,1 0 16,-19 1-16,-17-1 15</inkml:trace>
  <inkml:trace contextRef="#ctx0" brushRef="#br0" timeOffset="16088.5422">11271 6421 0,'0'70'15,"0"-140"-15,-17 193 0,17-70 16,-18 0-16,18 0 0,0 70 16,0-52-16,0 52 15,0-70-15,18-18 16,-1 1-16,1-1 0,17-17 16</inkml:trace>
  <inkml:trace contextRef="#ctx0" brushRef="#br0" timeOffset="16512.1671">11518 6967 0,'18'0'0,"-1"0"16,1-17-16,0 17 16,-1-18-1,1 0-15,0 1 16,-36 17-1,0 0-15,1 0 16,-1 0-16,0 17 16,18 1-1,0 0-15,18-1 16,-18 1-16,18-18 16,-1 0-16,1 0 0,17 0 15,-17 0-15,0 0 16,-1 0-16,-17 18 47,18-18-32,0 17 1,-1-17-16,18 0 16,-17 18-16,17-18 0,18 0 15,-17 18 1,16-1-16,-34-17 15,17 18-15</inkml:trace>
  <inkml:trace contextRef="#ctx0" brushRef="#br0" timeOffset="16697.1599">12083 6967 0,'-36'0'0,"72"0"0,-89 18 16,0 0-16,18-1 15,-18 36 1,35-35-16,18 17 16,0-17-16,18-18 15,-1 0-15,19 0 0,-19 0 16</inkml:trace>
  <inkml:trace contextRef="#ctx0" brushRef="#br0" timeOffset="16889.6712">12294 6932 0,'36'-18'16,"-72"36"-16,89-36 0,-17 18 16,-1-17-16,0 17 0,0 0 0,1-18 15,17 1-15,-36 17 16,1-18-16,-36 0 15</inkml:trace>
  <inkml:trace contextRef="#ctx0" brushRef="#br0" timeOffset="17128.9894">12488 6615 0,'-35'88'15,"70"-176"-15,-88 211 0,36-70 16,17 35-16,0-35 16,17-18-16,36 18 15,-35-17-15,17-19 16,1-17-16,-1 18 0,35-18 16,-52 0-16,17 0 15,-17 0-15,0 0 16,-36 0-16</inkml:trace>
  <inkml:trace contextRef="#ctx0" brushRef="#br0" timeOffset="18874.7722">18098 6191 0,'70'0'0,"-35"0"15,36-17-15,52-19 16,-34 19-16,-19-1 0,18 0 16,53-34-1,-88 52-15,18-18 16,-53 0-16</inkml:trace>
  <inkml:trace contextRef="#ctx0" brushRef="#br0" timeOffset="19063.7746">18521 6174 0,'17'53'15,"-34"-106"-15,52 158 0,-35 1 16,18-53-16,-1 71 15,-17-71-15,18 0 16,-18-1 0,18-16-16,-1-1 0,1-17 0,17 17 15,-17-35-15</inkml:trace>
  <inkml:trace contextRef="#ctx0" brushRef="#br0" timeOffset="19492.5563">19032 6579 0,'-35'18'15,"70"-36"-15,-105 54 0,35-1 0,-1 0 16,19 18 0,17-35-16,35 17 15,-17-17-15,52-1 16,-35-17-16,36 0 15,-36-17-15,-17-19 16,-1 19-16,-34-19 16,-1 19-16,-17-18 15,17 35-15,18 17 32,36 18-32,-19-17 15,18 17 1,1-35-16,17 18 15,-36-36-15,1 1 16,-18-1-16,0-35 16,-18 18-16,1-18 15,17 18-15,0 17 16,0 0-16,17 1 16,19 17-16,-1 0 15,-17 0-15,-1 17 0,18-17 16</inkml:trace>
  <inkml:trace contextRef="#ctx0" brushRef="#br0" timeOffset="19866.0723">19614 6632 0,'0'0'15,"-35"18"-15,18 0 0,-19 17 16,36-18-16,-17 19 15,17-19-15,17 1 0,1-18 16,17 18-16,18-18 16,-35 0-16,17-18 15,-17 0-15,-18-35 16,0 36-16,0-1 16,-18 1-1,18 69 1,18 1-16,-18-17 0,53 69 15,-36-34-15,36 17 16,-53-53 0,0 36-16,0-36 15,-35-17-15,0 0 16,-18-36-16,17 0 16,-17-35-1,36 0-15,-1 18 0</inkml:trace>
  <inkml:trace contextRef="#ctx0" brushRef="#br0" timeOffset="20187.9048">19879 6773 0,'18'0'0,"-1"0"15,1 0 1,-18-17-16,18 17 0,-1-18 16,-17 0-16,-17 1 15,-1 17 1,0 0-16,1 0 0,-1 0 16,0 0-16,18 17 15,0 1 1,36 0-1,-19-18-15,1 0 0,17 0 16,18 0-16,-18 0 16,-17 0-16,0 0 15</inkml:trace>
  <inkml:trace contextRef="#ctx0" brushRef="#br0" timeOffset="20400.957">20144 6597 0,'17'0'16,"1"0"-16,17 0 0,18-18 15,53 1-15,-71-1 16,71 0-16,-88 18 15,17-17-15,-17 17 0,-18-18 16</inkml:trace>
  <inkml:trace contextRef="#ctx0" brushRef="#br0" timeOffset="20576.2585">20355 6332 0,'0'0'16,"0"89"-16,18-37 0,-18-16 16,0 52-16,0-35 0,0-18 15,0 36-15,0-54 16,0 1-16</inkml:trace>
  <inkml:trace contextRef="#ctx0" brushRef="#br0" timeOffset="21110.6803">19914 6685 0,'0'-17'15,"18"17"-15,-18-18 16,18 18 0,-18-18-16,17 1 15,1-1-15,-18-17 16,0 17-16,0-17 16,-18 35-16,1-18 15,-19 18-15,1 0 16,17 18-16,-35 17 15,53-17-15,0 35 16,0-36-16,36 36 16,-1-35-16,18 35 15,-18-36-15,18 19 16,-18-36-16,1 0 16,-19 0-1</inkml:trace>
  <inkml:trace contextRef="#ctx0" brushRef="#br0" timeOffset="23052.122">9631 7691 0,'17'17'15,"1"-17"-15,88 0 16,-18-17-16,124 17 16,-53 0-16,-1 0 15,1 0-15,17 0 0,195 0 16,-177 0-16,-18 0 15,1 0-15,-19-18 0,-16 18 16,34 0-16,-106 0 16,-17-18-1</inkml:trace>
  <inkml:trace contextRef="#ctx0" brushRef="#br0" timeOffset="23786.4566">18256 7373 0,'18'0'15,"70"0"1,-17 0-16,158 0 16,-70 0-16,193 18 15,-140-1-15,211 19 16,-228-19-16,193 19 15,-212-19-15,-35 1 16,-35-18-16,-36 0 0</inkml:trace>
  <inkml:trace contextRef="#ctx0" brushRef="#br0" timeOffset="36587.9415">9737 4621 0,'-18'0'16,"36"0"-16,-18 0 31,17 0 1,1 0-17,0 0-15,17 0 16,0 0-16,36 0 15,-18 0-15,52 18 16,-34-18-16,0 0 16,-19 18-16,37-1 15,-19 1-15,107 0 16,-72-1-16,125 1 16,-107-18-16,1 0 15,158 0-15,-141-18 16,124 1-16,-160 17 15,1 0-15,0-18 0,-35 18 16,35 0-16,-71 0 16,-18 18-16,1-1 15,-18 1-15,-18 0 16,18-1 0</inkml:trace>
  <inkml:trace contextRef="#ctx0" brushRef="#br0" timeOffset="38288.6464">10037 8625 0,'-18'-35'16,"0"18"-16,1-1 16,-19 0-16,1 18 0,0 0 15,0 0-15,-1 36 0,-34 34 16,52-17-16,0-18 15,1 18-15,17 0 0,53 18 16,-18-36 0,71 18-16,-36-53 15,71-18-15,-88 1 16,18-1-16,-36-17 16,0-1-16,1 1 0,-36-53 15,-18 53-15,-35-36 16,18 36-16,-36 17 15,36 1-15,0 17 16,17 17-16</inkml:trace>
  <inkml:trace contextRef="#ctx0" brushRef="#br0" timeOffset="38517.2555">10583 8961 0,'0'-18'32,"0"-53"-32,0 18 15,-17-35-15,17 35 16,17 18-16,1-35 16,-18 52-16,18 0 15,-1 18-15,1 0 0,17 18 16,-17 0-16,35 34 15,-36-34-15</inkml:trace>
  <inkml:trace contextRef="#ctx0" brushRef="#br0" timeOffset="39018.9759">11060 8608 0,'-53'0'15,"106"0"-15,-142 17 0,19 19 16,52-1 0,1-17-16,-1 17 15,18 0-15,18 36 0,17-54 16,35 19-16,-34-19 16,-1-17-16,18-17 15,-18 17-15,-17-18 0,17-17 16,-17 17-16,-18-52 15,0 34-15,0 1 16,-18 0-16,18 17 0,-18 0 0,1 1 16,17 34-1,17 36 1,-17-17-16,36 34 16,-1-52-16,-17 17 0,35 0 15,-36-17 1,1-18-16,-36-18 15,18 1-15,0-19 16,0 1-16,0-18 16,18 18-16,17-18 15,0 35-15,1 18 16,17 0 0,-18 36-16,-18-1 15,1-17-15,0 52 16,-1-52-16,1 35 15,0-18-15,-18-17 0</inkml:trace>
  <inkml:trace contextRef="#ctx0" brushRef="#br0" timeOffset="39440.1379">11942 8573 0,'-53'0'15,"106"0"-15,-142 17 16,36 36-16,36-18 16,17 36-16,0-18 15,35-18-15,-17-17 0,52 17 16,-52-17-16,17-18 16,0-18-1,-17-35-15,-18 18 16,0 0-16,-18-54 15,-17 36 1,35 36-16,-17-1 0,17 53 16,35 36-1,-18 0-15,36 70 16,-17-71-16,-19 1 0,1-1 16,17 54-16,-17-71 15,-36 17-15,-17-52 16,0 0-16,-1-18 15,1 0-15,-53-53 16,35 35-16,0-70 16,18 35-16,35 0 15,-18 0-15,18 0 0,18 18 16</inkml:trace>
  <inkml:trace contextRef="#ctx0" brushRef="#br0" timeOffset="39774.5273">12188 8819 0,'36'18'15,"-72"-36"-15,89 36 0,0-18 16,-17-18-16,-1 18 16,18-52-16,-36 34 15,1-35-15,-18 35 16,-35-52-16,17 35 15,-70-1 1,53 19-16,-54-1 16,54 36-16,-18 35 15,53-18-15,18 71 16,17-53-16,89 52 16,-54-52-16,89 0 15,-106-35-15,70 17 16,-70-35-16,-17 0 15,-54 0 1</inkml:trace>
  <inkml:trace contextRef="#ctx0" brushRef="#br0" timeOffset="52637.5761">14164 4851 0,'0'17'47,"18"36"-31,-18-17-16,17 69 15,-17-52-15,18 53 16,-18-71-16,18 18 16,-1 36-1,1-72-15,-18 18 16,0-17-16</inkml:trace>
  <inkml:trace contextRef="#ctx0" brushRef="#br0" timeOffset="52960.434">13988 5062 0,'-18'0'16,"36"0"31,-1-17-31,-17-1-16,18 0 0,0-17 15,-18 18-15,17-19 0,1 1 16,-1 17-16,1-17 15,0 17 1,-1 1-16,1 17 16,0-18-1,-1 36-15,1-18 16,17 35-16,1-17 16</inkml:trace>
  <inkml:trace contextRef="#ctx0" brushRef="#br0" timeOffset="54039.1828">18750 8361 0,'0'-18'0,"18"36"15,17 35 1,-17-18-16,-1 18 0,1 18 16,17-19-1,-17 19-15,0-18 0,17 70 16,-35-70-16,0 35 16,0-52-16,-35-1 15,-1-35-15,-17 0 16,18-18-16,-35-35 15,17 18-15,-18-53 16,18 35-16,35-17 16</inkml:trace>
  <inkml:trace contextRef="#ctx0" brushRef="#br0" timeOffset="54211.4558">18785 7920 0,'0'0'0,"0"18"15,0-1 1,0 1-16,36-1 16</inkml:trace>
  <inkml:trace contextRef="#ctx0" brushRef="#br0" timeOffset="54556.1827">19191 8343 0,'18'71'16,"-36"-142"-16,53 177 0,1-53 15,-1-35-15,0-1 16,-17-17-16,0 0 15,17-35-15,-35 0 16,17-1-16,-17-17 16,0 18-16,0-71 15,0 71-15,0 0 16,18 52 0,-18 36-1,18-17-15,-1 52 16,1-53-16,17 36 15,-17-54-15,0 19 0,-1-19 16,18 1-16,-17-18 16,0 0-16,-1-18 15</inkml:trace>
  <inkml:trace contextRef="#ctx0" brushRef="#br0" timeOffset="54706.5831">19756 8290 0,'0'0'0,"17"36"0,1-19 16,17 18-16,-17-17 15,-1 0-15,1 17 16,0-17-16,-1-1 16</inkml:trace>
  <inkml:trace contextRef="#ctx0" brushRef="#br0" timeOffset="54844.9505">19791 8114 0,'0'0'16,"17"18"0,1-18-16,0 17 15</inkml:trace>
  <inkml:trace contextRef="#ctx0" brushRef="#br0" timeOffset="55062.0263">20073 8255 0,'-18'18'0,"36"-36"0,-36 53 16,18 1-16,0-19 0,18 18 15,0 1-15,-18-19 16,17 1-16,19 0 0,-1-1 16,-17 1-16,17-18 15</inkml:trace>
  <inkml:trace contextRef="#ctx0" brushRef="#br0" timeOffset="55385.3425">20355 8449 0,'0'0'0,"36"0"15,-19 0-15,1-18 16,52 1-16,-52-1 16,0-17-16,17 0 15,-35 17-15,0 0 16,0 1-16,-35-1 0,-18 0 15,17 18-15,-16 0 16,34 18-16,-17 17 16,35 1-16,17 34 15,1-35 1,52 36-16,-34-53 16,17 17-16,-18-17 0,18-18 15,0 17-15,-18-17 0,0 0 16,1 0-16,-1-17 15</inkml:trace>
  <inkml:trace contextRef="#ctx0" brushRef="#br0" timeOffset="59361.128">7126 4868 0,'0'18'31,"0"53"-31,0-19 16,0 19-16,0-18 0,0 17 15,18-17-15,-18 36 16,17-54-16,1 0 16,0-17-16,-1-18 15,-17-18-15</inkml:trace>
  <inkml:trace contextRef="#ctx0" brushRef="#br0" timeOffset="59656.5426">6862 5115 0,'0'-17'16,"17"-1"-1,1 0-15,-1-17 16,1 0-16,35-36 16,-18 18-16,-17 18 15,0-18-15,-1 18 0,1 0 16,-1 17-16,-17 0 16,18 36-1,0 17-15,-1 1 16,1-19-16,0 18 15,-1-17-15,19 0 0,17 17 16,-36-35-16</inkml:trace>
  <inkml:trace contextRef="#ctx0" brushRef="#br0" timeOffset="60556.4783">10089 10195 0,'-17'-35'15,"34"70"-15,-52-88 0,18 53 0,-36-17 16,17 17-16,19 0 15,-36 35 1,35 53-16,18-53 16,0 71-16,18-70 15,35 17-15,0-18 16,35-18 0,-53-17-16,18-17 0,18-18 15,-54-1-15,-17 1 16,0-36-16,-17 36 15,-1 0-15,-17 0 0,17 17 16,-53-17-16,54 35 16,-18 0-16</inkml:trace>
  <inkml:trace contextRef="#ctx0" brushRef="#br0" timeOffset="60784.0828">10530 10407 0,'18'18'0,"-36"-36"0,54 53 16,-36-52-1,0-19-15,0 1 16,-18-36-16,0 36 16,18 0-16,-17 0 15,17-1 1,17 19-16,1 17 0,17 0 15,1 0-15,-19 17 16,19-17-16,-1 18 0</inkml:trace>
  <inkml:trace contextRef="#ctx0" brushRef="#br0" timeOffset="61267.8688">11042 10213 0,'0'0'0,"-18"-18"0,1 1 16,-19 34 0,1 19-1,35-19-15,-18 36 0,18-18 16,36 18 0,-1-35-16,18 0 0,-35-18 15,35-18 1,-18 0-16,-18-17 15,1 0-15,-18-18 16,0 18-16,-18 17 16,1 18-1,34 18-15,-17-1 16,36 36 0,-19-35-16,1-1 15,0-17-15,-1 18 0,1 0 16,0-18-16,-18-18 15,0 0-15,17-17 16,-17 17-16,18-34 16,-1 34-16,19-17 15,-19 35-15,19-18 16,-19 36 0,1 17-1,0-17-15,-1 17 16,1 0-16,-1-17 0,19 17 15,-19-17-15</inkml:trace>
  <inkml:trace contextRef="#ctx0" brushRef="#br0" timeOffset="61635.046">11695 10213 0,'-18'0'16,"36"0"-16,-54 18 0,1-18 0,0 35 15,35-18-15,0 1 16,17 0-16,19-18 16,-19 17-16,19-17 0,34-17 15,-35-1-15,1-17 16,-19 17-16,-17 1 16,0-1-16,0 0 0,-17 1 15,17 34 1,-36 19-16,36-1 15,0 18-15,0 0 0,18 0 16,-18-18-16,35 71 16,-17-71-16,17 36 15,-35-36-15,0 0 16,-17-17-16,-19 17 16,19-35-16,-36-18 15,18 1-15,-18-19 16,35 1-16,-17-18 0,-1 18 15,36-18-15</inkml:trace>
  <inkml:trace contextRef="#ctx0" brushRef="#br0" timeOffset="61941.0329">12047 10336 0,'53'0'15,"-106"0"-15,124-17 0,-18-19 16,0-16 0,-36 16-16,-17-17 15,0 36-15,-17-1 0,-1 0 16,-52 1-16,34 34 16,-17 19-1,36-19-15,-1 54 16,36-36-16,-1-17 15,19 17-15,17-17 0,70-1 16,-52 1-16,-1-18 0,36-18 16,-71 18-16,18 0 15</inkml:trace>
  <inkml:trace contextRef="#ctx0" brushRef="#br0" timeOffset="65450.6932">18821 10054 0,'0'0'15,"0"-17"-15,0-1 0,-36-17 16,1 17-1,-18 36-15,18-18 16,-36 70 0,54-52-16,-19 52 15,36-34-15,18 34 16,0-52-16,52 17 16,-34-35-16,34 0 15,-35-18-15,1 18 0,-19-35 16,1 18-16,0-1 15,-18 0-15,0 1 16,0 34 0,17 54-1,1-18-15,0 0 16,17 0-16,-18 0 0,36 52 16,-53-69-16,18 52 15,-18-53-15,0-17 16,-18 17-16,1-17 0,-54-1 15,18 1-15,-35-36 16,35 1-16,0-1 16,0 0-16,18-17 15,-36 0-15,54 0 16,17 17-16</inkml:trace>
  <inkml:trace contextRef="#ctx0" brushRef="#br0" timeOffset="65728.3334">19244 9666 0,'0'0'16,"0"-35"-16,0 17 0,0 36 15,0 17-15,0 18 0,18 71 16,-18-36 0,35 53-16,-17-71 15,17 54-15,0-71 16,0 17-16,-17-52 16,35-18-16,-18 0 15</inkml:trace>
  <inkml:trace contextRef="#ctx0" brushRef="#br0" timeOffset="66012.0877">19544 10107 0,'-53'18'15,"106"-36"-15,-124 53 16,36 18-16,35-17 16,18 16-16,17-34 15,36 0-15,-54-18 16,54 0-16,-54-18 15,1 0-15,-18-17 16,-18-18 0,1 18-16,-19 0 15,19 35-15,-1-18 16,18 36-16,18-1 16,-1 19-16,1-19 15,0 1-15,17 0 16,18 17-16,-35-18 15,17 1-15</inkml:trace>
  <inkml:trace contextRef="#ctx0" brushRef="#br0" timeOffset="66306.8717">19985 10054 0,'-35'-17'15,"17"34"-15,0-17 16,1 18-16,17-1 16,0 19-16,17-19 0,1 1 15,35 17-15,-35-17 16,17 0-16,-18-1 0,1 1 16,0 17-1,-18-17-15,-18-1 16,0-17-16,-17 0 15,0 0-15,-18 0 16,35-17 0,36 17-1</inkml:trace>
  <inkml:trace contextRef="#ctx0" brushRef="#br0" timeOffset="66595.6404">20355 10054 0,'0'0'15,"-53"0"-15,18 0 0,0 18 16,35-1-16,0 1 16,0 0-16,0 17 15,53 0-15,-18-17 16,36 17-16,-36-17 15,0-1-15,0 1 0,-17 0 16,-18-1-16,0 1 16,0 0-16,-53-1 15,18-17-15,0 18 16,-18-18-16,17 18 0,1-18 0,0 17 16,-36 1-16</inkml:trace>
  <inkml:trace contextRef="#ctx0" brushRef="#br0" timeOffset="67365.4139">9984 11536 0,'0'0'16,"-36"-18"-16,1 1 0,-18 17 15,18 17-15,0 18 16,-1-17-16,19 35 16,-19 35-16,36-35 15,53 18-15,-17-36 16,17 0-16,-1-17 0,19-18 15,-18 0-15,17 0 16,36-53-16,-70 35 16,-1-35-16,-18 18 15,-34 0-15,-1 0 0,-17-1 16,-53-34-16,52 52 16,-52 0-16,71 18 15,-19 18 1</inkml:trace>
  <inkml:trace contextRef="#ctx0" brushRef="#br0" timeOffset="67613.5735">10513 11889 0,'0'17'15,"0"-34"1,-18-36-16,1-18 15,17 18-15,-18 18 16,0-53 0,18 35-1,0 35-15,18 1 0,0 17 16,-1 0-16,36 35 16,-18 0-1,-17-17-15,35 35 16</inkml:trace>
  <inkml:trace contextRef="#ctx0" brushRef="#br0" timeOffset="68232.1277">11077 11589 0,'-35'-18'15,"70"36"-15,-88-54 0,36 36 0,-54 18 16,36 0-16,0-1 15,-1 19-15,19-1 0,-1-17 16,18 17-16,0 0 0,18-17 16,35 35-16,-18-36 15,35 1 1,-34-18-16,-1-18 16,0 18-16,-17-17 0,0-1 0,-1-35 15,-17 18-15,0-18 16,0 35-16,-17 1 15,17 34 17,17 36-32,1-17 15,-1-19-15,19 36 16,-19-35-16,1-1 0,0 1 16,-36-36-1,18-17 1,0 0-1,0 0-15,18-1 16,-18 19-16,17-1 0,1 18 16,17-18-16,-17 36 15,-1 17 1,1-17-16,0 0 16,-1 34-16,19-34 15,-19 0-15</inkml:trace>
  <inkml:trace contextRef="#ctx0" brushRef="#br0" timeOffset="68625.1111">11659 11624 0,'-53'18'0,"106"-36"0,-123 53 15,52 1 1,18-19-16,0 36 15,18-35-15,35-1 16,-36 1-16,19-18 0,-19 0 16,1 0-16,0 0 0,-18-18 15,0 1-15,0-1 16,0 1 0,-18 17-16,36 17 15,-1 36 1,1-18-16,17 54 15,-17-37-15,35 37 16,-36-54-16,-17 0 16,0 0-16,0 1 0,-17-19 15,-36 19-15,17-36 16,1 0-16,-35-53 16,17 0-1,35 0-15,18-35 16,0 52-16,18-16 0</inkml:trace>
  <inkml:trace contextRef="#ctx0" brushRef="#br0" timeOffset="68936.4111">11977 11818 0,'17'0'0,"1"0"15,-18-18-15,35-17 16,1 18-16,-1-54 15,-17 53-15,-18-52 16,-18 34-16,-35-16 16,18 34-16,-36 0 15,36 18-15,-18 18 16,53 0-16,0 52 16,18-35-16,17 18 15,0-17-15,0-1 16,18 0-16,0 0 0,53 1 15,-53-19-15,18 19 16,-36-36 0,-17 0-16,-18-18 15</inkml:trace>
  <inkml:trace contextRef="#ctx0" brushRef="#br0" timeOffset="81399.3883">23707 4833 0,'0'-18'0,"0"36"16,17 35 0,-17-18-16,0 18 15,18 0-15,-18 0 0,18 0 16,-1 70 0,1-70-16,0 36 15,-1-37-15,1 1 16,-1-35-16,1 0 15,0-18-15,-18-18 16</inkml:trace>
  <inkml:trace contextRef="#ctx0" brushRef="#br0" timeOffset="81731.1103">23442 5203 0,'0'0'16,"0"-17"0,0-1-16,18 1 0,-1-1 15,1 0-15,17-17 16,-17 0-16,17-1 0,0 1 16,18-35-16,-35 34 15,0 1-15,-1 17 0,1-17 16,0 18-16,-1-19 15,1 19-15,0 17 16,-18-18-16,17 18 0,1 0 16,-1 0-1,1 0-15,0 18 0,35 35 16,17-18 0,-35-18-16,1 1 15,-1 0-15</inkml:trace>
  <inkml:trace contextRef="#ctx0" brushRef="#br0" timeOffset="82634.6375">18838 11624 0,'0'0'0,"18"0"16,-18 53 0,0-18-16,18 71 15,-18-53 1,17 35-16,-17-53 16,18-17-16,-18 0 0,0-1 15,0-34 1,18-54-16,-18 36 15,0-53 1,0 35-16,17 0 16,1 35-16,17 36 15,-17 0-15,-1 17 16,1 0 0,0-17-16,-1 17 0,1-17 15,0-1 1,-1-34-16,1 17 15,17-36-15,-17 1 16,-1 17-16,1 1 16,17-1-16,-17 18 15,17 18-15,-17-1 16,-18 1-16,18 17 0,-18 36 16,17-36-16,1 36 15,-1-54-15,1 1 16,0 0-16,-1-1 0,1-17 15</inkml:trace>
  <inkml:trace contextRef="#ctx0" brushRef="#br0" timeOffset="83112.2099">19650 11800 0,'0'0'0,"0"36"16,17-19-16,-17 36 15,0-35-15,18 17 16,0-17-16,-1-1 0,1 1 0,17 0 16,-17-18-16,35-18 15,-53 0 1,35-34-16,-17 34 16,-1-35-16,1 35 15,-18-17-15,0 17 16,0 36-1,18 0 1,-18-1-16,17 19 0,19-1 16,-19 0-16,36 53 15,-18-35-15,-17 0 0,17 53 16,-17-18 0,-18-35-16,-18 0 15,-52 53 1,34-71-16,-52 36 0,35-36 15,18-17-15,-36-1 16,36-34-16,35-1 16,-17-17-16,17-1 0,52-87 15,1 70-15,71-53 16,-71 53-16,70-35 16,-87 70-16,16 1 15</inkml:trace>
  <inkml:trace contextRef="#ctx0" brushRef="#br0" timeOffset="88969.1336">11077 13123 0,'0'0'0,"0"18"15,18 53-15,-18-36 16,0 18-16,18 17 0,-1 1 15,1 123 1,-18-88-16,17 88 16,-17-106-16,18 35 15,-18-87-15,18 17 16,-18-71 0,0 0-1</inkml:trace>
  <inkml:trace contextRef="#ctx0" brushRef="#br0" timeOffset="89369.1657">10866 13547 0,'17'-18'47,"-17"0"-47,35-17 0,-17 0 15,35-53-15,-18-1 16,1 54-16,-19-18 15,1 0 1,0 36-16,-18 34 16,17 1-1,1 17-15,35 36 16,-36-54-16,54 54 16,-36-53-16,18 35 15,-35-18-15,-1-18 16</inkml:trace>
  <inkml:trace contextRef="#ctx0" brushRef="#br0" timeOffset="92010.2561">19438 13529 0,'0'88'16,"18"-17"-1,-18-1-15,35 107 16,-35-89-16,18-18 0,-18 1 16,17 53-1,-17-19-15,0-69 16,0-19-16,0 19 15</inkml:trace>
  <inkml:trace contextRef="#ctx0" brushRef="#br0" timeOffset="92332.6142">19173 13935 0,'0'0'15,"-17"0"-15,34-18 32,19 0-17,-19 1-15,1-1 0,0-17 16,35-53-16,-36 35 16,1 0-16,17-53 15,-17 71-15,-18-18 16,17 53-1,1 0-15,0 17 16,52 36-16,-34-17 16,52 34-16,-53-52 15,71 35 1,-71-18-16,18-17 0,-35-1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01:21.0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4392 6632 0,'-35'-35'16,"70"70"-16,-123-70 16,53 35-16,-18 18 0,-35 35 15,35-1 1,-18 54-16,36-35 15,17 70-15,18-88 16,18 17-16,-1-17 0,54 36 16,-18-54-16,17-18 15,-17-17-15,18 18 16,52-36-16,-70 1 16,18-18-16</inkml:trace>
  <inkml:trace contextRef="#ctx0" brushRef="#br0" timeOffset="229.1094">4533 7214 0,'0'18'16,"0"0"-16,0 17 15,0-17-15,18-1 0,-1 1 16,19-1-16,17 1 0,-18-18 16,36 0-1,-54-18-15,18 18 0,-17-52 16,-18 34-16,0-35 15,-18 35-15,-17-17 16,18 17-16,-19 18 0,1 0 16,-18 0-1,35 0-15,18 36 16,0-19-16</inkml:trace>
  <inkml:trace contextRef="#ctx0" brushRef="#br0" timeOffset="550.9652">4921 7444 0,'-17'-18'15,"17"0"-15,0 1 16,0-1-16,0-17 0,0-18 15,0 35-15,35-35 16,-17 53-16,17-17 16,-18 17-16,19 0 15,-19 17 1,1 19-16,0-19 16,-1 1-16,-17 0 0,0-1 15,0 18-15,0-17 16,18 0-1,0-18-15,-1-18 16</inkml:trace>
  <inkml:trace contextRef="#ctx0" brushRef="#br0" timeOffset="1864.6441">5292 7161 0,'17'0'0,"36"0"16,-17 0-16,34-35 16,-35 35-16,36-18 15,-36 18 1,-17-17-16,-1 17 16</inkml:trace>
  <inkml:trace contextRef="#ctx0" brushRef="#br0" timeOffset="2052.6609">5468 6826 0,'0'0'16,"0"88"-16,0-35 0,0 53 16,0-53-16,0-18 15,18 18-15,-1-17 16,19 17-16,-19-36 15,1 1-15,35-18 16</inkml:trace>
  <inkml:trace contextRef="#ctx0" brushRef="#br0" timeOffset="2503.3033">5697 7197 0,'0'17'0,"18"-17"15,0 18-15,17-18 16,-17-18-16,17 18 16,0-35-16,-17 17 15,-1-17-15,-17 17 16,-35-17-16,17 18 16,-34 17-16,34 0 15,-17 17 1,17 1-16,18 17 15,0-17-15,0 17 0,18-17 0,-1 17 16,1-17-16,17 17 0,0-35 16,1 18-16,-1-1 15,0-17-15,1 0 0,-19 0 16,1 0-16,0 0 0,-18-17 16,0-1-1,0-17-15,-18 17 16,36 18-1,-1 0 1,1 18 0,-1-1-16,1-17 0,0 18 15,35-18 1,-36 0-16,1 0 0,17 0 16,-17-18-1</inkml:trace>
  <inkml:trace contextRef="#ctx0" brushRef="#br0" timeOffset="2630.5612">6209 7232 0,'0'0'0,"-53"18"16,35-1-1,1 1-15,-19 35 16,36-36-16,0 1 16,18-18-1</inkml:trace>
  <inkml:trace contextRef="#ctx0" brushRef="#br0" timeOffset="2837.639">6350 7179 0,'0'0'0,"18"0"0,35-18 16,-36 18-16,71-35 15,-52 17-15,-1 1 16,18-1 0,-18 1-16,-35-1 15</inkml:trace>
  <inkml:trace contextRef="#ctx0" brushRef="#br0" timeOffset="3081.583">6526 6791 0,'0'35'15,"-17"36"1,17 17-16,-18 18 16,18-53-16,0 53 15,18-71-15,-1 0 16,36 0-1,0-17-15,-17-18 0,16 0 16,-16 0-16,-19-18 16,1 18-1</inkml:trace>
  <inkml:trace contextRef="#ctx0" brushRef="#br0" timeOffset="4671.5286">8908 7038 0,'0'-35'15,"0"70"-15,0-88 0,-18 35 16,0 18-16,-35-17 15,18 34-15,-35 19 16,34-19 0,1 19-16,17-19 0,1 54 15,17-36-15,17 18 16,19-18-16,52 1 16,-35-19-16,53-17 15,-53 0-15,-18 0 16,18 0-16,-36 0 15,1 0-15</inkml:trace>
  <inkml:trace contextRef="#ctx0" brushRef="#br0" timeOffset="5405.9808">10619 6456 0,'-18'0'15,"0"0"-15,1 17 0,-1 19 16,0-1-16,18 18 0,-35 88 16,35-70-16,-17-18 15,17 17-15,17-17 0,18 53 16,1-71-16,17 18 16,-18-35-16,18-1 15,-18-17-15,0 0 16,1-17-16,-1-1 0</inkml:trace>
  <inkml:trace contextRef="#ctx0" brushRef="#br0" timeOffset="5578.4399">10866 6650 0,'0'0'0,"17"18"16,1-18-16,-18 17 15,17 1 1,-17-1-16,18-17 0,0 36 16,-1-36-16,1 0 15</inkml:trace>
  <inkml:trace contextRef="#ctx0" brushRef="#br0" timeOffset="5705.7789">11042 6579 0,'18'36'0,"-18"-19"16,17 19-16,1-19 16,0 18-1</inkml:trace>
  <inkml:trace contextRef="#ctx0" brushRef="#br0" timeOffset="6001.3426">11307 6950 0,'-18'35'15,"18"-17"-15,18 17 16,-1-17-16,1-18 16,-1 17-16,1 1 0,17-18 15,1 0-15,-19 0 16,36-18-16,-35 1 15,-1-1-15,-17 0 16,0 1-16,-17-1 16,-1 0-16,-35-17 0,36 35 15,-19-18 1,19 18-16,17 18 16,0 0-16,17-18 15</inkml:trace>
  <inkml:trace contextRef="#ctx0" brushRef="#br0" timeOffset="7050.9363">11695 7073 0,'-18'-17'16,"0"-19"0,18 1-16,-17 17 0,17-17 15,0 17-15,0 1 16,17 17-16,1 0 15,35 0-15,-18 0 16,0 0-16,1 0 0,-19 0 16,54 17-1,-53-17-15,-1 0 16,-17 18 0,-35-18-16,35 18 15,-18-1-15,1-17 16,-1 18-16,18 0 15,0-1-15,18 1 16,-1-18-16,19 0 16,16 0-1,-34 0-15,0-35 0,-1 17 16,-17 0 0,0 1-16,0-1 15,0 36 16,18-1-15,-18 1-16,18 17 16,-18-17-1,17-18 1,-17-18-16,0 1 16,0-1-16,18 0 15,-18 1-15,18-1 16,-1 18-16,1 0 15,-1 18 1,1-1-16,0 1 16,-1 17-16,1-17 15,0 0 1,-1-18-16,1 0 0,0 0 16,-1 0-1,1-18-15,-18 0 16,18 1-16,-18-1 15,0 0-15,-18 18 16,0 0 0,18 18-1,0 0-15,0 17 16,0-17-16,0-1 0,0 1 16,18-1-16,-18 1 0,35 35 15,-35-35-15,18-1 16,-1 1-16,1 17 0,-18 18 15,0-18-15,-18 18 16,1-35-16,-36 17 16,35-17-16,-35-18 15,18 0-15,0 0 16,17-18-16,18 1 16,0-1-16,18-17 15,-1-1-15,19 1 0,-1 0 16,36-18-16,-36 53 15,0-18-15,0 18 0,1-17 16,-19 17 0,1 0-16,-36-18 15,1 18 1,-1-18-16,-17 18 16,52 0 15,36 0-16,-17 0-15,16-17 16</inkml:trace>
  <inkml:trace contextRef="#ctx0" brushRef="#br0" timeOffset="7240.9408">12788 6597 0,'0'18'16,"0"-1"-16,0 1 16,18 17-16,-18-17 15,0-1-15,17 1 16,1-18-16,0 0 16,-18-18-16</inkml:trace>
  <inkml:trace contextRef="#ctx0" brushRef="#br0" timeOffset="7357.25">12965 6597 0,'0'35'16,"0"-17"-16,0 0 0,0-1 15,0 18 1,17-35-16</inkml:trace>
  <inkml:trace contextRef="#ctx0" brushRef="#br0" timeOffset="7674.9041">13053 6438 0,'0'0'16,"0"-17"-16,17 17 16,1 0-1,0 0-15,-18 17 0,17 1 16,19 52-16,-19-34 15,1-1-15,0 53 16,17-17 0,-35-36-16,17 0 0,-17 36 15,-17-18 1,-18 17 0,17-17-16,-17-18 15,17 1 1,0-19-1,18 1-15,-17-18 16</inkml:trace>
  <inkml:trace contextRef="#ctx0" brushRef="#br0" timeOffset="8319.7135">14905 6738 0,'-35'0'16,"52"-18"0,89 18-1,-35 0-15,140-17 16,-87 17-16,17-18 16,18 18-16,17 0 0,142-17 15,-177 17-15,88 0 16,-141 0-16,-17 0 15,-1 0-15,-34 0 0,-19 0 16,-17-18-16,-17 0 16</inkml:trace>
  <inkml:trace contextRef="#ctx0" brushRef="#br0" timeOffset="8581.9126">16545 6297 0,'18'0'15,"-36"0"-15,36 18 0,35-1 0,-18 1 16,36 17 0,-18-17-16,0 17 15,-1-17-15,19 17 0,35 18 16,-53-18-16,35 18 16,-70-17-16,-18-19 15,0 18-15,-18-17 0,-53 35 16,18-18-16,-35 1 15,35-19-15,0 1 16,18-1-16,-18 1 0,18 17 16,17-17-16</inkml:trace>
  <inkml:trace contextRef="#ctx0" brushRef="#br0" timeOffset="9693.5461">17939 6227 0,'35'0'16,"53"-18"-1,-17 0-15,70 1 16,-71-1-16,1 18 15,-18-18-15,0 18 16,-18-17-16,0 17 0,-17-18 16</inkml:trace>
  <inkml:trace contextRef="#ctx0" brushRef="#br0" timeOffset="9832.916">18344 6315 0,'18'141'16,"-36"-282"-16,54 352 0,-1-105 15,-17-53-15,35 35 16,-36-52 0,36 17-16,-35-53 15</inkml:trace>
  <inkml:trace contextRef="#ctx0" brushRef="#br0" timeOffset="10054.5049">18803 6562 0,'0'0'16,"-35"53"-16,0-18 0,-1 18 15,36-18-15,18 18 16,0-18-16,52-17 16,-35-18-16,36 0 15,-53-18-15,34-17 16,-34 17-16,-18-17 15,0 17-15,0 1 0,0-1 16</inkml:trace>
  <inkml:trace contextRef="#ctx0" brushRef="#br0" timeOffset="10917.5362">18962 6720 0,'17'36'16,"-34"-72"-16,52 72 0,-17-19 16,-1-17-16,1 0 0,17 0 15,-17-17 1,-18-19-16,0 19 15,0-18-15,0 17 16,0 0-16,0 1 16,18 17-16,34-18 15,-34 0-15,53 18 16,-36 0-16,0 0 16,-17 0-16,17 0 0,-17 0 15,-18 18 1,-18 0-16,-17-1 15,17 1-15,18 0 16,-17-1-16,17 1 16,0 17-16,0-17 15,17-18-15,-17 17 16,36-17-16,-19 0 16,1-17-16,-1 17 15,-17-18 1,0 36-1,18 35-15,-18-18 16,18 18-16,-1 0 0,1 0 16,17 35-16,-17-35 15,0 0 1,-18-36-16,-18-17 16,0 0-16,-35-17 15,36-1-15,-19-17 0,1-53 16,18 35-16,-1-36 15,0 37 1,36-1-16,0 53 16,-1-18-16,18 36 0,-17-18 15,53 35-15,-36-35 16,18 18-16,-18-18 16,0 0-1,-17 0-15,0-36 16,-18 19-16,0-1 15,0 0-15,-18-17 0,0 35 16,1 0-16,-1 0 16,18 18-1,0-1-15,18 19 16,17-19-16,-17-17 16,17 0-16,-17 18 0,17-18 15,-18 0-15,-17-18 16,18 18-16,-18-17 0,-18-19 15,18 19 1,-17-1-16,17 0 16,17 1-16,1-1 15,17 1-15,-17-1 16,53 0-16,-36 18 16,0-17-16,0 17 15,1-18-15,-19 0 0,36 1 16,-53-1-16,18-17 15</inkml:trace>
  <inkml:trace contextRef="#ctx0" brushRef="#br0" timeOffset="11123.0828">20020 6403 0,'0'0'15,"0"18"-15,0-1 0,18 54 16,-1-36-16,1 0 15,-18 18-15,35-17 16,18 34-16,-17-35 16,34-17-16,-35 0 15,36-18-15,-36-18 16,-17 0-16,-18 1 16,0-1-1</inkml:trace>
  <inkml:trace contextRef="#ctx0" brushRef="#br0" timeOffset="11651.7913">21908 6456 0,'35'-18'16,"-70"36"-16,105-53 0,-35 17 0,18 0 15,18 1-15,-18-1 0,0 0 16,52 1 0,-69 17-16,34-18 15,-52 0-15,-18 1 16,-18-1-16</inkml:trace>
  <inkml:trace contextRef="#ctx0" brushRef="#br0" timeOffset="11873.3811">22190 6068 0,'0'0'15,"17"53"-15,-17-18 0,-17 0 16,17 18-16,0-18 0,0 1 15,35 52-15,-17-35 16,52 0-16,-35-18 16,89-17-16,-71-18 15,35 0-15,-53 0 16,18-18 0,-53 0-16</inkml:trace>
  <inkml:trace contextRef="#ctx0" brushRef="#br0" timeOffset="12907.8677">24941 5697 0,'-35'18'0,"0"17"16,-18 71-16,35-53 16,-17 106-16,35-89 15,0 1-15,18-1 16,-1-17-16,19 0 16,-1 0-16,0-18 0,36 36 15,-36-53-15,-17-18 16,17 17-16,0-17 0,-17-17 15</inkml:trace>
  <inkml:trace contextRef="#ctx0" brushRef="#br0" timeOffset="13103.3869">25241 5874 0,'36'17'15,"-19"1"-15,1 0 16,17 17-16,-17-17 16,17 17-1,-17-35-15,17 0 16,-17 0-16</inkml:trace>
  <inkml:trace contextRef="#ctx0" brushRef="#br0" timeOffset="13230.7251">25453 5803 0,'0'35'16,"18"-17"-16,-18 17 15,17-17-15,-17 17 0,18 1 16</inkml:trace>
  <inkml:trace contextRef="#ctx0" brushRef="#br0" timeOffset="13487.8171">25841 6368 0,'53'123'15,"-35"-52"-15,17 70 16,-18-88-16,1 0 15,0-18-15,-18 0 0,0 0 16,0-17-16,0 0 16,-18-18-16,-17-36 15,0 1-15,-36-53 16,18 17-16,18 1 16</inkml:trace>
  <inkml:trace contextRef="#ctx0" brushRef="#br0" timeOffset="13604.0356">25629 5980 0,'0'0'0,"71"-18"0,-36 18 15,-17-18-15,35 18 16,-36 0-16</inkml:trace>
  <inkml:trace contextRef="#ctx0" brushRef="#br0" timeOffset="13898.5582">26088 6385 0,'18'18'0,"-36"-36"0,53 36 16,-17 0-16,-1-18 16,1 0-16,35-18 15,-35 18-15,-1-18 16,-17 1-16,0-19 0,0 19 15,0-19-15,0 19 0,0-18 16,0 52 15,18 1-31,0 17 16,-1-17-16,1 17 16,0-17-16,17 17 15,-35-17-15,17-18 16</inkml:trace>
  <inkml:trace contextRef="#ctx0" brushRef="#br0" timeOffset="14043.4452">26582 6279 0,'0'53'15,"0"-106"-15,0 142 0,17-54 16,-17-17-16,18-1 15,0-17-15</inkml:trace>
  <inkml:trace contextRef="#ctx0" brushRef="#br0" timeOffset="14182.312">26599 6033 0,'0'17'15,"18"1"1</inkml:trace>
  <inkml:trace contextRef="#ctx0" brushRef="#br0" timeOffset="14504.6699">26846 6279 0,'-17'36'0,"17"-19"16,0 36-16,0-17 16,17-1-1,19-18-15,-1 1 16,-17-18-16,17 0 16,-17-18-16,-18 1 0,35-18 15,-35 17-15,17-17 16,-17 17-16,0 0 15,-17 18-15,-1-17 16,18 34-16,0 36 16,18-35-16,-1 35 15,19-36-15,-19 1 16,19-18-16,-19 0 0,36 0 16,-18-18-1</inkml:trace>
  <inkml:trace contextRef="#ctx0" brushRef="#br0" timeOffset="14687.6563">27411 5821 0,'0'0'16,"0"17"-16,0 1 0,0 17 15,17-17-15,-17 0 16,18-18-16</inkml:trace>
  <inkml:trace contextRef="#ctx0" brushRef="#br0" timeOffset="14826.5257">27552 5856 0,'0'18'16,"0"-1"-16,18 19 15,-18-19-15,17 19 16,1-36-16,0 17 16</inkml:trace>
  <inkml:trace contextRef="#ctx0" brushRef="#br0" timeOffset="15027.017">27869 5768 0,'36'88'16,"-72"-176"-16,89 211 0,-17-17 15,-19-35-15,1 52 16,-18-70 0,-18 71-16,1-71 15,-36 35-15,17-35 16,1-18-16</inkml:trace>
  <inkml:trace contextRef="#ctx0" brushRef="#br0" timeOffset="24971.9379">11077 7726 0,'0'-18'0,"-17"1"16,-1 17-1,18-18-15,-18 18 16,18 18-16,-17-18 0,-1 70 15,18-35-15,-18 1 16,18 17-16,0-18 0,0 18 16,18 17-1,0-52-15,-1 0 0,1-1 16,35 1-16,-18-18 16,-17 0-16,-1 0 0,1-18 15,17-35-15,-52 36 16,-1-36-1,0 35-15,1 18 16,-18-17-16,-1 17 0,-17 0 16,36 0-16,17 17 15</inkml:trace>
  <inkml:trace contextRef="#ctx0" brushRef="#br0" timeOffset="25376.0095">11377 7761 0,'0'-18'0,"18"18"15,-1 0 1,1 0-16,0 0 0,-1 0 0,1 18 16,0-18-16,17 35 15,-35-17-15,0 17 16,0-17-16,-18 17 0,1-17 15,-1 17-15,0 0 0,-35 1 16,36-19-16,17 1 16,17-18-1,36 0 1,-17-18-16,-19 18 16,18-17-16,-17 17 15</inkml:trace>
  <inkml:trace contextRef="#ctx0" brushRef="#br0" timeOffset="26667.0468">11783 7726 0,'17'0'0,"1"0"16,0 0 0,17 0-16,-17-18 0,-1 18 15,1-17-15,0 17 16,-1-18-16</inkml:trace>
  <inkml:trace contextRef="#ctx0" brushRef="#br0" timeOffset="26938.5323">11783 7726 0,'0'0'0,"0"17"0,17 1 16,-17 0-16,18-1 15,0 19 1,-1-19-16,1-17 16,0 18-16,35 17 15,-53-17-15,17-18 0,1 35 16,-18-17 0,-18-18-16,1 17 15,-1-17-15,-35 0 16,35 0-16,1 0 15,-1-17 1,0 17-16</inkml:trace>
  <inkml:trace contextRef="#ctx0" brushRef="#br0" timeOffset="27301.929">12118 7743 0,'18'0'16,"17"0"0,-18 0-16,19 0 0,-1 0 15,-17-17 1,17 17-16,-17 0 0,-1 0 15,1 0-15,0 0 0,-18 17 16,0 1 0,0 0-16,-18 35 0,18-36 15,-18 36 1,18-17-16,0-1 16,18 0-16,-18-17 15,18-1-15,-1 1 16,-17-36-1,-17 18 1</inkml:trace>
  <inkml:trace contextRef="#ctx0" brushRef="#br0" timeOffset="27444.8091">12206 7938 0,'71'17'0,"-142"-34"0,195 34 15,-71-34-15,-1-1 0,-16 18 16,-1-18-16,0 18 0,-17-17 16</inkml:trace>
  <inkml:trace contextRef="#ctx0" brushRef="#br0" timeOffset="29324.9547">25682 7373 0,'0'0'0,"-17"18"0,-19 35 16,36-18-16,0 0 15,18-17-15,0-1 16,52 19-16,-35-36 15,54 0-15,-54 0 16,35 0-16,-34-18 16,-36 0-16</inkml:trace>
  <inkml:trace contextRef="#ctx0" brushRef="#br0" timeOffset="29485.883">25859 7408 0,'0'71'16,"0"-142"-16,17 177 0,-17-71 16,18 1-16,0-1 0,-18 0 15,17-17-15,18 35 16,-17-36-16</inkml:trace>
  <inkml:trace contextRef="#ctx0" brushRef="#br0" timeOffset="29926.0813">26247 7303 0,'-36'0'0,"72"0"0,-72 17 16,36 1-16,0 17 15,18 18 1,-18-35-16,18 17 0,35 35 16,-36-52-16,19 17 15,-19-17-15,-17 17 0,18-17 16,-18 0-16,-35-1 16,17-17-16,-17 0 15,17-17 1,-17-36-16,17 35 15,18-35-15,0 35 16,35-17-16,1 0 16,17 0-1,-18-1-15,18 1 16,-36 17-16,-17 1 16,0-1-16,-17 1 0,-1 17 15,0 0-15,1 0 0,-36 0 16,35 0-16,1 17 15,17 1-15,17-18 16</inkml:trace>
  <inkml:trace contextRef="#ctx0" brushRef="#br0" timeOffset="30386.3047">26635 7338 0,'17'-18'15,"19"1"1,-1 17-1,18 17-15,-36 1 16,-17-1-16,18 19 16,-18 17-1,0-36-15,-18 19 0,1-19 16,17 1-16,0-1 16,0 1-1,17-18-15,19 35 16,-19-35-16,19 36 15,-19-19-15,1 19 16,-36-19-16,1 1 16,-1-18-16,0 0 15,-17 0-15,-18 0 16,36 0-16,-19-18 16,19 1-16,17-1 15</inkml:trace>
  <inkml:trace contextRef="#ctx0" brushRef="#br0" timeOffset="30654.9333">27146 7391 0,'-17'0'16,"-1"17"-1,0 19-15,18-1 16,0 0-16,0 0 16,36 1-1,-1-19-15,35 1 16,-17-18-16,-17 0 0,34-18 16,-35 18-1,-17-17-15,-18-1 16,0 0-16</inkml:trace>
  <inkml:trace contextRef="#ctx0" brushRef="#br0" timeOffset="30823.9524">27323 7479 0,'0'0'16,"0"53"-16,-18-18 0,18 0 0,0 1 15,0 17-15,18-18 0,-18 0 16,17 0-16,1 1 16,-18-1-16</inkml:trace>
  <inkml:trace contextRef="#ctx0" brushRef="#br0" timeOffset="44752.168">11412 4851 0,'0'17'15,"36"1"-15,-19 0 16,1-1-16,35 19 15,-18-19-15,18 18 0,18 1 16,-36-19 0,0 19-16,36-1 15,-36-17-15,-17-1 0,-1-17 16,1 35-16</inkml:trace>
  <inkml:trace contextRef="#ctx0" brushRef="#br0" timeOffset="44941.1691">11871 4868 0,'-35'0'16,"70"0"-16,-106 0 15,36 18-15,0 0 0,0 17 16,-36 18-16,53-18 15,-35 36 1,53-36-16,0-17 0,0-1 16</inkml:trace>
  <inkml:trace contextRef="#ctx0" brushRef="#br0" timeOffset="47076.837">13353 4868 0,'17'0'0,"1"18"15,0 0-15,17-18 0,35 17 16,1-17-16,70 0 15,-70 0 1,17 0-16,106 0 16,-71 18-16,124-18 15,-123 0-15,34-18 0,160 18 16,-159 0-16,-1 0 16,37-17-16,-19 17 15,194 0-15,-193 0 16,193 0-16,-193 0 15,211 17-15,-194 1 16,-18-18-16,18 0 0,0 0 16,212 0-1,-212 0-15,194 0 16,-194 0-16,0-18 0,194 18 16,-212 0-16,195-17 15,-177 17-15,194-18 16,-194 18-16,212-18 15,-212 1 1,194-1-16,-212 18 16,159-18-16,-194 1 15,18-1-15,-18 18 0,124-17 16,-159-1-16,123 0 16,-123 1-16,-18-1 15,0 0-15,-17 18 16,34-17-16,-69-1 15,-1 18-15,-35-18 16,18 18 0,-18-17-16</inkml:trace>
  <inkml:trace contextRef="#ctx0" brushRef="#br0" timeOffset="47321.9877">24024 4551 0,'71'17'15,"-142"-34"-15,177 52 0,0 0 16,-53-17-16,70 17 16,-52-17-16,-18 17 15,17 1-15,-52-1 16,-18-18-16,-18 1 0,1 0 15,-72 17-15,54-35 16,-71 18 0,53-18-16</inkml:trace>
  <inkml:trace contextRef="#ctx0" brushRef="#br0" timeOffset="47998.8661">25576 4516 0,'0'-18'0,"-17"18"16,17 35-1,0-17-15,17 35 16,1-18-16,35 0 16,-18-17-16,-17 0 15,52-18-15,-34-18 16,-1 18-16,-17-35 15,17 17-15,-17-17 0,-18 17 0,17-17 16,1 17-16,-18 1 16,0-1-16,17 18 15,1 70 1,0 36 0,-1-53-16,19 53 15,-1-53-15,0 35 16,-35-70-16,18 35 15,-18-36-15,-53 1 16,18 0-16,-54-36 16,37 18-16,-1-18 15,0 1-15,0-1 0,-71 0 16,71 1 0,-35-1-16</inkml:trace>
  <inkml:trace contextRef="#ctx0" brushRef="#br0" timeOffset="62509.9097">4233 9349 0,'18'17'16,"0"-17"0,-1 0 15,-17-17-16,0-1 1,0 0 0,0 1-1,-17-1 1,-19 18-16,19 0 16,-19-18-1,1 18-15,-18 36 16,36-36-16,-19 53 15,19-36-15,-1 54 16,18-18-16,0 35 16,18-53-16,17 0 0,0 1 15,18 34 1,0-52-16,-18 0 16,1-1-16,-1-17 0,53 0 15,-53-17-15,36-36 16,-36 35-16,-17-17 15,-1-18-15,-17 18 0,0-54 16,-17 54-16,-36-35 16,18 34-16,-18 1 15,0 17-15,0 18 0,0-17 16,0 17-16,18 0 0,0 0 16,17 0-1,18 17-15</inkml:trace>
  <inkml:trace contextRef="#ctx0" brushRef="#br0" timeOffset="64226.196">4727 9772 0,'18'0'31,"0"0"-15,-18-18 31,-18 18-32,18-17 1,-35 17-16,17 0 16,-17 0-1,17 17-15,0 1 16,1-18-16,17 18 16,-18-1-16,18 1 15,18 0 1,-1-1-16,19 1 15,17-1-15,-36-17 16,19 0-16,16 0 16,-34 0-1,-36 0 1</inkml:trace>
  <inkml:trace contextRef="#ctx0" brushRef="#br0" timeOffset="68987.1689">5574 9507 0,'18'0'0,"-1"18"15,18-18-15,1 18 0,70-18 16,-54 17-16,19-17 15,53 18-15,-72-18 16,72 0-16,-71 0 16,-18 0-16,18 0 0,-18 0 15,1 0-15,-19 0 0,18-35 16,-35 17-16</inkml:trace>
  <inkml:trace contextRef="#ctx0" brushRef="#br0" timeOffset="69199.2338">6279 9437 0,'0'0'16,"18"0"-16,0 0 0,35 17 15,-18-17-15,18 0 16,0 18-16,0 0 0,-18-1 16,18 19-16,-35-19 15,-1 36-15,-52-35 16,-36 35-1,36-36-15,-18 1 0,-35 17 16,53-35-16,17 0 16,0 0-16</inkml:trace>
  <inkml:trace contextRef="#ctx0" brushRef="#br0" timeOffset="69583.7541">7355 9137 0,'0'35'0,"0"1"15,-17 34-15,-1-17 16,1 53 0,17-36-16,0 36 15,17-53-15,1-18 16,17 1-16,0-1 0,36 0 15,-18-17-15,35-18 16,-35 0-16,-18-18 16,-17 1-16,17-19 15</inkml:trace>
  <inkml:trace contextRef="#ctx0" brushRef="#br0" timeOffset="69744.1827">7355 9525 0,'53'18'0,"-106"-36"0,124 36 16,17-18-16,-53 0 15,54-18 1,-72 18-16,1 0 0,0-18 16,-18 1-16</inkml:trace>
  <inkml:trace contextRef="#ctx0" brushRef="#br0" timeOffset="69882.5485">7338 9119 0,'70'0'16,"-140"0"-16,176-17 0,-53 17 0,-18 0 16,18 0-16,-18 0 0,0 0 0,-17 17 15</inkml:trace>
  <inkml:trace contextRef="#ctx0" brushRef="#br0" timeOffset="72067.7464">8326 9543 0,'0'0'0,"17"0"46,36 17-30,-18-17-16,71 0 16,-53 0-16,88 0 15,-70 0 1,-1 0-16,19 0 0,34 0 16,-70 0-16,0 0 15,0 18-15,-18-18 0,0 0 0,18 0 16,-35 0-1,0 18-15,-1-18 16,-34-18-16</inkml:trace>
  <inkml:trace contextRef="#ctx0" brushRef="#br0" timeOffset="72385.0899">9208 9313 0,'0'0'16,"17"18"-16,1 0 0,17 17 15,18-17-15,53 17 16,-53-35-16,53 35 15,-54-35-15,19 35 16,-53-17-16,-1 0 16,-17-1-16,0 1 0,-35 17 15,17-17-15,-70-1 16,53 1-16,-18 0 16,18-1-16,-1 1 15,1 0-15</inkml:trace>
  <inkml:trace contextRef="#ctx0" brushRef="#br0" timeOffset="76850.7512">10389 9578 0,'18'18'16,"0"-18"-16,17 0 16,0-18-16,18 0 15,-18 1-15,18-19 16,-35 19-16,0-19 0,-1-16 15,-17 34-15,-53-35 16,36 35-16,-72 1 16,54 17-16,-71 0 15,71 17 1,-36 54-16,36-36 16,35 53-16,18-35 15,35 35-15,0-52 16,53 17-1,-54-36-15,72 19 16,-71-36-16,35-18 16,-53 0-16,-17 1 15,-18-1-15,-35 18 16</inkml:trace>
  <inkml:trace contextRef="#ctx0" brushRef="#br0" timeOffset="77301.9497">11271 9631 0,'0'0'0,"0"-18"0,-17 1 16,-1-1-16,-17 18 15,-1 0-15,1 35 16,18-17 0,-1-1-16,0 36 15,18-35-15,18 35 16,0-35-16,34 17 16,-34-35-16,17 18 0,36-18 15,-53 0-15,-1 0 16,1 0-16,-1-18 0,-34 36 31</inkml:trace>
  <inkml:trace contextRef="#ctx0" brushRef="#br0" timeOffset="88068.1753">8520 10689 0,'0'18'31,"17"-18"-15,1 17 0,0-17-16,34 0 15,-16 0-15,-1-17 0,0 17 16,1-18-16,16-17 16,-34 17-16,-18 1 15,18-36-15,-36 35 16,0-17-16,-17 17 15,18 18-15,-19-17 0,1 17 16,0-18-16,-71 36 16,71 34-1,-1 1 1,36-17-16,18 17 16,0-18-16,35 18 15,-1-36-15,19 19 16,-18-36-16,17 17 15,-34-17-15,-1 18 16,-17-18-16</inkml:trace>
  <inkml:trace contextRef="#ctx0" brushRef="#br0" timeOffset="88380.0136">9225 10830 0,'18'-35'0,"-36"70"0,36-88 16,-18 36-1,-18-1-15,1 18 16,-19 0-16,-17 35 15,36 1-15,-1-1 16,0 0-16,18 0 0,0 18 16,18-17-16,35-1 15,0-17-15,-18-18 16,0 0-16,1 0 0,34 0 16,-34-18-1</inkml:trace>
  <inkml:trace contextRef="#ctx0" brushRef="#br0" timeOffset="88606.1158">9613 10689 0,'0'0'15,"18"0"-15,-1 0 0,19 0 16,-1 0 0,0 0-16,-17 18 0,0-18 15,-18 17-15</inkml:trace>
  <inkml:trace contextRef="#ctx0" brushRef="#br0" timeOffset="88713.4017">9648 10830 0,'18'0'0,"0"18"16,52-18 0,-52 0-16,35-18 15,-35 18-15</inkml:trace>
  <inkml:trace contextRef="#ctx0" brushRef="#br0" timeOffset="89324.526">10425 10425 0,'0'0'0,"0"-18"16,-18 36-1,18 35-15,-18-1 16,18-16-16,0 17 0,0 0 16,0-18-16,0 18 0,36 17 15,-1-34 1,35-1-16,-17-35 15,53 17-15,-53-34 16,18-1-16,-36 1 16,-17 17-16</inkml:trace>
  <inkml:trace contextRef="#ctx0" brushRef="#br0" timeOffset="89497.3706">10513 10672 0,'53'0'16,"-106"0"-16,141 0 16,-35-18-16,0 0 15,-18 18-15,-17 0 16,-1 0-16,-17-17 16</inkml:trace>
  <inkml:trace contextRef="#ctx0" brushRef="#br0" timeOffset="89658.2843">10442 10336 0,'18'-17'15,"-36"34"-15,54-52 16,-1 0-16,0 17 16,0 1-16,1 17 0,-19-18 15,19 18-15,-19 0 16,1 35-16</inkml:trace>
  <inkml:trace contextRef="#ctx0" brushRef="#br0" timeOffset="90865.5414">11342 10672 0,'-18'0'16,"-17"0"-16,0 0 15,-1 0-15,19 0 16,17 17-16,-18 1 0,18 35 16,0-36-16,35 54 15,1-53-15,-1 17 16,-17-18-16,17 1 0,53-18 16,-53 0-16,36-18 15,-54-17-15,1 0 16,-18 0-16,0-1 0,-18-34 15,-17 35-15,-35-18 16,17 35-16,-35 0 16,52 18-16,-17 18 15,36 0 1,-1 17-16,18 0 16</inkml:trace>
  <inkml:trace contextRef="#ctx0" brushRef="#br0" timeOffset="91155.8239">11783 10848 0,'0'0'0,"0"-18"15,-18 18 1,1 18 0,-1 0-16,0-1 0,1 18 15,17 1 1,35-1-16,18-17 16,-18-1-16,0-17 15,18 0 1,-35 0-16,0-17 15</inkml:trace>
  <inkml:trace contextRef="#ctx0" brushRef="#br0" timeOffset="102872.0709">12524 9507 0,'-18'0'16,"18"-17"-1,0-1 1,35 0 0,-17 18-16,17 0 0,36 18 15,-18-18-15,17 18 16,18-18-16,1 17 16,105 1-16,-71-18 15,-17 18-15,0-18 16,0 0-16,-1 0 0,89 17 15,-105-17-15,52-17 16,-88 17-16,17-18 16,-52 18-16,17-18 15,-52 1 1,-19 17 0,36-18-16</inkml:trace>
  <inkml:trace contextRef="#ctx0" brushRef="#br0" timeOffset="103127.7506">14129 9349 0,'35'0'16,"-70"0"-16,105 0 16,-34 0-16,-1 0 0,18 17 15,0 1-15,53 0 16,-54-1-16,1 18 15,-17-17-15,-36 17 16,-18-17-16,-35 17 16,18-17-16,-53 0 15,35-1-15,-35 1 16,52-1-16,19 1 16,-1 0-16,18-1 0</inkml:trace>
  <inkml:trace contextRef="#ctx0" brushRef="#br0" timeOffset="107460.0475">15505 9402 0,'0'-18'15,"0"0"1,0 1-1,0-1 1,-18 18 0,0-18-1,1 18-15,-19 18 16,1 0 0,17-1-16,1 19 15,-1-1-15,18 18 16,0-18-16,18 36 15,-1-36-15,36 18 16,-17-18-16,52-17 16,-35-1-16,53-34 15,-71-1 1,53-17-16,-53-1 16,1-34-16,-36 35 15,-18-36-15,0 36 16,-52-36-16,35 54 15,-71-19 1,70 19-16,1 17 16,0 17-16,17 1 0,-17 0 15,35-1-15</inkml:trace>
  <inkml:trace contextRef="#ctx0" brushRef="#br0" timeOffset="108065.9409">14870 10195 0,'-36'-17'0,"72"34"0,-107-52 15,18 17 1,18 18-16,17 0 15,-17 0-15,17 0 0,18 18 16,-17 17-16,34-17 0,19 35 16,-1-18-16,18 18 15,-18-18-15,36 1 16,-54-19 0,1 19-16,-36-36 15,-17 17 1,0-17-16,-18 0 15,17 0-15,19 0 0,-1 0 16,1-17 0</inkml:trace>
  <inkml:trace contextRef="#ctx0" brushRef="#br0" timeOffset="108349.6952">15117 10372 0,'-18'-18'0,"0"18"16,18 18-16,0-1 15,0 1-15,18 0 16,-18-1-16,18 1 16,-1 0-16,1-18 0,17 17 15,-17-17 1,-18-17-16,0-1 15,0-17-15,-18 17 16,18 0-16,-35-17 16,17 17-1,1 18-15</inkml:trace>
  <inkml:trace contextRef="#ctx0" brushRef="#br0" timeOffset="108983.8813">15558 10142 0,'0'0'15,"-18"-35"-15,0 17 0,-17-17 16,17 18-16,-17 17 16,17 0-1,1 35-15,-19 18 16,36 0-16,0-18 15,0 0-15,0 18 0,18-18 16,0 1-16,17-1 0,0 18 16,-17-18-16,0 0 15,-36-35 1,0-17 0</inkml:trace>
  <inkml:trace contextRef="#ctx0" brushRef="#br0" timeOffset="109105.7067">15293 10354 0,'0'-18'15,"0"36"-15,18-36 16,34 18 0,-16 0-16,17 0 15,-18 18-15,36 0 16,-54-18-16</inkml:trace>
  <inkml:trace contextRef="#ctx0" brushRef="#br0" timeOffset="109323.2187">15646 10283 0,'17'0'15,"36"-17"-15,35-1 16,-17 1-1,-36 17-15,1 0 16</inkml:trace>
  <inkml:trace contextRef="#ctx0" brushRef="#br0" timeOffset="109483.3774">15787 10072 0,'0'53'16,"0"-36"0,0 19-16,0 34 0,0-17 15,17-18-15,-17 1 16,18 34-16</inkml:trace>
  <inkml:trace contextRef="#ctx0" brushRef="#br0" timeOffset="109930.0648">16034 10372 0,'0'70'15,"0"-140"-15,0 158 0,0-53 16,0-17-16,17-18 15,1-18 1,-18 1-16,0-1 0,0-17 16,18 17-16,-18-17 15,35-1-15,-35 19 16,18 17-16,-18 17 16,0 36-1,0-35-15,0 17 16,0-17-16,0 0 15,17-18 1,-17-18-16,18 18 0,0-18 16,-1 1-16,1-1 0,-1 0 15,19-17-15,-1 35 16,0 0 0,-17 0-16,-18 35 15,0-17-15,0 0 16,0 17-16,0-17 15,0 17-15</inkml:trace>
  <inkml:trace contextRef="#ctx0" brushRef="#br0" timeOffset="110302.0535">16545 10336 0,'0'0'0,"-17"0"0,-19 0 16,19 18-16,17 17 16,0-17-16,17 35 15,-17-35-15,36-1 0,-19-17 16,19 18-16,-19-18 16,1 0-1,-1-18-15,-17 1 16,0-1-16,0 0 15,0-17-15,0 17 0,-17 1 16,17-1-16,0 0 16,17 18-1,-17 18 1,18 0-16,0-18 16,-1 17-1,1-17 1</inkml:trace>
  <inkml:trace contextRef="#ctx0" brushRef="#br0" timeOffset="110418.8642">16739 10389 0,'36'36'16,"-19"-19"-16,1 1 16,0-18-16,-1 18 15,1-18-15,17 17 16,-17-17-16,17 0 15</inkml:trace>
  <inkml:trace contextRef="#ctx0" brushRef="#br0" timeOffset="110554.7265">16951 10301 0,'-35'18'15,"70"-36"-15,-88 53 0,-17 18 16,52-17-16,-35 17 15,35-18 1</inkml:trace>
  <inkml:trace contextRef="#ctx0" brushRef="#br0" timeOffset="112370.9552">16140 9490 0,'-18'0'16,"18"-18"-16,18 18 16,52 0-1,1 0-15,-1 0 16,1 0-16,17 0 0,0 18 15,18-18-15,18 17 0,-1-17 16,142 18-16,-124-18 16,88 0-16,-141 0 15,-17 0 1,-1-18-16,-34 18 0,16-17 16,-34-1-16</inkml:trace>
  <inkml:trace contextRef="#ctx0" brushRef="#br0" timeOffset="112620.7908">17798 9366 0,'70'0'16,"-140"0"-16,246 0 15,-123 18-15,0-18 0,35 35 16,-53-17-16,1 17 15,-36-17-15,-36 35 16,19-36-16,-71 19 16,35-19-1,-18 18-15,36-35 16,-18 18-16,35-18 16</inkml:trace>
  <inkml:trace contextRef="#ctx0" brushRef="#br0" timeOffset="113321.6168">18715 9490 0,'0'-18'0,"0"36"0,18-36 16,-18 36-1,-18 17-15,36 18 16,-18-35-16,35 17 0,0 0 16,0-35-1,36 18-15,-36-36 16,0-17-16,-17 17 16,17-52-1,-35 52-15,0-35 16,0 71-1,0 52-15,18-17 16,17 88-16,-17-52 16,17-19-16,18 54 15,-35-72-15,-18 1 0,0 18 16,0-36-16,-36-17 16,1-18-16,0 0 15,-53 0-15,52-18 16,-52-35-16,53 18 15,-36-36-15,54 36 16,-18-53-16,35 53 16</inkml:trace>
  <inkml:trace contextRef="#ctx0" brushRef="#br0" timeOffset="113615.8992">18662 9190 0,'0'0'16,"18"0"-16,-1 0 16</inkml:trace>
  <inkml:trace contextRef="#ctx0" brushRef="#br0" timeOffset="114188.9596">18662 9190 0,'0'0'0,"53"-18"0,-53 1 16,0 34 46,0-34-15,0-1-15,18 18 30,-18 18-62,17-18 31,-17 17-15,0-34 31,18 17-47,-18-18 0,17 0 15,36-17-15,-35 0 16,17-18 0,-17 18-16,17-36 15,-35 53-15,18-17 16,-18 17-16,17 36 16,1 35-1,0 0-15,35 17 16,-18-34-16,53 17 15,-53-18-15,1 18 16,-19-35-16</inkml:trace>
  <inkml:trace contextRef="#ctx0" brushRef="#br0" timeOffset="117955.395">3493 12259 0,'-36'-18'0,"-17"1"15,0 17-15,0-18 16,-88 18-16,71 18 15,-18 52-15,52-34 16,36 17-16,0-1 0,36 1 16,-1 0-16,18 0 15,35 0-15,-17 0 0,87 35 16,-105-53-16,0 1 16,-18 17-16,1-18 0,-36 36 15,-18-54-15,-70 36 16,35-18-16,-88-17 15,70 0-15,18-18 16,18 0-16,0 0 16,17-18-16,18 0 0</inkml:trace>
  <inkml:trace contextRef="#ctx0" brushRef="#br0" timeOffset="118243.6623">3722 12912 0,'-18'17'0,"-17"19"16,17-19-16,1 36 15,17-35-15,0 17 16,17-17-16,1-1 0,52-17 16,-34 0-16,34-17 15,-34-1-15,-19-17 16,18 17-16,-35 1 0,0-19 15,0 19-15,-35-19 16,0 36-16,-36-17 16,36 17-16,0 0 15,17 17-15,53-34 16,-17 17 0</inkml:trace>
  <inkml:trace contextRef="#ctx0" brushRef="#br0" timeOffset="118459.9003">3933 12400 0,'-35'18'16,"70"-36"-16,-87 53 0,34 1 0,18 52 16,18-35-16,17 35 15,0-35-15,18 35 16,-18-53-16,1 1 15,-19-1-15,-17-17 16,0 35-16,-17-53 16,-36 17-16,35-34 15</inkml:trace>
  <inkml:trace contextRef="#ctx0" brushRef="#br0" timeOffset="118581.8277">3969 12771 0,'53'-18'15,"-106"36"-15,141-36 0,-70 18 0,35 0 16,-36 18-16,1-1 16,-1-17-16,1 18 0,-18-1 15</inkml:trace>
  <inkml:trace contextRef="#ctx0" brushRef="#br0" timeOffset="118721.2306">4304 12753 0,'53'-18'0,"-106"36"0,123-53 16,-34 17-16,-19 18 15,19 0-15</inkml:trace>
  <inkml:trace contextRef="#ctx0" brushRef="#br0" timeOffset="118896.1932">4269 12435 0,'0'36'0,"0"-1"15,0 18-15,0 0 16,0 0-16,17 0 0,1 52 16,0-52-16,34 18 15,-16-53-15,-19-1 0</inkml:trace>
  <inkml:trace contextRef="#ctx0" brushRef="#br0" timeOffset="119294.2526">4551 12788 0,'-18'53'15,"36"-106"-15,-36 141 0,18-35 16,18-35-16,-1 0 15,1-18-15,-18-18 16,0 0-16,18-35 16,-18 36-1,17-36-15,1 53 16,0-18-16,-1 36 16,-17-1-1,18-17-15,-18 18 0,18 0 0,-18-1 16,17 1-1,1-18 1,-18-18 0,18-17-16,-1 17 15,1 18 1,-1 0-16,1 0 16,-18 18-16,18 0 15,-1 17 1,1 0-16,-18-17 0,35 17 15</inkml:trace>
  <inkml:trace contextRef="#ctx0" brushRef="#br0" timeOffset="119755.9801">5062 12823 0,'-35'0'16,"70"0"-16,-105 0 0,52 36 15,18-19-15,0 19 16,0-19-16,53 19 16,-35-36-16,35 17 15,-36-17 1,1-17-16,0 17 16,-18-36-16,0 19 15,-18 17-15,0-18 0,1-17 16,-1 17-1,36 36 17,-1-1-32,1 1 15,0 0-15,-1-18 16,1 17-16,-1-17 0,1 18 16,0-18-1,-18-18-15,0 1 16,0-1-16,0 0 15,17 18 1,1 0-16,0 0 0,-1 0 16,19 18-1,-1 0-15,0 17 16,0-35-16,-17 18 16,17-18-16,-17 17 0,17-17 0,-17 0 15</inkml:trace>
  <inkml:trace contextRef="#ctx0" brushRef="#br0" timeOffset="119883.3183">5574 12876 0,'-35'-17'16,"88"70"-16,-71-89 0,-53 19 16,36 17-16,17 0 15,1 17-15,-1 1 0,-17 17 16,17 1-16,1-1 16,17-17-16,0 17 15,0-18-15</inkml:trace>
  <inkml:trace contextRef="#ctx0" brushRef="#br0" timeOffset="120316.1115">5821 12453 0,'17'18'31,"1"17"-15</inkml:trace>
  <inkml:trace contextRef="#ctx0" brushRef="#br0" timeOffset="120440.9436">5944 12859 0,'-17'0'31</inkml:trace>
  <inkml:trace contextRef="#ctx0" brushRef="#br0" timeOffset="122796.9958">7373 12753 0,'35'176'16,"1"-70"-16,17 123 15,-18-123-15,-18 0 0,36 35 16,-35-105-16,0-1 16,-18-18-16,0-34 15,-18-36 1,18-18-16,-53-70 16,35 71-16,-34-89 15,34 71-15,18 17 0,-18-70 16,36 88-16,35 0 15,0 53 1,35 18-16,-53-1 16,36 36-16,-54-17 15,-17-1-15,0 0 0,-35 36 16,17-36-16,-70 0 16,53-35-1,-53 0-15,53 0 16,17-17-16,0-19 15,54 1 1</inkml:trace>
  <inkml:trace contextRef="#ctx0" brushRef="#br0" timeOffset="123043.1503">8167 12330 0,'0'0'15,"-18"-18"-15,-17 18 16,-18 35-16,35 18 16,-17-18-16,35 36 15,-18 0-15,1-1 0,17 89 16,0-89-16,35 54 16,0-89-16,-17 18 15,17-18-15,1 1 0,16-1 16,-16-35-16,-19 18 15</inkml:trace>
  <inkml:trace contextRef="#ctx0" brushRef="#br0" timeOffset="123617.3284">8414 12735 0,'-18'18'15,"36"-36"-15,-18 18 16,53 0-1,-18 0-15,0 0 0,1 0 16,34 0-16,-35 0 16,1 0-1,-19 0-15,-17 18 16,0-36-16,-35 1 16</inkml:trace>
  <inkml:trace contextRef="#ctx0" brushRef="#br0" timeOffset="123837.9139">8555 12471 0,'0'17'0,"0"19"16,-18 17 0,1-1-16,17 1 0,0 0 15,0 53-15,0-53 16,35 18-16,-17-36 15,52 0-15,-17-35 16,18 0-16,-36-17 16,18-1-1,-36 0-15</inkml:trace>
  <inkml:trace contextRef="#ctx0" brushRef="#br0" timeOffset="124265.6013">9155 12400 0,'0'-35'16,"0"70"-16,-18-70 0,18 17 15,0 36 1,0 0-16,0 87 16,0-52-16,0 18 15,0 17-15,18-17 0,-18 87 16,17-105-16,1 53 16,0-71-16,-1 1 15,1-19-15,-18 1 0</inkml:trace>
  <inkml:trace contextRef="#ctx0" brushRef="#br0" timeOffset="124643.7363">9631 12788 0,'-35'-17'16,"70"34"-16,-106-52 0,36 53 15,0-18-15,17 17 0,0 18 16,18 18 0,0-17-16,0-19 0,53 36 15,-35-35-15,53 0 16,-36-1 0,0-17-16,36-17 15,-54 17-15,1 0 0,0-18 16</inkml:trace>
  <inkml:trace contextRef="#ctx0" brushRef="#br0" timeOffset="124949.5494">9825 12206 0,'53'35'15,"-106"-70"-15,141 106 0,0 35 16,-35-36-16,35 71 16,-52-88-1,-1 18-15,-17-1 16,-1 1-16,-17-1 0,0 1 15,-17-18-15,-1 17 0,-35 36 16,18-53-16,-18-18 16,18 1-16,-1-1 0</inkml:trace>
  <inkml:trace contextRef="#ctx0" brushRef="#br0" timeOffset="126890.8839">11359 12753 0,'18'0'0,"17"0"15,-17 0-15,53 18 16,-36-18 0,35 0-16,-52 0 15,0 0-15</inkml:trace>
  <inkml:trace contextRef="#ctx0" brushRef="#br0" timeOffset="127008.5009">11412 12965 0,'53'35'0,"-106"-70"0,142 70 16,-54-17-16,35-18 15</inkml:trace>
  <inkml:trace contextRef="#ctx0" brushRef="#br0" timeOffset="128225.986">14093 12418 0,'0'17'16,"18"1"-1,0-18 1,-1 0-16,1 18 0,0-18 15,17 0-15,0 0 0,18-18 16,-18 18-16,36-35 16,-53 17-16,17-17 15,-17 0-15,-1-18 16,-17 17-16,0-17 16,-17 18-16,-19-35 15,1 52 1,-18-17-16,18 17 15,0 18-15,-1 0 0,1 18 16,-18-1-16,18 1 0,-1 17 16,-16 36-16,34-36 15,0 53 1,18-52-16,0 17 16,18-1-16,17 1 0,36 36 15,-36-54-15,71 35 16,-53-52-16,70 17 15,-52-35-15,-18 0 16,0 0-16,-18 0 0,18-17 16,-36 17-16,1-18 15,-36 18 1</inkml:trace>
  <inkml:trace contextRef="#ctx0" brushRef="#br0" timeOffset="130728.0912">14958 11518 0,'0'0'0,"-18"-17"0,1-1 16,-1 0-16,0 18 16,-17 0-1,0 36-15,17-1 16,0 0-16,1 36 15,-1-36-15,18 53 16,18-53-16,17 36 16,-17-36-16,17-17 0,0 17 15,1-17-15,52-18 16,-53 0-16,53-18 16,-70 1-16,17-1 15,-17-17-15,-18-1 0,0 1 16,0 0-16,0 0 0,-18-1 15,-17-52 1,0 53-16,-18-36 16,17 36-16,19 17 15,-19 1-15,1-1 0,0 18 0,-36 18 16,36-1-16,0 36 16,35-18-16,17 18 15,-17-17 1,53 17-16,-17-36 15,17 1-15,-18-18 16,35 18-16,-52-18 16,0 0-16,-1 0 15</inkml:trace>
  <inkml:trace contextRef="#ctx0" brushRef="#br0" timeOffset="131206.8636">15346 11977 0,'17'17'16,"1"-17"-1,17 0 1,1-17-1,-19 17-15,36-18 16,-35 18-16,-18-17 16</inkml:trace>
  <inkml:trace contextRef="#ctx0" brushRef="#br0" timeOffset="131460.5385">15452 11836 0,'0'0'15,"-18"0"-15,18 17 16,-18 1-16,18 35 16,0-35-16,0 17 15,0-18-15,18 19 0,0-1 16,-1-35-16,1 18 15,0-18-15,-1 0 16,1-18-16,35 0 16,-36 1-16,-17-1 15</inkml:trace>
  <inkml:trace contextRef="#ctx0" brushRef="#br0" timeOffset="131950.7988">15487 11289 0,'0'0'0,"-18"0"0,36 0 32,17-18-17,1 18-15,-1-17 0,-18 17 16,36-18-16,-35 18 15,17 0-15,-52 0 16,-19 18 0</inkml:trace>
  <inkml:trace contextRef="#ctx0" brushRef="#br0" timeOffset="132095.7717">15610 11307 0,'18'52'15,"-36"-104"-15,36 140 0,-18-71 16,0 19-16,0 34 16,0-52-16,18 35 15,-18-36-15,0 1 16</inkml:trace>
  <inkml:trace contextRef="#ctx0" brushRef="#br0" timeOffset="135582.5039">15946 11836 0,'17'0'78,"1"0"-78,-1 0 15,19 0-15,-19 0 16,1-18-16,17 0 16,-35 1-16,18-1 15,-18 1-15,0-19 16,-18 36-16,-17-17 15,17-1-15,1 18 16,-1-18-16,-17 18 0,0 18 16,-1-18-16,1 35 15,17-17-15,1 0 16,-1 17-16,18-18 16,0 19-16,0-19 15,18 1-15,-1 0 0,19 17 16,-1-17-16,18-1 15,-18-17-15,0 0 16,1 0-16,-19 0 0,1 0 16,17 0-16</inkml:trace>
  <inkml:trace contextRef="#ctx0" brushRef="#br0" timeOffset="135943.9659">16439 11924 0,'-35'0'16,"18"0"-16,-19 18 15,19-1-15,-1 1 0,-17 17 16,35-17-16,0-1 16,0 1-16,17-18 0,36 35 15,-35-35 1,52 0-16,-52 0 15,35 0-15</inkml:trace>
  <inkml:trace contextRef="#ctx0" brushRef="#br0" timeOffset="138336.397">12859 13123 0,'-18'0'16,"0"0"-16,1 0 31,-1 0-31,1 0 15,34 0 32,18 0-47,1 0 16,-1 0-16,0 18 0,18-18 16,0 0-16,18 18 15,-1-18-15,18 0 0,18 0 16,18 0-16,158 0 15,-123 0-15,194-18 16,-159 0-16,229-17 16,-211 17-16,211 1 15,-229 17-15,194 17 16,-212 1-16,177 17 16,-194-17-16,141 0 15,-177-1-15,71 1 16,-123-18-1,-1 0-15,-52 0 16,0-18-16,-36 18 16,-53-17-16,19-1 15</inkml:trace>
  <inkml:trace contextRef="#ctx0" brushRef="#br0" timeOffset="168667.1334">14041 13670 0,'17'0'16,"-17"-17"-1,-17-1 1,-1 18-16,0-18 16,-70 18-16,35-17 15,0 17-15,-105 0 16,-37 35 0,107-35-16,18 18 0,-71 17 15,70 0 1,53-35-16,1 18 0,17-1 15,35 1-15,0 0 16,54-1-16,-19 1 16,54 0-16,-72-1 15,54 1 1,-53-18-16,0 17 16,-35-17-16,-36 18 15,1 0-15,-36-1 16,0 1-16,0 17 0,-71 18 15,54-18-15,-18 36 16,52-53-16,19 17 16,-1-17-16,36-1 0,35 19 15,-1-19-15,107 1 16,-88-18-16,17 0 16,0 0-16,0-18 0,53 18 15,-88-17 1,-17 34-16,-36 1 15</inkml:trace>
  <inkml:trace contextRef="#ctx0" brushRef="#br0" timeOffset="169406.2891">13212 14676 0,'0'17'15,"17"18"1,1-17-16,-1 35 15,1-18-15,0 36 16,-18-36 0,17 18-16,-17-18 15,-17-17-15,17 0 0,-18-18 16,0 17-16,-17-17 16,18-17-16,-19 17 15,19-18-15,-19-17 0,19 17 16,-19-17-16,19 0 0</inkml:trace>
  <inkml:trace contextRef="#ctx0" brushRef="#br0" timeOffset="169572.401">13123 14499 0,'0'0'16,"18"0"-16,0 0 0,-1 0 31,1 0-31,-18-17 16</inkml:trace>
  <inkml:trace contextRef="#ctx0" brushRef="#br0" timeOffset="169917.8573">13423 14587 0,'18'0'16,"-1"0"-16,1 0 0,0-17 15,-1 17-15,1 0 16,0 0-1</inkml:trace>
  <inkml:trace contextRef="#ctx0" brushRef="#br0" timeOffset="170040.5603">13458 14781 0,'36'0'15,"-72"0"-15,89 0 0,-17 0 0,17-17 16,-36-1-1</inkml:trace>
  <inkml:trace contextRef="#ctx0" brushRef="#br0" timeOffset="170307.7406">13917 14552 0,'0'18'15,"0"17"-15,0-17 16,18 35-1,-18-36-15,0 1 16,17 17-16</inkml:trace>
  <inkml:trace contextRef="#ctx0" brushRef="#br0" timeOffset="171023.8469">12912 13282 0,'0'18'16,"-18"17"-1,18 0-15,0-17 16,0 35 0,0 0-16,18-36 0,-1 1 15,1-18 1,0 0-16</inkml:trace>
  <inkml:trace contextRef="#ctx0" brushRef="#br0" timeOffset="171285.5136">13088 13353 0,'0'35'15,"0"-70"-15,0 88 0,0-36 0,0 18 16,18-17-16,-1 0 15,19-18-15,-1 0 16,0 0 0,-17-18-16,-1-17 15,-17 17-15,-17-17 16,-1 17-16,-17 1 16,0-1-16,17 18 0,-17 0 15,35 18 1,-18-18-16,36 17 15</inkml:trace>
  <inkml:trace contextRef="#ctx0" brushRef="#br0" timeOffset="171467.9996">13406 13423 0,'0'0'0,"-18"18"15,0-1 1,18 1 0,-17 0-16</inkml:trace>
  <inkml:trace contextRef="#ctx0" brushRef="#br0" timeOffset="171764.7125">13582 13370 0,'0'0'15,"0"18"1,0 0 0,0-1-16,0 18 15,18-35-15,-1 18 16,19-18-16,-19 0 15,18-35 1,-17 17-16,-18-17 16,0 17-16,0-17 15,-18 35-15,1-18 16,-1 1-16,1 17 16,-1 0-16,0 0 0,18 17 15</inkml:trace>
  <inkml:trace contextRef="#ctx0" brushRef="#br0" timeOffset="172037.4371">13811 13335 0,'0'0'0,"0"18"0,0-1 16,18 19-16,-18-19 15,35 1 1,-17-18-16,-1-18 16,1 1-16,-18-19 15,0 19-15,0-19 16,0 19-16,0-19 16,-18 36-1,-17 0-15,18 18 16,-1 0-16,18-1 15</inkml:trace>
  <inkml:trace contextRef="#ctx0" brushRef="#br0" timeOffset="172298.1299">14005 13353 0,'0'17'16,"0"-34"-16,0 52 0,18-17 15,-18-1-15,0 1 16,18-1-16,-1-17 16,1 18-16,-1-18 0,1 0 15,0-35-15,-1 17 16,-17 1-16,18-19 16,-18 19-16,0-1 15,0 0-15,-18 1 0,-17 17 16,0 0-16,0 35 15,-1-35-15</inkml:trace>
  <inkml:trace contextRef="#ctx0" brushRef="#br0" timeOffset="173142.8714">14587 14199 0,'18'18'15,"-36"-36"-15,36 54 0,17-36 16,36 17-16,-36-17 15,18 0-15,35-17 16,-52-1-16,16 0 16,-16 1-16,-19-19 0,19 1 15,-36 0-15,-53-18 16,35 35-16,-70-17 16,35 17-16,-53 18 15,53 18-15,-35 35 16,53 0-16,-1 53 15,36-53-15,53 70 16,0-88-16,53 54 16,-53-72-1,88 18-15,-88-17 16,53-18-16,-53 0 16,-18-18-16,18 1 15,-35-1 1</inkml:trace>
  <inkml:trace contextRef="#ctx0" brushRef="#br0" timeOffset="173726.5909">15487 13511 0,'-35'-35'15,"70"70"-15,-70-88 0,-1 18 16,19 35-16,-19 0 16,1 18-16,0 35 15,0-18-15,35 18 16,-18-18-16,18 1 0,18 34 16,-1-35-16,54 1 15,-36-36-15,0 17 16,1-17-16,-1-17 0,36-19 15,-36 19-15,0-36 16,-35 18-16,18-1 16,-18 1-16,-18 0 15,0-1-15,1 19 0,-18-19 16,-36-16-16,18 34 16,-18 18-16,36 0 15,0 70-15,17-34 16,36 34-1,0-52-15,34 35 16,-16-35-16,-19-18 16,19 17-16,-1-17 0,18 0 15,-35 0-15,17-17 16</inkml:trace>
  <inkml:trace contextRef="#ctx0" brushRef="#br0" timeOffset="173977.2569">15769 13758 0,'18'71'16,"-36"-142"-16,53 177 0,-35-71 0,18 36 15,-18-36 1,0 1-16,0-19 15,-18-17-15,1 18 16,-1-36-16,1 1 16,-19-19-16,19 19 15,-19-36 1,19 17-16</inkml:trace>
  <inkml:trace contextRef="#ctx0" brushRef="#br0" timeOffset="174099.5819">15699 13582 0,'17'0'0,"1"0"15,0 0 1</inkml:trace>
  <inkml:trace contextRef="#ctx0" brushRef="#br0" timeOffset="174384.1068">15875 13282 0,'18'0'32,"-1"0"-32,1-18 15,52 1-15,-52 17 16,17-18-16,-17 18 0,0-17 16,-1 17-16</inkml:trace>
  <inkml:trace contextRef="#ctx0" brushRef="#br0" timeOffset="174516.4584">15946 13317 0,'0'0'16,"17"53"-16,1-35 0,-18 17 16,0 0-16,0 1 15,0-19-15</inkml:trace>
  <inkml:trace contextRef="#ctx0" brushRef="#br0" timeOffset="175206.4892">16228 13670 0,'0'0'16,"17"0"-16,19 0 15,-19 0-15,19-17 16,-19 17-16,1-18 16,0 18-16,-18-18 15,17 1 1,-17-1-16,-17 0 15,17 1-15,-18 17 16,-17-18-16,17 18 16,-35 18-16,35-1 15,-34 19-15,34-19 16,18 1-16,-18 17 16,18-17-16,0 17 0,0 0 15,0-17-15,18 17 0,0-17 16,52 17-16,-35-35 15,18 18-15,-17-18 16,-1 0 0,-18 0-16,1-18 15</inkml:trace>
  <inkml:trace contextRef="#ctx0" brushRef="#br0" timeOffset="175579.9836">16669 13811 0,'17'-17'16,"-34"17"-1,-1 0 1,0 35 0,1-17-16,17 34 15,0-34-15,0 0 16,53-1-16,-36 1 15,36-18 1,-35-18-16,17 18 0,-17-17 16</inkml:trace>
  <inkml:trace contextRef="#ctx0" brushRef="#br0" timeOffset="177529.98">21026 11800 0,'-36'-52'0,"1"34"16,0 18-16,-1 0 16,1 0-16,0 18 0,0-1 0,-1 18 15,-34 89 1,52-71-16,-17 106 15,35-89-15,35 54 16,0-71-16,71-1 16,-35-34-16,-1 0 0,1-18 15,70-53 1,-70 18-16,34-71 16,-52 53-16,-17-88 15,-36 88-15,-53-71 16,17 71-16,-69-52 15,34 69-15,0 1 16,1 35-16,17 0 0,-53 53 16,71 0-16,17 53 15,18-53-15,18-1 16,35 1-16,-18-17 0,71 34 16,-36-52-16,19-1 15,-54-17 1,-17 0-16,-1 0 0</inkml:trace>
  <inkml:trace contextRef="#ctx0" brushRef="#br0" timeOffset="178121.0505">21502 12471 0,'0'0'16,"17"0"-16,19 0 0,34 0 16,-34 0-1,34 0-15,-35 0 16,-17 0-16,17 0 16,-17 0-16</inkml:trace>
  <inkml:trace contextRef="#ctx0" brushRef="#br0" timeOffset="178326.0978">21713 12330 0,'0'0'0,"-17"53"16,17-36-16,-18 18 0,18 36 15,0-53-15,0 17 16,0-17-16,53 34 15,-18-34-15,36-18 16,-18 0-16,35-18 16,-53 1-16</inkml:trace>
  <inkml:trace contextRef="#ctx0" brushRef="#br0" timeOffset="178706.0454">22419 12206 0,'18'0'15,"17"0"1,0 0-16,18 0 16,-35 0-16,-1 0 0</inkml:trace>
  <inkml:trace contextRef="#ctx0" brushRef="#br0" timeOffset="178831.8299">22472 12383 0,'0'0'0,"35"0"16,1 0-16,-1 0 0,0 0 16,-17 0-1</inkml:trace>
  <inkml:trace contextRef="#ctx0" brushRef="#br0" timeOffset="179590.3465">23477 12506 0,'0'0'16,"53"176"-16,-17-105 0,16 70 16,-16-88-16,-1-18 15,-17-17-15,-1 0 0,1-18 16,-18-18-16,0 0 0,-35-70 15,17 17-15,-53-52 16,36 52-16,-35-70 16,52 53-16,-17-71 15,17 89-15,36-36 16,-1 88 0,72 1-16,-37 34 15,54 19-15,-70-19 16,-1 54-16,-35-36 15,-18 18-15,-17-18 16,-36 1 0,36-19-16,-18 1 15,36-18-15</inkml:trace>
  <inkml:trace contextRef="#ctx0" brushRef="#br0" timeOffset="180745.9627">24165 12188 0,'-17'0'15,"34"0"-15,-52 0 0,-18 0 16,35 18-16,1 17 0,-36 18 16,53-17-16,0-19 15,18 36-15,17-35 16,35-1-16,-34-17 15,-1-17-15,0 17 0,0-18 16,1-17 0,-19 0-16,-17-18 15,0 35-15,-17 0 16,-1 1-16,18-1 0,-35 18 16,35 18-1,17 35 1,-17-36-16,53 36 15,-35-53-15,0 18 16,17 0-16,-17-18 0,-1 0 0,1 0 16,-18-18-1,0 0-15,0 1 0,0-19 16,0 19-16,-18-1 0,18 0 16,0 1-16,0-1 0,0 0 15,36 1-15,-19 17 16,54 0-16,-54 0 15,19 17-15,-19-17 16,1 0-16,17 18 16,-35 0-16,-17-1 15,-19 19 1,19-19-16,-1 1 16,0 35-16,18-35 15,0-1-15,18 18 16,17-35-16,-17 0 15,0 0-15,17-17 0,18-1 16,-36 1-16,19-36 16,-36 17-16,17 19 15,-17-19-15,-17 19 0,-1-19 16,0 36 0,1 0-16,17 18 15,17 35 1,-17-35-16,36 17 15,-19-17-15,1-1 16,0 1-16,-1 0 16,-17-36-1,0 0 1,18-17 0,-18 17-16,17 1 15,1 17-15,0 0 16,-1 0-16,-17 17 15,18-17-15,0 0 47,-18-17-31,17 17-16,1 0 16,0 0-1,-1 17 1,1-17-16,0 18 0,-18 0 15,17-18-15,18 0 16,-17 0-16,0 0 16,-18-18-16,17 0 15,-17 1-15,-17-1 16,-1 18 0,0 0-1,18 18-15,0-1 16,0 19-16,18-19 15,35 19-15,-35-36 16,17 17-16,18-17 16,-18 0-16,0-17 15,-17 17-15,0 0 16,-18-18-16,0 0 16</inkml:trace>
  <inkml:trace contextRef="#ctx0" brushRef="#br0" timeOffset="180890.346">25382 12224 0,'36'-18'16,"-72"36"-16,107-36 0,-36 0 15,0 18-15,1 0 16,-19-17-16,19 17 0,-1-18 16,-35 1-1</inkml:trace>
  <inkml:trace contextRef="#ctx0" brushRef="#br0" timeOffset="181056.2863">25488 11942 0,'35'70'16,"-70"-140"-16,70 193 0,-17-88 0,0 71 15,-1 0 1,1-71-16,-18 1 15,0 16-15,18-16 16</inkml:trace>
  <inkml:trace contextRef="#ctx0" brushRef="#br0" timeOffset="181418.249">25753 12330 0,'0'0'0,"17"0"0,1 0 15,0 0 1,-18-36 0,-18 36-16,-17-17 15,17-1-15,1 18 0,-1 0 16,0 18-16,18 17 16,0-17-16,36 35 15,-1-18-15,18 0 16,-18-17-16,0-1 15,1-17-15,-1 18 16,-18-18-16,1-18 0,0 1 16,-1-1-16,-17 0 15,0 1-15,0-1 0,0-17 16,0 17-16,0 1 16,0-1-16,18 18 0,17-18 15,-17 18-15,35-17 16,-36 17-16,1 0 15</inkml:trace>
  <inkml:trace contextRef="#ctx0" brushRef="#br0" timeOffset="181968.2929">26917 12277 0,'-71'35'0,"142"-70"0,-159 105 15,70 1-15,18-54 16,53 19-16,0-36 16,0 0-16,-18 0 15,18-18-15,35-17 16,-70 0-16,17-18 16,-35 17-16,0 19 0,-35-36 15,17 53-15,1-18 16,-1 18-16,18 18 0,-18 17 15,18-17-15,53 35 16,-17-36-16,52 19 16,-53-19-1,71 1-15</inkml:trace>
  <inkml:trace contextRef="#ctx0" brushRef="#br0" timeOffset="182224.8935">27517 12153 0,'0'0'16,"-36"0"-16,1 18 16,35 17-16,18 0 15,-1-17 1,19 17-16,-1-17 0,18 35 16,-18-35-16,-17-1 15,-1-17-15,-34 18 16,-1-18-16,-35 0 15,36 0-15,-36-18 16,35 18 0,0-17-16,18-1 15,18 18-15,0-18 0,17 18 16</inkml:trace>
  <inkml:trace contextRef="#ctx0" brushRef="#br0" timeOffset="182469.9242">27781 12294 0,'0'0'15,"0"-17"-15,-17 17 16,-1 0 0,0 17-16,1 19 15,-1-19-15,36 19 16,-1-1-16,1-18 16,0 1-16,-1 0 0,19-1 15,-19 1-15,-34-18 31,-19-18-15,1 18-16,17-17 16,1-1-16,17 0 15,17 18 1</inkml:trace>
  <inkml:trace contextRef="#ctx0" brushRef="#br0" timeOffset="182725.7478">27993 12347 0,'-18'0'16,"1"0"-16,-1 18 16,18 0-1,0-1-15,0 1 0,18-1 16,-18 1-16,17 0 0,36-1 16,-35-17-16,17 0 15,-17 0-15,-1-17 0,19-1 16,-36 0-16,0-17 15,0 18-15,-18-19 16,0 19-16,1-1 16,-36 0-16,35 18 15,-35 18-15,36-18 16</inkml:trace>
  <inkml:trace contextRef="#ctx0" brushRef="#br0" timeOffset="183175.4437">28399 12330 0,'-36'0'16,"72"0"-16,-89 0 0,35 0 0,-35 35 15,53-17-15,0-1 16,0 1-16,35 35 16,-17-18-16,17-17 15,1-18-15,17 17 0,-1-17 16,-16 0-16,-19-17 15,19-19 1,-36 19-16,0-36 16,-18 18-1,0 17-15,18 36 32,18 17-32,0-18 15,17 19-15,-17-19 16,-1 1-1,-17 0-15</inkml:trace>
  <inkml:trace contextRef="#ctx0" brushRef="#br0" timeOffset="183303.7862">28663 12277 0,'0'0'0,"18"0"0,17 35 15,-17-17-15,-1-18 16</inkml:trace>
  <inkml:trace contextRef="#ctx0" brushRef="#br0" timeOffset="183637.1722">28769 12400 0,'-18'18'16,"36"-36"-16,-53 53 0,35-17 15,0 0-15,0-1 0,17-17 16,1 18-16,0-18 0,17 18 15,-17-18 1,-1 0-16,-17-18 16,0 0-16,0 1 15,0-19-15,-17 19 16,17-1-16,0 1 16,17 17 15,19 17-31,-19-17 15,1 18 1,-1-18-16,1 0 0,0 0 16,-1 0-1,-17-18-15,18 1 16,-18-19 0,18 19-1,-18-1-15</inkml:trace>
  <inkml:trace contextRef="#ctx0" brushRef="#br0" timeOffset="183687.3054">29034 12259 0,'0'0'16,"0"-18"-16,0 1 0</inkml:trace>
  <inkml:trace contextRef="#ctx0" brushRef="#br0" timeOffset="183898.8679">28998 12100 0,'-17'106'15,"17"-53"1,-18 0-16,18-18 0,18 53 16,-1-52-16,19-1 15,-36-17-15,35-1 16,-17-34 0,-18-1-16,17 0 15,-17-17-15</inkml:trace>
  <inkml:trace contextRef="#ctx0" brushRef="#br0" timeOffset="184020.6918">29104 12418 0,'18'0'0,"-18"17"16,-18-34-16,53 52 16,-17 0-16,0-35 15,-1 18-15,1 0 16,35-18 0,-35 0-16,34-18 15,-34 18-15,-18-18 16</inkml:trace>
  <inkml:trace contextRef="#ctx0" brushRef="#br0" timeOffset="184704.5135">29863 12312 0,'17'71'0,"-34"-142"0,52 177 15,0-89-15,36 36 16,-18-53-16,-18 18 15,36-36-15,-36 18 16,0-53-16,-35 36 16,18-36-16,-36 18 15,0-1 1,1 19-16,-1 17 16,18 17-16,0 1 15,0 0-15,18-1 0,35 36 16,-36-35-16,19-1 15,-1-17-15,-17 18 0,17-18 16,-18 0-16,1-18 0,-18 1 16,0-1-16,0-17 15,0 17 1,0 1-16,0 34 31,0 1-15,18-18-16,-1 18 15,1-1-15,17-17 16,-17-17-16,-18-1 16,0 0-16</inkml:trace>
  <inkml:trace contextRef="#ctx0" brushRef="#br0" timeOffset="184821.3237">30568 12259 0,'0'0'16,"35"0"-16,-17 0 16</inkml:trace>
  <inkml:trace contextRef="#ctx0" brushRef="#br0" timeOffset="184982.788">30568 12259 0,'53'-18'15,"-35"18"-15,-1 0 0,36-17 16,-17 17-16,-1-18 16,0 0-16,-17 18 15,-18-35 1,-18 35-16,1-17 16</inkml:trace>
  <inkml:trace contextRef="#ctx0" brushRef="#br0" timeOffset="185127.1721">30709 12083 0,'18'88'0,"-36"-176"0,36 229 16,0-88-16,-18 53 15,17-18 1,1-35-16,0-36 16,-1-17-16,1-17 15</inkml:trace>
  <inkml:trace contextRef="#ctx0" brushRef="#br0" timeOffset="185400.9003">30956 12118 0,'0'0'0,"-17"123"16,17-70-16,0-17 15,35 34-15,-17-52 16,-1-1-16,1-17 0,35 0 15,-36-17-15,-17-1 16,36-17 0,-1-18-16,-17 53 15,-1-18-15,18 36 16,-17 35 0,-18-18-16,0 0 0,18 36 15,-18 0 1,0-54-16</inkml:trace>
  <inkml:trace contextRef="#ctx0" brushRef="#br0" timeOffset="186022.4518">31891 12330 0,'-18'0'16,"1"0"-16,-1 0 0,-17 35 16,17-17-16,18-1 0,18 36 15,17-18 1,36 1-16,-36-36 15,36 17-15,-36-17 16,18-35-16,-36 17 16,1-17-1,-18 0-15,-18 17 0,1-17 16,17 17-16,-53-17 16,35 35-16,1-18 15,34 18 1</inkml:trace>
  <inkml:trace contextRef="#ctx0" brushRef="#br0" timeOffset="186273.3501">32226 12383 0,'0'0'15,"18"0"-15,0 17 0,-18 1 16,17-18-16,-17 35 16,0-17-1,0-1-15,18-17 16,-1 0-16,1 0 15,-18-17-15,18-1 16,-18 0-16,0 1 0,0-18 16,0 52 15,17 18-15,1-17-16,0 0 15,-1-1 1</inkml:trace>
  <inkml:trace contextRef="#ctx0" brushRef="#br0" timeOffset="186446.0035">32403 12383 0,'17'-36'16,"1"36"-16,17-17 16,0 17-16,1 0 15,34-18-15,-52 18 16,35 0-16,-35-18 15,-1 1-15,-17-1 16,-17 18-16,-1-18 0,0-17 16</inkml:trace>
  <inkml:trace contextRef="#ctx0" brushRef="#br0" timeOffset="186562.815">32597 12118 0,'17'70'16,"-34"-140"-16,34 211 15,1-106-15,-18 18 16,0-17-16</inkml:trace>
  <inkml:trace contextRef="#ctx0" brushRef="#br0" timeOffset="186886.1742">32685 12912 0,'0'88'16,"0"-176"-16,-18 194 0,18-89 15,-17-17-15,34-35 16,-17 0-16,0-1 16,18-52-16,-18 35 15,53-53-15,-36 71 16,36-71-1,-35 71-15,17 17 16,-35 36 0,0 0-16,-17-1 15,-1 19 1,0-36-16,1 17 16,34-17-1</inkml:trace>
  <inkml:trace contextRef="#ctx0" brushRef="#br0" timeOffset="187073.1708">32985 12488 0,'0'18'15,"0"-36"-15,17 36 0,-17 0 16,18-1-16,-18 1 16,18-18-16,-1 0 15,1 0 16,0 0-15,-1 0 0</inkml:trace>
  <inkml:trace contextRef="#ctx0" brushRef="#br0" timeOffset="187302.2796">33302 11977 0,'0'70'0,"0"-140"0,0 193 16,0 1-1,0-71-15,18 17 0,-18-17 16,0 0-16,0-18 0,0 1 15,0 17-15,-18-53 16</inkml:trace>
  <inkml:trace contextRef="#ctx0" brushRef="#br0" timeOffset="187446.6629">33302 12312 0,'0'0'0,"36"0"0,16 0 16,-16 0-16,17 0 15,-18 0-15,-17 0 16,-1 0 0,-34 0-16</inkml:trace>
  <inkml:trace contextRef="#ctx0" brushRef="#br0" timeOffset="188165.3491">24941 13317 0,'36'18'16,"-1"-18"-16,-17 0 16,70 0-16,-53 0 15,0 0-15,1 0 0,-1 0 16,-17 0-16,-1 0 0,-17-18 15</inkml:trace>
  <inkml:trace contextRef="#ctx0" brushRef="#br0" timeOffset="188370.4289">25206 12965 0,'0'105'0,"0"-210"0,-18 263 15,18-87-15,-17 88 16,-1-89-16,36 1 0,35 35 16,-18-89-16,18 19 15,0-36-15,17 17 16,36-17-16,-71-17 16,1-1-16</inkml:trace>
  <inkml:trace contextRef="#ctx0" brushRef="#br0" timeOffset="257368.1208">7743 16475 0,'36'17'32,"17"-34"-32,17-19 15,-17 19-15,53-54 16,-71 36-16,36-53 15,-54 53 1,1-18-16,-18 0 0,0 17 16,-18-69-16,1 52 15,-18 0-15,17 35 0,0-17 16,1 35-16,-1 0 0,18 35 16,0 106-1,18-53-15,17 106 16,0-88-16,0 106 15,-17-142-15,-18 89 16,0-106-16,-18 35 16,-17-52-16,18-19 15,-19-17-15,19 18 0,-54-36 16,53 1-16,-17-54 16,18 36-16,17 0 15,17 17-15,18 0 0,36 1 16,-18 17-16,35 35 15,-53-17 1,36 34-16,-36-16 16,0 17-16,1-36 15,-1 19-15,-17-19 16,-1 1 0,1-18-16</inkml:trace>
  <inkml:trace contextRef="#ctx0" brushRef="#br0" timeOffset="257634.8302">8696 16087 0,'0'0'16,"-18"35"-16,18 53 15,0-17 1,0 52-16,0-52 16,0-1-16,18 1 0,0-18 15,-1 17-15,1-17 16,52 35-16,-34-52 0,-1-19 16,0 19-16,1-36 15,-1 17-15</inkml:trace>
  <inkml:trace contextRef="#ctx0" brushRef="#br0" timeOffset="257995.8422">9155 16669 0,'-18'70'16,"36"-140"-16,-36 176 0,53-36 15,-17-35-15,0-17 0,52 17 16,-35-17-16,36-18 15,-53-18 1,34 1-16,-52-19 16,18-16-16,-18 34 15,0-17-15,0 17 16,0 36-16,0-1 16,18 71-1,-1-52-15,1 17 16,0 0-16,-1-1 0,1-16 15,0 17-15,-18-36 0,0 54 16,0-54-16,-36 19 16,19-36-16,-19 0 15,19 0-15,-1-18 0,-35-35 16,18 18-16,-18-71 16</inkml:trace>
  <inkml:trace contextRef="#ctx0" brushRef="#br0" timeOffset="258302.672">9084 16316 0,'0'0'16,"0"-18"-16,18 18 0,17-35 15,0 17-15,18-34 16,-35 34 0,-1-17-16,1 35 15,-18-18-15,0 36 16,18-1-16,-18 19 16,17-1-16,1 35 15,0-34-15,35 17 16,-36-36-16,1 18 15,35-17-15,-36-18 16</inkml:trace>
  <inkml:trace contextRef="#ctx0" brushRef="#br0" timeOffset="258741.7982">10001 16775 0,'18'17'16,"-36"-34"-16,18 52 0,0-17 16,-17-1-16,-1 1 0,-35 35 15,35-36-15,1 1 16</inkml:trace>
  <inkml:trace contextRef="#ctx0" brushRef="#br0" timeOffset="259147.3777">10354 16651 0,'0'0'0,"-18"0"16,1 35-16,17-17 15,0 17-15,0 1 0,0-19 16,35 54-16,-17-54 15,-1 1-15,19-18 16,-19 0-16,36 0 16,-35-18-16,17-34 15,-17 34-15,-1-17 0,-17 17 16,18-17-16,-18 17 16,18 18-1,-1 18-15,-17 17 0,36 53 16,-19-35-16,1 0 15,-18 0-15,17 0 0,-17-18 16,0 18-16,-17-18 0,-1-17 16,-35 35-16,18-36 15,-36-17 1,36-17-16,0 17 16,0-35-16,-1 17 0,1-53 15,17-34 1,18 52-16</inkml:trace>
  <inkml:trace contextRef="#ctx0" brushRef="#br0" timeOffset="259508.8374">10936 15752 0,'0'0'16,"71"52"-16,-54 1 0,72 106 15,-54-71-15,0 18 16,0-18-16,-17 18 0,0 71 16,-1-107-16,-34 71 15,17-88-15,-36 18 16,19-54-16,-19 19 16,19-36-1,-1 0-15</inkml:trace>
  <inkml:trace contextRef="#ctx0" brushRef="#br0" timeOffset="261423.044">11765 16404 0,'18'0'16,"-1"0"-1,1 0-15,17 0 16,18 0 0,0-17-16,-18 17 0,18 0 15,-17 0 1,-19-18-16,19 36 15</inkml:trace>
  <inkml:trace contextRef="#ctx0" brushRef="#br0" timeOffset="261582.4683">11924 16545 0,'0'0'16,"18"18"-16,-1-18 0,18 18 15,1-18 1,34 0-16,-34 0 16,-1 0-16,-18 0 15</inkml:trace>
  <inkml:trace contextRef="#ctx0" brushRef="#br0" timeOffset="264518.6617">25541 5239 0,'0'0'15,"-18"0"-15,1 0 0,-1 0 16,36 0 15,17 17-15,0-17-16,71 0 15,-53 0-15,18 0 0,17 0 16,71-17-16,-71 17 16,18-18-16,-71 18 15,-17 18 1</inkml:trace>
  <inkml:trace contextRef="#ctx0" brushRef="#br0" timeOffset="265169.9719">22102 7003 0,'17'0'15,"54"0"1,-18 17-16,105-17 16,-69 0-16,105-17 15,-106-1-15,71 18 16,-89 0-16,-35 0 15,1 0-15</inkml:trace>
  <inkml:trace contextRef="#ctx0" brushRef="#br0" timeOffset="269096.1685">12965 16545 0,'17'0'16,"1"0"-1,0 0-15,34-17 16,-16 17-16,34 17 16,-52-17-16,17 0 15,0 0-15,1 0 0</inkml:trace>
  <inkml:trace contextRef="#ctx0" brushRef="#br0" timeOffset="269697.2724">14975 15875 0,'-17'18'16,"-1"-18"0,-17 0-16,17 0 15,-17 0-15,-71 17 16,36-17-16,-72 18 15,54 0-15,-70 17 16,69-18-16,19 1 16,-54 35-1,107-53-15,17 18 0,17-1 16,71 1-16,-17 0 16,70-18-16,-53 17 15,-17-17-15,-1 0 0,36 36 16,-88-19-1,-18 36-15,-18-35 16,-52 35-16,17-18 16,-53 35-1,53-52-15,0 17 0,18 1 16,35-19-16,35 1 16,71 0-1,-35-18-15,-1 0 0,89 0 16,-106 0-16,70 0 15,-87 0-15,-1 17 16,-35 1 0,0-1-16</inkml:trace>
  <inkml:trace contextRef="#ctx0" brushRef="#br0" timeOffset="277021.7051">14252 17127 0,'-17'18'16,"34"17"-16,-17-17 15,18 35 1,-18-36-16,0 1 0,18 17 16,-18-17-16,0-36 31</inkml:trace>
  <inkml:trace contextRef="#ctx0" brushRef="#br0" timeOffset="277198.1844">14235 16933 0,'17'0'16,"-34"0"-16,52 0 15,-17-17 1,-1 17-16,1 17 16</inkml:trace>
  <inkml:trace contextRef="#ctx0" brushRef="#br0" timeOffset="277376.02">14358 17039 0,'0'0'15,"18"0"-15,-1 0 16,1 0 0,0-17-16,-1 17 15</inkml:trace>
  <inkml:trace contextRef="#ctx0" brushRef="#br0" timeOffset="277958.489">14429 17180 0,'0'0'15,"0"18"-15,-18-18 0,36 0 16,-18 18-16,35-18 15,-17 0-15,-1 0 16,1 0-16,17-18 0,-17 18 16,-1-18-16,1 18 0</inkml:trace>
  <inkml:trace contextRef="#ctx0" brushRef="#br0" timeOffset="278400.1623">14940 17057 0,'0'53'16,"0"-18"-16,0 0 16,18 1-16,-18-1 0,35 18 15,-35-36-15,35 1 16</inkml:trace>
  <inkml:trace contextRef="#ctx0" brushRef="#br0" timeOffset="278917.5145">13917 15522 0,'0'0'16,"0"53"-16,0-18 0,0 1 15,0-19-15,0 19 0,18-1 16,-1-17-16,-17-1 0,36 18 15</inkml:trace>
  <inkml:trace contextRef="#ctx0" brushRef="#br0" timeOffset="279167.0108">14146 15646 0,'18'35'15,"-36"-70"-15,54 70 0,-19-17 16,19-18-16,-19 0 16,19 0-16,-1-18 15,-35 0-15,17 18 16,-17-17-16,-17-1 0,17 0 0,-35 1 16,17 17-1,0 0-15,-17 0 16,17 0-1,18 17-15</inkml:trace>
  <inkml:trace contextRef="#ctx0" brushRef="#br0" timeOffset="279305.8807">14482 15699 0,'0'0'0,"-18"17"0,-17 19 16,17-19-16,0 1 15,1-18-15,17 17 16</inkml:trace>
  <inkml:trace contextRef="#ctx0" brushRef="#br0" timeOffset="279567.7707">14570 15646 0,'-18'0'15,"36"0"-15,-36 17 0,18 1 0,0 17 16,18-35 0,17 18-16,-17-18 15,17 0-15,-17-18 0,34-17 16,-52 17-16,18-17 16,-18 0-16,0 17 15,-18 1-15,1 17 16,-36-18-1,35 18-15,1 0 16</inkml:trace>
  <inkml:trace contextRef="#ctx0" brushRef="#br0" timeOffset="279817.9381">14834 15540 0,'0'18'16,"0"-1"-16,0 1 15,0-1-15,0 19 0,18-1 16,0-17-16,17-18 16,0 0-1,18 0-15,-35-18 16,-1 0-16,-17-17 16,0 17-16,0-17 15,-17 18-15,-1-1 0,0 0 16,1 18-16,-1 0 15,1-17-15,-1 17 16,36 0 0</inkml:trace>
  <inkml:trace contextRef="#ctx0" brushRef="#br0" timeOffset="280084.6473">15117 15575 0,'0'18'16,"0"-36"-16,0 53 0,17-17 16,1 0-1,17-18-15,-17 0 16,35 0-16,-53-18 16,35-17-16,-35 17 15,-18 1-15,18-1 16,-35-17-1,17 35-15,1-18 16,-1 0-16,0 18 0,1 0 0,-1 0 16,1 0-16</inkml:trace>
  <inkml:trace contextRef="#ctx0" brushRef="#br0" timeOffset="281664.3887">16263 16228 0,'-18'0'16,"18"17"-1,0 36 1,0-17-16,18 34 16,0-35-16,-1-17 0,1 0 15,53-18-15,-54 0 16,18-18-16,18-35 15,-17 0 1,-19 18-16,1-18 16,-18 35-16,0 1 0,0 34 15,18 1-15,-18 106 16,17-36-16,1-18 16,-1 18-16,1-17 15,17 53-15,-17-72 16,-18 37-1,0-54-15,0-17 0,-35-1 16,17-17-16,-17 0 16,0-17-16,-1-1 15,19-17-15,-19-1 0,1 1 16,0-35 0,17 52-16,-17-17 0,53 35 31,34-18-16</inkml:trace>
  <inkml:trace contextRef="#ctx0" brushRef="#br0" timeOffset="282014.3447">16845 16563 0,'0'18'0,"0"-36"0,0 53 15,0 0-15,18-17 16,-1 0-16,1-1 16,0-17-1</inkml:trace>
  <inkml:trace contextRef="#ctx0" brushRef="#br0" timeOffset="282137.1758">16810 16351 0,'0'0'16</inkml:trace>
  <inkml:trace contextRef="#ctx0" brushRef="#br0" timeOffset="282554.7569">17286 15875 0,'0'0'16,"-18"71"-16,18-1 16,18 71-16,0-70 15,-1-1-15,19 36 16,-19-53-16,36 0 15,-17-35-15,16-18 16</inkml:trace>
  <inkml:trace contextRef="#ctx0" brushRef="#br0" timeOffset="282799.9086">17639 16387 0,'0'0'16,"0"52"-16,0-16 15,0-19-15,18 1 0,34 0 16,-34-18-16,53 0 16,-54 0-16,19-18 15,-19 0-15,1-17 16,-18 0-16,-18-18 16,-17 35-16,0-17 15,-1 17-15,1 1 16,17 34-1,36 1-15</inkml:trace>
  <inkml:trace contextRef="#ctx0" brushRef="#br0" timeOffset="283178.4155">18133 16422 0,'-53'0'16,"106"0"-16,-124 17 0,54-17 15,-1 18-15,0 0 16,18-1-16,18-17 16,0 0-16,-1 0 0,54-17 15,-54 17-15,19-18 16,-36 0-16,17 18 16,-17 18 15,0 17-31,0 1 0,18-1 15,-18 18-15,18-18 0,17 36 16,0-36-16,-17 18 16,-1-35-1,-17-1-15,-17-17 16,-18 0-16,-18 0 16,17-17-16,-34-19 15,35 19-15,-36-1 16,36 0-1,17 1-15</inkml:trace>
  <inkml:trace contextRef="#ctx0" brushRef="#br0" timeOffset="284046.2325">18680 16245 0,'0'18'16,"0"0"-16,0 17 16,17 18-16,1-18 15,0 0-15,-1-17 0,18 0 16,1-18-16,-19 17 0,72-34 15,-72-1-15,36-35 16,-35 36 0,-1-36-16,-17 17 15,0 19-15,-17-1 16,17 36 0,0 70-1,17-35-15,19 53 16,-19-53-16,1-1 0,17 37 15,-17-36-15,-18-18 16,0-17-16,0 17 0,-35-18 16,-1 1-1,-34-36-15,17-17 16,18 18-16,-54-36 16,54 17-16,17 19 15,1-1-15,-1 0 0,18 1 16,18 17-16,35 0 15,-18 0-15</inkml:trace>
  <inkml:trace contextRef="#ctx0" brushRef="#br0" timeOffset="284250.2758">19332 16545 0,'0'18'15,"18"17"1,0-17-16,-1 35 16,-17-18-16,18-17 0,-18-1 15,0 1 1,17 0-16,1-18 16</inkml:trace>
  <inkml:trace contextRef="#ctx0" brushRef="#br0" timeOffset="284379.6188">19403 16369 0,'0'-18'16,"0"1"-16,0-1 16,-18 18-16,18-18 0</inkml:trace>
  <inkml:trace contextRef="#ctx0" brushRef="#br0" timeOffset="284722.5303">18627 16016 0,'17'0'15,"1"-18"-15,17-17 16,1 0-16,-19 0 0,36-71 16,-18 53-16,-17 0 15,0 0-15,-1 18 16,1 0-16,0 35 15,-1 52 1,1-16-16,35 34 16,-36-17-16,19 18 15,-1-54 1</inkml:trace>
  <inkml:trace contextRef="#ctx0" brushRef="#br0" timeOffset="291629.2191">27040 15769 0,'0'-17'0,"0"34"47,0 54-47,0-36 16,18 53-16,0-53 15,17 18-15,-17-35 16,35 17 0,-36-35-16,36 0 15,-18-17-15,1-36 16,-19 17-16,1-34 15,0-1 1,-18 54-16,17 17 0,-17 17 16,0 54-1,18-18-15,-18 17 0,53 54 16,-36-54-16,19 36 16,-1-53-16,-17 35 15,-18-70 1,0 35-16,-18-35 15,0-18-15,1 0 0,-19 0 16,1 0-16,-18 0 0,18-18 16,-53-17-16,52-1 15,1 19-15,18-1 16,-1-17-16,0-18 16,18 35-16,53-52 15</inkml:trace>
  <inkml:trace contextRef="#ctx0" brushRef="#br0" timeOffset="291786.6375">27799 15875 0,'35'-18'15,"-70"36"-15,88-53 0,-18 35 16,-17 0-16,-1 17 15</inkml:trace>
  <inkml:trace contextRef="#ctx0" brushRef="#br0" timeOffset="291891.9855">27869 16087 0,'0'0'16,"18"0"-16,0 0 0,-1 0 15,19-18 1</inkml:trace>
  <inkml:trace contextRef="#ctx0" brushRef="#br0" timeOffset="292370.179">28346 14358 0,'88'-18'15,"-176"36"-15,211-36 0,-70 18 16,35 0-16,-35 0 16,-18 0-16</inkml:trace>
  <inkml:trace contextRef="#ctx0" brushRef="#br0" timeOffset="292804.8345">28452 14376 0,'35'35'15,"0"0"1,-17 1-16,17 16 15,-35-16-15,18 17 0,-1 52 16,-17-34 0,0 88-16,0-71 0,0 18 15,-17 17-15,17 1 16,0 140-16,0-105 16,17 123-1,-17-141-15,36-17 0,-19-1 16,1 1-16,-1-1 0,-17 1 15,18-18-15,-18-1 0,18 107 16,-18-106-16,0 88 16,0-106-16,17 0 15,-17-17-15,0-1 0,18-17 16,0-17-16,-1-19 16,1 1-16,17-18 0,-17 18 15,52-36-15,-52 18 16,35-18-16,-53 1 15,18-19-15,-18 19 16</inkml:trace>
  <inkml:trace contextRef="#ctx0" brushRef="#br0" timeOffset="299983.6431">25788 8114 0,'-18'-18'16,"36"18"-16,17-17 15,1 17 1,87 0-16,-35 0 15,142 17-15,-72-17 16,1 0-16,17 0 0,1 0 16,193 0-16,-211-17 15,53 17 1,-142 0-16,-34 0 16</inkml:trace>
  <inkml:trace contextRef="#ctx0" brushRef="#br0" timeOffset="318848.2821">29069 14358 0,'0'0'0,"-18"18"0,1-18 16,-1 17-16,18 1 16,-18 0-16,18 35 15,18-53-15,0 17 16,17 1-16,-17-18 16,34 0-16,-34 0 15,17-18 1,-35 1-16,0-1 0,0-35 15,-17 35-15,-1 1 16,0-1-16,1 0 0,-18 1 16,17 17-16,-17 35 15,17-17-15</inkml:trace>
  <inkml:trace contextRef="#ctx0" brushRef="#br0" timeOffset="319003.6959">29104 14746 0</inkml:trace>
  <inkml:trace contextRef="#ctx0" brushRef="#br0" timeOffset="319150.5839">29104 14940 0,'0'0'16,"18"0"-16,-1 0 15</inkml:trace>
  <inkml:trace contextRef="#ctx0" brushRef="#br0" timeOffset="319248.4542">29139 15117 0</inkml:trace>
  <inkml:trace contextRef="#ctx0" brushRef="#br0" timeOffset="319530.9104">29175 15346 0,'0'0'16,"0"35"-16,17-17 0,-17 17 15,0-17-15,18 17 16,-18-17-16,18-1 16,-18 1-16,17 17 0,1-17 15,-18-1-15,18 19 16</inkml:trace>
  <inkml:trace contextRef="#ctx0" brushRef="#br0" timeOffset="320203.7">29263 16051 0,'0'18'16,"18"0"15,-18-1-15,-18 1-1</inkml:trace>
  <inkml:trace contextRef="#ctx0" brushRef="#br0" timeOffset="320359.6145">29316 16281 0,'-18'0'15,"36"0"-15,-36 17 0,18 1 16</inkml:trace>
  <inkml:trace contextRef="#ctx0" brushRef="#br0" timeOffset="320459.8809">29369 16387 0,'0'0'16,"0"17"-16,-18 1 16,18-1-16,-18 1 15</inkml:trace>
  <inkml:trace contextRef="#ctx0" brushRef="#br0" timeOffset="320660.4141">29369 16739 0,'17'0'15</inkml:trace>
  <inkml:trace contextRef="#ctx0" brushRef="#br0" timeOffset="320783.2411">29422 17004 0,'-18'0'0</inkml:trace>
  <inkml:trace contextRef="#ctx0" brushRef="#br0" timeOffset="321161.2449">29316 17568 0,'0'0'16,"0"18"-16,0 17 16,0-17-16,-18 70 15,18-35-15,0-18 0,0 1 16,0-1-16,0 0 0,35 18 15,-17-53 1,53 18-16,-36-36 16,36-17-16,-54-1 15,1 1-15,-1 0 0,-17 0 16,-17-54-16,-1 54 16,-35-35-16,18 52 15,0 0-15,-1 1 16,19-1-16,-19 0 0,19 1 15</inkml:trace>
  <inkml:trace contextRef="#ctx0" brushRef="#br0" timeOffset="322079.2228">29510 14358 0,'0'0'15,"18"-35"-15,-18 17 0,17 1 16,1 17 31,-1 0-32,1 0-15,17 0 0,-17 0 16,17 0-16,1 0 0,-19-18 16,36 36-16,-35-1 15,17 36 1,-35-18-16,18 54 15,-1-37-15,19 72 16,-36-54-16,35 107 16,-35-89-16,35 106 15,-17-88-15,-1 123 16,1-123-16,0 141 16,-18-106-16,0 88 15,0-105-15,0-1 16,0-17-16,0 0 0,0 53 15,0-71-15,0 35 16,17-70 0,-17 0-16,36 53 15,-19-53-15,1 53 16,0-53-16,-18 0 0,17 17 16,1 54-1,-1-71-15,19 17 16,-36-35-16,17 18 15,-17-35-15,0 0 16,-17-1 0,-1-17-16,0 18 15,1-18-15,-1 18 0,1-18 16,-1 0-16,0 0 16,1 0-16,-1 0 15,18-18-15,-18 18 16,1 0-16,-19 18 15,19-18 1,-19 0-16,1 17 16,0-17-16,17-17 15</inkml:trace>
  <inkml:trace contextRef="#ctx0" brushRef="#br0" timeOffset="330620.2533">30374 15487 0,'18'0'15,"17"0"-15,0-18 0,18 18 16,0-17-16,0 17 16,0-18-16,18 18 0,17 0 15,-53 0-15,36 0 16,-54 0-16</inkml:trace>
  <inkml:trace contextRef="#ctx0" brushRef="#br0" timeOffset="330915.037">30568 15258 0,'0'0'16,"-17"0"-16,-1 0 15,-17 35-15,-1-17 16,1-1-16,-18 54 16,36-54-16,-1 19 15,0-19-15,18 19 0,0-1 16,18-17-16,35-1 16,-36 1-16,72-1 15,-36 1-15,17-18 16,-35 18-1,1-18-15</inkml:trace>
  <inkml:trace contextRef="#ctx0" brushRef="#br0" timeOffset="331365.7361">31485 15258 0,'0'0'16,"-35"35"-16,18-17 15,-1 34-15,0-34 16,18 0-16,36 35 15,-19-36-15,54 19 16,-36-36-16,36 0 16,-36 0-16,18 0 15,-36-18-15,19 0 16,-36 1-16</inkml:trace>
  <inkml:trace contextRef="#ctx0" brushRef="#br0" timeOffset="331553.5863">31679 15328 0,'0'0'0,"0"18"0,0-1 0,-17 36 16,17-17-16,0 52 16,17-53-1,1 36-15,-18-36 16,35 18-16,-35-35 15,18-1-15</inkml:trace>
  <inkml:trace contextRef="#ctx0" brushRef="#br0" timeOffset="331993.1471">31926 15363 0,'0'18'31,"18"35"-15,-18-35-16,18 17 15,-18 0-15,17 1 0,1-19 16,0 18-16,17 36 0,-35-53 15,18 35-15,-18-36 16,-18 1 0,0-18-16,-17 0 15,17-18-15,1 1 0,17-1 16,-18 0-16,18-17 0,0-18 16,0 35-16,35-34 15,-17 34-15,17 0 16,-17 1-16,17-1 0,0-35 15,-17 35 1,-18-35-16,0 36 16,0-1-16,-18 1 0,1-1 15,-1 18-15,1-18 0,-19 36 16,19 0 0</inkml:trace>
  <inkml:trace contextRef="#ctx0" brushRef="#br0" timeOffset="332354.3983">32262 15275 0,'0'0'0,"0"-17"16,35 17-16,0 0 15,18 0 1,-18 0-16,-17 17 15,-18 1-15,0 35 16,0-36-16,-18 19 0,1-19 16,-19 36-16,19-17 15,17-19-15,0 1 16,0 17-16,35 0 16,-17-17-16,35 17 15,-36-17-15,1 17 16,-18-17-16,-18 0 15,1-1-15,-54-17 16,18 0-16,-17 18 16,34-18-16,-17 0 15,53-18 1</inkml:trace>
  <inkml:trace contextRef="#ctx0" brushRef="#br0" timeOffset="332612.083">32738 15399 0,'0'0'16,"0"17"0,0 19-1,0-19-15,0 36 16,17-35-16,1 0 15,0-1-15,-1-17 0,19 18 0,17-1 16,-18-17 0,18 0-16,-36 0 15,1 0-15,-36 0 16</inkml:trace>
  <inkml:trace contextRef="#ctx0" brushRef="#br0" timeOffset="332779.0283">32949 15469 0,'-17'106'16,"34"-212"-16,-34 265 0,17-53 16,0-53-16,0 53 15,0-53-15,-18 17 16,18-35-16</inkml:trace>
  <inkml:trace contextRef="#ctx0" brushRef="#br0" timeOffset="334829.821">25770 8308 0,'18'0'0,"0"0"16,17 0-16,18-18 15,-18 18-15,36 0 16,-1 0-16,18-17 0,124 17 16,-71 0-16,141-18 15,-140 18-15,16 0 16,-17-18-16,-17 18 0,123 18 15,-159-18-15,71 0 16,-106 18-16,17-18 16,-52 0-16</inkml:trace>
  <inkml:trace contextRef="#ctx0" brushRef="#br0" timeOffset="338961.8415">19491 17216 0,'0'17'0,"18"1"16,17-1-16,0 1 0,0 0 16,71 17-16,-35-17 15,52 17 1,-52-17-16,70-18 15,-88 0-15,53 0 16,-71-18-16,18 18 16,-53-18-16</inkml:trace>
  <inkml:trace contextRef="#ctx0" brushRef="#br0" timeOffset="339352.8824">19420 17445 0,'0'0'0,"0"-18"31,18-17-15,-18 17-16,0-35 15,0 18-15,0-18 16,0 36-16,0-1 16,0 0-16,0 1 31,35 17-16,-17-18-15,17 18 0,53-18 16,-35 1-16,0 17 16,0-18-16,35 18 15,-52 0-15,17 0 16</inkml:trace>
  <inkml:trace contextRef="#ctx0" brushRef="#br0" timeOffset="348656.0143">26070 6191 0,'0'-17'15,"-17"-1"16,17 36 16,0-1-31,0 19-16,0-19 16,0 36-16,0-35 15,17 35 1,-17-36-16,0 1 0</inkml:trace>
  <inkml:trace contextRef="#ctx0" brushRef="#br1" timeOffset="391714.9384">3140 8343 0,'-18'0'32,"18"18"-32,18-1 15,-18 19-15,0-19 16,0 19-16,17 17 16,-17-18-16,0 35 0,18-17 15,0 88-15,-18-70 0,17 0 16,-17-1-16,0 1 15,18 70-15,-18-71 16,0 1-16,0-1 16,-18 54-16,18-54 0,0 54 15,0-53 1,0-19-16,0-16 0,0 17 16,18 17-16,-18-35 15,35 36-15,-35-53 16,18 35-16,-1-18 15,1 0 1,-18-17-16,18 17 0,-1-17 16,1-1-16,0 1 15,-18 0-15,17-1 16,1 19 0,-18-19-16,0 1 0,0 17 15,0-17 1,18 35-16,-18-36 15,0 1-15,17 0 16,-17-1-16,18-17 16,0 18-1,-1-18-15,1 0 16,-1 0-16,1 17 16,0-17-16,-1 18 15,1-18-15,0 18 16,17-18-16,0 0 15,-17 0-15,17 17 16,0-17 0,1 0-16,-19 0 0,36 0 15,-18 0-15,36 0 16,-18 0-16,18 0 16,-36 0-16,53 18 15,-53-18 1,1 18-16,-1-18 0,35 35 15,-34-17-15,34-1 16,-17 1-16,-18-18 16,18 17-16,0-17 0,53 18 15,-53-18 1,53 0-16,-53 0 16,0 0-16,17 0 0,-17 0 15,0 0-15,0 0 0,18 0 16,52 0-1,-70 0-15,0 0 0,17 0 0,-17 0 16,18 18-16,-18-18 16,70 0-16,-70 0 15,53 17 1,-53-17-16,0 0 0,0 18 16,0-18-16,52 0 15,-52 18-15,71-18 16,-71 17-16,0-17 0,53 0 15,-1 18 1,-52 0-16,35-1 16,-35 1-16,-17-18 15,17 18-15,-18-1 0,53 1 16,-35-18-16,35 17 16,-35-17-16,0 18 15,0-18-15,-18 0 0,53 18 16,-35-1-16,18-17 15,-18 18 1,17-18-16,-34 18 16,52-18-16,-53 0 15,53 17-15,-52-17 16,34 0-16,-35 0 16,1 0-16,-1 18 15,0-18-15,36 0 16,-36 0-16,36 0 15,-36 0-15,0 0 16,0 0-16,-17 0 0,53 0 16,-54 0-16,54 0 15,-54 0-15,1 0 16,17-18-16,-17 18 0,35 0 16,-35 0-16,35 0 15,-36 0-15,1 0 16,-1 0-1,1 18 1,0-18 0,-1 0-1,1 0 1,0 0 0,-1 0-1,1 18 1,0-18-1,-1 0 1,1 0-16,-18-18 16,35 18-1,-17 0-15,-1 0 16,1 0 0,0 0-1,-1 0-15,1 0 16,0 0-1,-1 0-15,1 0 16,-1 0 0,1 0 31,0 0-1,-1 0-30,-17 18 93,0-1 48,18-17-142,0 0 48,-1 0-48,1 0 1,0 0-16,-1-17 0,1 17 16,17 0-1,-17 0-15,-1 0 16,19 0-16,-1 0 16,-17 0-16,-1 0 15,36 0 1,-18 0-16,36 0 0,-36 0 15,1 0-15,52-18 16,-53 18-16,53 0 16,-35 0-16,35 0 15,-35 0-15,53-18 16,-53 18-16,53 0 16,-53 0-16,70 0 15,-70 0-15,71-17 16,-71 17-1,-1 0-15,19 0 0,-18 0 16,70 0-16,-52 0 16,52-18-16,-52 18 15,52-18 1,-52 18-16,70-17 16,-53 17-16,53-18 15,-70 18-15,88-18 16,-89 18-16,71 0 15,-70-17-15,88-1 16,-89 18-16,71-17 16,-70 17-16,70 0 15,-70-18-15,70 18 16,-71 0-16,1 0 16,-1 0-16,71-18 15,-52 18-15,-19-17 16,18 17-16,-17-18 0,17 18 15,-17 0-15,105-18 16,-105 18-16,105 0 16,-88-17-16,71 17 15,-71 0-15,18-18 0,70 18 16,-70 0 0,88-18-16,-106 18 15,18 0-15,0 0 0,-18 0 16,18 0-16,0 0 15,0 0-15,0 0 0,123 0 16,-123 0-16,141 0 16,-124-17-16,1 17 15,140 0-15,-140 0 16,123-18-16,-124 18 16,1 0-16,123-18 15,-36 18 1,-123-17-16,89 17 15,-89-18-15,-17 18 0,-1-17 16,-17 17-16,0 0 0,53-18 16,-53 0-16,-18 18 15,36-17 1,-54 17-16,1-18 16,-1 18-16,-17-18 15,0 1-15,0-19 16,0 19-16,18-36 15,-18 35-15,18-52 16,-18 34-16,17-52 16,1 35-16,0 0 15,-1 0-15,-17 1 0,18-1 16,0-71-16,-18 54 16,17-54-1,-17 54-15,0-1 0,0 0 16,0-70-16,0 71 15,-17-71-15,-1 70 16,0-88-16,18 89 16,-35-54-16,35 54 15,-18-18 1,1 35-16,-19 0 16,19 18-16,17 17 15,-18 0-15,1 1 0,17-1 16,-18 0-16,18 1 15,-18 17-15,18-18 0,-17 18 16,-1 18 0,-35-1-1,35 1-15,-52 0 16,17-18-16,18 17 0,-89-17 16,71 0-16,-70 0 15,52 0 1,18 0-16,-88 0 15,71-17-15,-89 17 16,88 0-16,-87 0 16,69 0-16,1 0 0,0 0 15,-106-18 1,88 18-16,-88 0 16,106 0-16,-18 0 15,0 0-15,-123 0 0,123 0 16,-17 18-16,-107-18 15,125 17-15,-107-17 16,88 0-16,19 0 16,-1 0-16,-18 0 0,-105 0 15,123 0-15,-123 0 16,123-17-16,-17 17 16,-1 0-16,-88 0 15,89 0-15,17 0 16,0 0-16,0-18 0,1 18 15,-1 0-15,0-18 0,-106 18 16,106 0 0,18 0-16,-18 0 0,-88 0 15,89 0-15,16 0 16,-87 0-16,88 0 16,0 0-16,-1 0 0,1 0 15,18 0-15,-19 0 0,-105 0 16,106 18-1,-18-18-15,18 0 0,-123 18 16,122-1-16,-17-17 16,1 18-16,16 0 0,-122-1 15,105-17-15,0 0 16,18 18-16,-124-1 16,106-17-16,-105 18 15,105 0-15,0-18 16,-106 17-16,124-17 15,-123 0-15,122 0 16,-16 0-16,16 0 0,-16 0 16,16-17-16,-17 17 0,-70-18 15,70 18 1,-52-18-16,69 1 16,-87-1-16,88 1 15,-89-1 1,89 0-16,0 18 0,0-17 15,0 17-15,-1-18 0,-87 18 16,88 0-16,-89-18 16,89 18-16,-88-17 15,88 17-15,-1 0 16,1-18-16,0 18 0,0-18 16,0 18-16,-71-17 15,88 17-15,-87-18 16,87 0-16,0 18 15,-70-17-15,53 17 16,-53-18-16,71 18 16,-89-17-1,88 17-15,-105-18 16,105 18-16,-123 0 16,106-18-16,-106 18 15,88 0-15,-88-17 16,106 17-16,-88 0 15,105 0-15,-88 0 16,89 0-16,-1 17 16,18-17-16,0 0 0,-53 18 15</inkml:trace>
  <inkml:trace contextRef="#ctx0" brushRef="#br1" timeOffset="399050.2767">7938 8890 0,'0'-18'15,"17"18"-15,-17 18 31,18-18-15,-18-18 31,0 1-31,-18 17-16,18-18 15,-17 0 1,-1 1-16,0 17 15,-17-18-15,0 1 16,-1-1-16,1 18 16,-53-18-1,53 18-15,-89 18 16,71-18-16,0 18 16,-17-1-16,17 1 0,-18-1 15,18 19-15,-70 34 0,70-17 16,0 0-16,0 0 0,18 18 15,-18 105 1,35-88-16,18 18 0,18 88 16,0-88-16,17-18 15,0 0-15,18 0 0,0-17 16,70 52-16,-52-87 16,70 17-1,-53-36-15,71 1 16,-71-36-16,-17 1 0,88-72 15,-18-34 1,-88 52-16,17-87 16,-52 52-16,-1 18 0,1-124 15,-36 89 1,-34-71-16,16 105 16,-52-69-16,35 105 15,-70-53-15,52 71 16,-70-18-16,70 53 15,19 0-15,-19 0 16</inkml:trace>
  <inkml:trace contextRef="#ctx0" brushRef="#br1" timeOffset="403355.5475">16334 11430 0,'17'-18'31,"-17"1"0,-17-1 16,-1 18-31,18-18-16,-18 18 16,1-17-16,-1 17 0,18-18 15,-18 18-15,1 0 0,-1-17 16,1 17-16,-19 0 15,19 0-15,-19 0 16,19 0-16,-19 0 16,19 0-1,-19 0-15,19 17 16,-18-17-16,17 18 0,0-18 16,-17 17-16,35 1 15,-35 0-15,35-1 16,-18-17-16,18 18 15,-18 0-15,1-1 16,-1 1-16,18 0 16,-17-1-16,-1 1 0,0-1 15,1 19-15,-1-19 16,18 1-16,-18 17 16,18-17-16,0 0 15,0-1-15,0 19 0,0-19 16,0 18-16,-17-17 0,17 35 15,0-35-15,0 35 16,0-36-16,17 18 16,-17 1-1,36-1-15,-19 0 16,19 18-16,-19-35 16,36 35-16,-18-36 15,18 36-15,-17-35 16,52 17-1,-35-17-15,35-18 16,-35 0-16,70 0 16,-70-18-16,71-17 15,-71 17-15,-1-17 16,1 17-16,0-17 0,18-35 16,-53 34-16,17-52 15,-35 35-15,0-70 16,-18 35-16,-52-71 15,34 71-15,-87-54 16,70 90-16,-71-19 16,72 53-1,-1 1-15,17-1 0,1 18 16,0 18-16</inkml:trace>
  <inkml:trace contextRef="#ctx0" brushRef="#br1" timeOffset="409322.7452">15522 8837 0,'18'0'0,"-18"18"47,0-1-32,0 1-15,0 17 16,-18 1 0,-35-1-16,18 0 15,0 18-15,-18-18 16,18 1-16,-36 34 15,36-35-15,-18 1 0,18-1 16,-54 36-16,54-54 16,-53 36-16,35-18 15,18-17-15,-36 35 16,36-18-16,-36 18 16,36-35-16,-36 52 15,36-34-15,0-1 16,-18 35-16,18-34 15,-1 17-15,19-18 16,-1 0-16,1 0 16,-1 1-16,0-19 0,18 19 15,-17 34-15,-1-35 16,18-17-16,0 17 0,0 1 16,0 17-16,18-18 15,-1-17-15,1 17 16,-18-18-16,18 19 0,34-1 15,-34-17-15,53 17 16,-54-35-16,54 35 16,-36-17-16,18-1 15,-18 1-15,53 0 16,-52-1 0,52 1-16,-35-18 15,53 18-15,-53-1 16,0-17-16,-1 0 0,1 18 15,71 0 1,-71-18-16,70 0 16,-70 17-16,71-17 15,-71 0-15,-1 0 16,1 0-16,18 0 0,35 0 16,-36 0-16,19 0 15,-37-17-15,54 17 16,-53-18-16,53 0 15,-53 18-15,53-17 16,-53 17-16,70-36 16,-70 19-16,53-1 15,-53 0-15,-18 1 16,0 17-16,18-18 0,-17 1 16,-1 17-16,0-18 15,18-17-15,-35 17 16,17-17-16,-35 17 15,-18-17-15,-35-18 16,0 0 0,18 18-16</inkml:trace>
  <inkml:trace contextRef="#ctx0" brushRef="#br1" timeOffset="409839.6663">17074 10195 0,'0'0'16,"-17"0"-16,-18-17 15,17-1-15,-17 18 16,17-18-16,-17 1 0,17-1 0,-35 0 16,36 1-16,-36-18 15,17 35-15,-17-18 16,36 18 0,-36-18-16,18 18 15,-18-17-15,35 17 16,-35-18-16,35 0 15,-34 1 1,34 17-16,-35-36 16,35 19-16,1-18 15,-1 35-15,-35-36 16,36 19-16,-36-19 16,35 19-16,-17-19 15,17 1-15,-17 0 16,17 0-16,18 17 15,-18-17-15,18 17 0,-17-53 16,17 54-16,0-36 16,0 18-16,0-18 15,0 17-15,-18-34 16,1 35 0,-36-18-16,17 17 15,-34-17-15,35 36 16,-18-36-1,17 35-15,-17-35 16,36 53-16,-36-35 16,35 35-16,-17 0 15,17 0-15</inkml:trace>
  <inkml:trace contextRef="#ctx0" brushRef="#br1" timeOffset="410759.4395">17074 10195 0,'36'18'15,"-19"0"-15,1 34 16,0-34-16,-1 53 16,-17-54-16,0 19 15</inkml:trace>
  <inkml:trace contextRef="#ctx0" brushRef="#br1" timeOffset="412547.1766">21396 11465 0,'0'0'16,"0"-17"-16,18-19 16,-1 19-16,-17-1 0,0 0 15,0-17-15,-17 18 16,-19-19-16,1 19 16,-71 17-1,53 17-15,-88 19 16,53-1-16,17 0 0,-87 53 15,87-35-15,18 0 16,-17 18-16,-1 70 16,36-53-16,35 106 15,17-106-15,19 18 16,17 0-16,17 0 0,1-18 16,17 18-16,18-36 0,123 71 15,-105-88-15,-1-17 16,18-19-16,0-17 0,124-17 15,-142-19 1,71-52-16,-105 18 16,16-72-16,-69 54 15,-19 0-15,-17-18 0,-17-105 16,-36 87-16,-71-123 16,18 124-16,-140-89 15,122 124 1,-141 0-16,160 70 15,-1 18-15,35 18 16</inkml:trace>
  <inkml:trace contextRef="#ctx0" brushRef="#br1" timeOffset="421051.03">5786 16739 0,'-18'0'15,"18"18"-15,18-18 16,17 18 0,53-1-1,-17-17-15,70 18 16,-53-18-16,-18 0 16,19 0-16,-19 0 0,-17-18 0,18 18 15,17-17-15,-35 17 16,-18-18-1,-17 0-15,-18 1 0,0-1 16</inkml:trace>
  <inkml:trace contextRef="#ctx0" brushRef="#br1" timeOffset="421327.7659">6421 16563 0,'35'0'0,"18"35"16,35-17 0,0 17-1,-35-17-15,53 17 16,-71-17-16,36 17 16,-36-17-16,-17-1 15,-18 1-15,0 0 0,-53 34 16,17-34-16,-69 53 15,52-36 1,-71 35-16,71-17 16,18 0-16,-18-17 0</inkml:trace>
  <inkml:trace contextRef="#ctx0" brushRef="#br1" timeOffset="437222.6887">12241 5609 0,'-17'0'16,"17"18"0,0-1-16,-18 1 0,18 17 15,-18 36 1,1-18-16,-1 35 15,1-53-15,-1 54 16,0-54-16,1 0 16,17-17-16,0 17 0,-18 0 15</inkml:trace>
  <inkml:trace contextRef="#ctx0" brushRef="#br1" timeOffset="437461.8247">11906 6050 0,'0'53'0,"0"-106"0,0 124 16,18-18-1,0-36-15,17 19 16,-18-36-16,19 0 15,-1 0-15,0 0 0,36-36 16,-36 1-16,18 17 16,-18-17-16,1 17 0,-19 18 15,1-17-15</inkml:trace>
  <inkml:trace contextRef="#ctx0" brushRef="#br1" timeOffset="439658.4718">27040 5362 0,'18'0'16,"0"-17"-16,-1-19 0,54-34 16,-18 17-16,35-53 15,-53 35 1,18 19-16,35-72 16,-52 71-16,17-35 15,-36 53-15,19-18 16,-36 35-16</inkml:trace>
  <inkml:trace contextRef="#ctx0" brushRef="#br1" timeOffset="440008.9031">26970 5098 0,'-18'53'16,"18"-36"-16,-17 54 15,17-54 1,17 36-16,1-35 16,0 0-16,17-18 15,0 0-15,0 0 0,1 0 16,-1-18-16,0 0 0,0 1 0,1 17 16,-19-18-16,19 0 0,-19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09:08.3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1940 7232 0,'-17'18'16,"34"-18"31,1 17-32,0-17-15,17 18 0,35-18 16,-34 18-16,105-36 15,-71 18 1,19 0-16,122-18 16,-87 1-16,17-1 15,0 18-15,0-18 0,141 1 16,-141 17-16,142-36 16,-142 36-16,0-17 15,0 17-15,-35-18 0,88 18 16,-124 18-16,19-18 15,-54 0-15,-18 17 16,1-17-16,-36 0 16</inkml:trace>
  <inkml:trace contextRef="#ctx0" brushRef="#br0" timeOffset="12607.1765">13564 6509 0,'18'0'16,"-36"0"109,1 0-109,-1-18-1,-17 18 1,17 0-16,0 0 0,1 18 0,-18-18 16,-1 0-16,1 0 15,0 0-15,-1-18 16,-16 18-1,-1 0-15,17 0 16,-52 0-16,53 0 16,-53 0-16,52 0 15,-17 0-15,18 18 0,-18-18 16,-17 0-16,17 17 16,-18-17-1,18 0-15,-35 18 16,35-18-16,-53 0 15,53 18-15,-70-18 16,52 0-16,-70 0 16,88 0-16,-105 0 15,87 0-15,-70 0 16,53-18-16,17 18 16,-17-18-16,0 18 0,17-17 15,-17-1-15,0 18 0,-88 0 16,87 0-16,1-18 15,0 18-15,-18 0 0,18 0 16,0 0-16,0 0 16,-89-17-16,89 17 15,-88 0-15,87-18 16,-87 18-16,88 0 16,-106 0-1,106 0-15,-106 18 16,105-18-16,-87 17 15,70-17-15,18 0 0,-88 18 16,17-18 0,71 0-16,-71 0 15,106-18-15,-88 1 16,70 17-16,-52 0 16,70 0-16,-88 0 15,88 0-15,-71 17 16,71-17-16,-52 18 15,52-18 1,-53 18-16,53-1 16,-35 1-16,35-18 15,-18 18-15,36-18 16,-18 17 0,35-17-16,1 0 0,-1 0 15,18 18 1,18-18-16,-18 18 15,35-1-15,-17 1 16,17 0 0,-35 17-16,18 18 15,-18-36-15,17 54 16,-17-18-16,0 35 16,0-35-16,-17 53 15,17-53-15,0 17 16,-18-17-16,18 18 15,-18 52-15,18-52 16,-17 70-16,-1-88 16,18 17-16,-18 1 0,18-18 15,-17 70 1,17-35-16,0-35 0,0-17 16,17 34-1,-17-35-15,0 36 16,0-53-16,18 35 15,-18-18-15,18 0 16,-1-17-16,1 17 16,0-17-16,17-1 15,-17 1-15,52 0 16,-35-18-16,36 17 16,-18-17-16,53 0 15,-36 0-15,71 0 16,-70 0-16,-1 0 15,19 0-15,-19 0 16,107 0-16,-89 0 16,88 0-16,-70 0 15,0 0-15,0 0 0,0 0 16,105 0 0,-87 0-16,105 0 15,-106 0-15,1 0 16,-1 0-16,1 0 0,140-17 15,-140 17-15,141-18 16,-142 18-16,142 0 16,-124 0-16,-18 0 15,1 0-15,17 0 0,-18 0 16,142-18-16,-18 1 16,-124 17-16,124-18 15,-141 18-15,141-18 16,-141 1-1,123-1-15,-123 1 16,88-1-16,-88 0 16,70-17-16,-105 17 15,87 1-15,-105-1 16,53 0 0,-71 18-16,18 0 15,-35 0-15,17-17 16,-17 17-16,0 0 15,-1 0 1,-17-18-16,18 18 16,-18-18-1,18 18 1,-18-17-16,17-1 16,1 1-1,-1-1-15,1 0 16,-18 1-1,0-1 1,0 0 0,0 1-16,0-1 15,0-17 1,0 17-16,0-35 16,0 36-16,0-19 15,18-34-15,-18 35 16,17-71-16,-17 53 15,0-18-15,18 1 16,-18-19-16,18-87 16,-18 88-16,0-18 0,17 18 15,-17 17-15,0-17 0,18 35 16,-18-70-16,0 87 16,18 1-16,-18-18 15,0 18 1,0 17-16,0 1 0,0-19 15,-18 36 1</inkml:trace>
  <inkml:trace contextRef="#ctx0" brushRef="#br0" timeOffset="51534.5178">17639 3157 0,'0'18'32,"0"0"-32,18-1 0,-1 71 15,1-17-15,17 53 16,-17-36-16,-1-18 15,-17-17-15,18 18 0,0 17 16,-18-35 0,0-18-16,17 0 0,-17-17 15,18 0-15,-18-1 16,18-34-16</inkml:trace>
  <inkml:trace contextRef="#ctx0" brushRef="#br0" timeOffset="51763.2789">18080 3246 0,'18'35'0,"-18"18"15,17-18-15,1 36 0,-18-18 16,17 17-16,1 1 0,-18-1 15,18 1-15,-1-18 0,1 35 16,0-53 0,-18 18-16,0-35 15,-18-18-15</inkml:trace>
  <inkml:trace contextRef="#ctx0" brushRef="#br0" timeOffset="51913.1269">17815 3722 0,'0'0'16,"71"0"-16,-36 0 0,71 0 15,-53 0 1,35 0-16</inkml:trace>
  <inkml:trace contextRef="#ctx0" brushRef="#br0" timeOffset="52080.0607">18397 3704 0,'0'0'0,"0"18"0,18 35 16,-18-36-16,0 1 16,18 0-16,-18-1 15,0 1-15,17 0 16</inkml:trace>
  <inkml:trace contextRef="#ctx0" brushRef="#br0" timeOffset="52197.373">18433 3545 0,'0'-17'15,"0"34"-15,0-52 0</inkml:trace>
  <inkml:trace contextRef="#ctx0" brushRef="#br0" timeOffset="52928.3152">18627 3810 0,'17'0'15,"-34"0"-15,52-18 16,0 1-16,1 17 16,-36-18-16,17 0 15,1 1-15,-18-1 0,0 1 16,-18-1-16,-17 18 16,0 0-16,-1 18 15,19-18-15,-1 17 16,18 1-16,0-1 0,0 1 15,0 17-15,35 1 16,-17-19-16,35 1 16,-18 0-16,18-18 15,-35 0-15,17 0 16,-35-18 0,18 18-16,-18-35 15,0 17-15,0 0 16,0 1-16,0-1 15,17 0 1,1 18-16,0 0 0,17 0 16,0 0-1,18 0-15,-35 0 16,52-17-16,-52 17 16,35 0-16,-53-18 15,0 36 1,0-1-1,-18 1-15,0 0 0,1 17 16,-1-17-16,18-1 16,0 1-16,18 0 15,-1-18-15,19 0 16,-19-18-16,1 0 16,-18-17-1,0 17-15,0-17 16,0 17-16,-18 18 15,18-17-15,0-1 16,0 36 0,18-1-1,0 1-15,35 0 16,-36-1-16,36-17 16,-35 0-16</inkml:trace>
  <inkml:trace contextRef="#ctx0" brushRef="#br0" timeOffset="53386.1826">19456 3739 0,'0'18'15,"0"0"-15,0-1 16,17 1-16,1-18 16,0 18-16,17-18 15,-17 0-15,34-36 16,-52 19-16,18-19 15,-18 19-15,18-18 0,-18-54 16,0 36-16,-36-52 16,36 34-16,-17 0 15,-1 19-15,1-1 0,-19 0 16,36 88 0,36 53-1,-19-17-15,18 70 16,-17-71-16,0 1 15,-1-18-15,19 35 16,-19-70-16,1-1 16,0-34-1,-18-36 1,17 18-16,-17 17 16,18-35-16,-18 35 15,17 1-15,19 17 16,-36 17-16,17 19 15,1-1-15,0 0 16,-1-17-16,1 17 16,0-35-16</inkml:trace>
  <inkml:trace contextRef="#ctx0" brushRef="#br0" timeOffset="53509.7364">20003 3704 0,'17'35'0,"-34"-70"0,52 88 16,-35-35-16,17-1 15</inkml:trace>
  <inkml:trace contextRef="#ctx0" brushRef="#br0" timeOffset="53670.3277">20020 3475 0,'18'0'15,"-1"0"1,1 18 0</inkml:trace>
  <inkml:trace contextRef="#ctx0" brushRef="#br0" timeOffset="54165.696">20214 3757 0,'18'0'15,"-1"-18"1,1 18-16,0-17 15,-18 34 1,0 1 0,17-18 15,1 18-15,0-18-1,-1 0 1,1 0-16,0 0 0,17-18 15,-18 0-15,1 1 16,17-18-16,-35-1 16,36-34-16,-36 34 15,17-52-15,-17 35 16,0 0 0,-17 0-16,-1-17 0,0-18 15,1 70-15,-1 18 16,18 18-16,-18 88 15,18-54-15,0 19 16,18 0-16,35 34 16,-35-52-16,52 18 15,-34-53-15,-1-18 0,0 17 16,-17-17-16,-1 0 16</inkml:trace>
  <inkml:trace contextRef="#ctx0" brushRef="#br0" timeOffset="54704.6292">22595 3387 0,'0'0'16,"0"-36"-16,-17 1 0,-1 0 15,1 35-15,-1 0 16,0 0-16,1 0 0,-1 35 15,18 0-15,0 54 16,18-54-16,-1 0 16,1 0-16,0-17 0,-1 0 15,1 17-15,-1-35 0,-17 18 16,-17-18 0,-1 0-1,1 0-15,-1 0 16,18-18-1</inkml:trace>
  <inkml:trace contextRef="#ctx0" brushRef="#br0" timeOffset="54934.7395">22878 3510 0,'-18'35'15,"18"-17"-15,0 0 16,0-1-16,0 1 0,18 0 15,-1-18-15,19 0 16,-19 0-16,18-18 16,-35 0-16,0-17 15,-17 17-15,-18-17 16,17 35-16,-17-35 16,17 35-16,0 0 15</inkml:trace>
  <inkml:trace contextRef="#ctx0" brushRef="#br0" timeOffset="55178.3882">23266 2928 0,'-71'-53'0,"142"106"0,-159-123 16,35 70-1,35 35-15,0 0 0,18 18 16,0 70-16,36 19 16,-1-90-16,18 72 15,-18-71-15,18 17 16,-35-34-16,17-19 16</inkml:trace>
  <inkml:trace contextRef="#ctx0" brushRef="#br0" timeOffset="55279.4212">23142 3351 0,'53'-17'16,"-106"34"-16,141-34 0</inkml:trace>
  <inkml:trace contextRef="#ctx0" brushRef="#br0" timeOffset="55467.9218">23389 3387 0,'0'0'0,"35"-18"16,1 0-16,-19 1 16,54-1-1,-18 0-15,-18 18 0,0-17 16,-17-1-16,0 18 0,-1 0 15,-17-17-15</inkml:trace>
  <inkml:trace contextRef="#ctx0" brushRef="#br0" timeOffset="55661.4367">23548 3016 0,'0'0'15,"0"36"-15,18-1 0,-18 53 16,17-35-16,1 53 16,-1-53-16,19 17 15,-19-34-15,1-19 16,17 1 0</inkml:trace>
  <inkml:trace contextRef="#ctx0" brushRef="#br0" timeOffset="55985.8102">23848 3369 0,'0'53'16,"0"-106"-16,17 124 0,-17-54 16,0 1-16,0-36 15,18 1 1,-18-19-16,18-17 15,-18 36-15,35-19 16,-17 36 0,17 18-16,-35 0 15,0-1-15,18 19 16,-18-19-16,0 1 16,17 0-16,1-18 15,17 0 1,-17-18-16,17-17 15,-17 17-15,-1 0 16,1 1-16</inkml:trace>
  <inkml:trace contextRef="#ctx0" brushRef="#br0" timeOffset="56041.5008">24183 3351 0,'0'36'0,"18"-19"16,-18 1-16,17-18 16</inkml:trace>
  <inkml:trace contextRef="#ctx0" brushRef="#br0" timeOffset="56317.8252">24306 3369 0,'0'0'0,"0"-18"0,-17 18 16,-1 0 0,18 36-1,0-19-15,18 1 16,-1 0 0,1-1-16,0-17 15,-18-17 1,0-1-16,0 0 15,0 1-15,0-1 16,0-17 0,17 17-1,1 18-15,0 18 16,17-1-16,-17-17 16,-1 18-16,1 0 15,-1-18-15,1 17 16</inkml:trace>
  <inkml:trace contextRef="#ctx0" brushRef="#br0" timeOffset="56518.8589">24589 3387 0,'0'0'16,"35"0"-16,-17 0 0,17 0 16,0-18-16,-17 18 15,-1 0-15,1 0 16,-36 0-1,1 0 1,-1 18 0,0-18-16,1 17 15,-1-17-15,1 18 16</inkml:trace>
  <inkml:trace contextRef="#ctx0" brushRef="#br0" timeOffset="56809.6322">22913 3334 0,'18'0'16,"-36"0"-16,53 0 0,36-18 16,-1 0-16,54-17 15</inkml:trace>
  <inkml:trace contextRef="#ctx0" brushRef="#br0" timeOffset="57057.2916">25312 3510 0,'35'18'15,"-70"-36"-15</inkml:trace>
  <inkml:trace contextRef="#ctx0" brushRef="#br0" timeOffset="65856.0926">22049 4815 0,'0'0'0,"0"-17"16,0-1-16,-18 18 31,0 0-31,1 0 16,-1 18-16,0-1 15,-34 36-15,34-17 16,0 52-16,18-53 15,0 0-15,53 36 16,35-18 0,-35-36-16,18-17 0,52-17 15,1-18 1,-1-54 0,-105 54-16,-18-18 0,-35-17 15,-36-1 1,-35 36-1,-17 35-15,70 17 16,18 1-16</inkml:trace>
  <inkml:trace contextRef="#ctx0" brushRef="#br0" timeOffset="68719.6018">22013 5186 0,'0'17'204,"-17"19"-189,-1-19-15,18 1 16,-53 53-16,36-18 15,-54 35-15,53-35 16,-17 17-16,0-17 0,-1 0 16,1 0-16,18-18 15,-19 18-15,19-18 0,-1 36 16,0-53-16,18 35 16,0-36-16,0 1 15,-17-18 1,17 17-16,-18-17 15,18-17 1</inkml:trace>
  <inkml:trace contextRef="#ctx0" brushRef="#br0" timeOffset="68980.7977">21431 5838 0,'-17'36'16,"34"-72"-16,-34 89 0,-1-35 0,18 17 15,-18-17-15,18 17 0,0-17 16,0 0-16,0 17 0,18-18 16,0 1-16,35 0 15,-36-18-15,71-18 16,-52 0-16,52 1 15,-53 17 1,-17 0-16</inkml:trace>
  <inkml:trace contextRef="#ctx0" brushRef="#br0" timeOffset="69653.585">22472 5168 0,'0'0'16,"-18"0"-16,36 18 16,0-1-1,-1 1-15,1 17 16,35 54-16,-18-36 16,0-1-16,54 54 15,-54-35-15,35 35 16,-34-71-16,-1 18 15,0-18-15,0 0 0,-17 1 16,0-19-16,-18 1 0,0 0 16,0-1-16,-18-34 31,0-1-31</inkml:trace>
  <inkml:trace contextRef="#ctx0" brushRef="#br0" timeOffset="69914.7799">22807 5856 0,'35'35'16,"-70"-70"-16,106 88 0,-18 0 16,-36-35-1,18 17-15,1 0 16,-19-35-16,1 18 15,0-18-15,-18-18 16,17 1-16,-17-19 16,18-34-1,0 17 1,-18 17-16,17 1 0</inkml:trace>
  <inkml:trace contextRef="#ctx0" brushRef="#br0" timeOffset="71394.3981">21008 5115 0,'0'-17'0,"35"-1"16,-17 18-16,52-18 15,-52 1 1,17 17-16,1-18 16,-36 0-16,17 18 15,-17-17-15,-17 17 16</inkml:trace>
  <inkml:trace contextRef="#ctx0" brushRef="#br0" timeOffset="71616.4901">21008 5062 0,'0'53'15,"0"-106"-15,0 142 0,35-54 16,-17-18-16,17 19 16,0-19-16,-17 1 15,35 0-15,-18-1 16,-35 1-16,0 0 16,-17-1-1,-1 1-15,0-18 0,-17 18 16,17-18-16,-17 0 0,0 17 15,17-17 1,1-17-16,17-1 16</inkml:trace>
  <inkml:trace contextRef="#ctx0" brushRef="#br0" timeOffset="71822.5365">21325 5115 0,'0'36'0,"0"-72"0,0 89 16,0-35-16,18 17 15,-18 0-15,0-17 0,0 17 16,18 1-16,-18-1 16,0-17-16,0-1 15,17-17-15</inkml:trace>
  <inkml:trace contextRef="#ctx0" brushRef="#br0" timeOffset="72005.5232">21431 5203 0,'0'0'15,"-35"18"-15,17 0 0,1-18 16,17 17-16,17 1 0,-17 0 15,53 17-15,-17-35 16,34 18-16,-35-1 16,18 1-1</inkml:trace>
  <inkml:trace contextRef="#ctx0" brushRef="#br0" timeOffset="72930.9373">22983 5151 0,'36'0'16,"-19"-18"-16,1 18 0,17-18 15,-17 18-15,0-17 16,-36 17 15,0 0-31,1 0 16,-19 17-1,19 1-15,17 0 0,-18-1 16,18 1 0,0 17-16,18-17 15,17 17 1,-17-35-16,17 18 16,-17-1-16,17 1 15,-35 0-15,18-18 16,-18 17-16,-18 1 15,0-18-15,-17 18 16,17-18-16,1 0 16,-1 17-16,0-17 15,18-17 1,18 17 0,0-18-16,-1 0 0</inkml:trace>
  <inkml:trace contextRef="#ctx0" brushRef="#br0" timeOffset="73107.84">23248 5151 0,'0'0'0,"18"17"16,-1 18 0,-17 1-16,36 34 15,-19-52-15,-17 0 16,18 17-16,0-35 0,-1 35 15,1-35 1,-18-17-16</inkml:trace>
  <inkml:trace contextRef="#ctx0" brushRef="#br0" timeOffset="73323.6586">23495 5151 0,'-18'0'15,"-17"0"-15,17 17 16,18 1 0,-17-1-16,-1 1 0,18 0 0,0-1 15,18 1-15,17 17 16,0-17-16,-17 0 16,53-1-16,-36-17 15,-18 18-15,1 0 16</inkml:trace>
  <inkml:trace contextRef="#ctx0" brushRef="#br0" timeOffset="79034.9907">21361 6191 0,'-18'-17'16,"0"17"-16,-17 0 15,18 0-15,-19 0 16,19 17-16,-1-17 15,0 18-15,1 0 0,17-1 16,0 1-16,0 17 0,0 0 16,53 36-16,-36-36 15,71 18 1,-52-35-16,17-1 0,-18 1 16,53-18-16,-35-18 15,18-35-15,-54 36 16,1-54-16,-18 36 15,-18-36-15,1 36 16,-19 0-16,-17 17 16,-35-17-16,35 17 15,-35 18-15,53 0 16,-53 36-16</inkml:trace>
  <inkml:trace contextRef="#ctx0" brushRef="#br0" timeOffset="79637.0912">21237 6562 0,'-17'17'15,"-1"1"1,0 0 0,1 17-16,-1 0 0,-17 0 15,-1 1-15,1 17 0,0 17 16,-36 36-16,36-53 15,-35 35-15,52-53 16,-35 18-16,35-35 16,1 0-1,-1-18-15</inkml:trace>
  <inkml:trace contextRef="#ctx0" brushRef="#br0" timeOffset="79870.213">20690 7038 0,'-17'0'15,"-1"35"-15,1 18 16,17-18 0,0-17-16,17 17 15,1-35-15,-1 18 16,1-18-16,0 0 0,17 18 15,36-18-15,-36-18 16,71 0-16,-71 18 16</inkml:trace>
  <inkml:trace contextRef="#ctx0" brushRef="#br0" timeOffset="80520.7273">21608 6526 0,'0'0'15,"0"18"-15,17-18 0,-17 18 16,18 35-16,0-18 16,-1 0-16,1 0 15,-1 18-15,19-17 0,-19 17 16,19-1-16,-1-16 0,18 52 15,-35-53-15,34 18 16,-34-35-16,0-1 16,-1 1-16</inkml:trace>
  <inkml:trace contextRef="#ctx0" brushRef="#br0" timeOffset="80809.9963">21766 7003 0,'18'35'16,"0"-17"-16,17 34 15,-17-34-15,17 35 16,0-35-16,-17 17 15,17-17-15,-17-1 16,-1-17-16,1 0 16,0-35-16,-18 17 15,17-35-15,-17 18 16,18 0 0,-18 0-16,0 17 15</inkml:trace>
  <inkml:trace contextRef="#ctx0" brushRef="#br0" timeOffset="94734.4314">20038 6509 0,'17'-18'31,"19"18"-16,-19 0-15,19 0 16,-19 0-16,1 35 16,-18-17-16,-18 35 15,1-35-15,-1 17 0,-17 0 16,17-17 0,0-1-16,18 1 15,18-18 1,17 0-1,-17 18-15,17-18 16,-17 0-16</inkml:trace>
  <inkml:trace contextRef="#ctx0" brushRef="#br0" timeOffset="95378.8597">20443 6509 0,'-17'0'63,"-1"0"-16,18 17-32,0 1 16,-17 0 1,17-36 15,0 0 15,17 18-46,-17-17-1,18 17-15,-1 0 16,1 0-16,0 17 16,-1-17-1,1 0 1,0-17-16,-36 17 31,0-18-15</inkml:trace>
  <inkml:trace contextRef="#ctx0" brushRef="#br0" timeOffset="95619.893">20408 6562 0,'-17'17'16,"34"-34"-16,-34 52 0,17-17 16,17-18-16,1 17 15,-1 1-15,1-18 0,0 18 16,-1-1-16,-17 1 16,-17-1-1,-1 1-15,-17 0 0,0-1 16,17 1-16,0-18 15,-17 0-15,35-18 16,0 1 0</inkml:trace>
  <inkml:trace contextRef="#ctx0" brushRef="#br0" timeOffset="95924.7044">20549 6597 0,'0'35'15,"-17"-17"1,17 0-16,0-1 16,17 1-16,1-18 15,0 0 1,-1 0-16,1 0 15,-18-35-15,0 17 16,-18 0 0,18 1-16,-17-1 15,-1 18-15,18-18 16,-18 18 0</inkml:trace>
  <inkml:trace contextRef="#ctx0" brushRef="#br0" timeOffset="96202.9439">20726 6562 0,'0'0'0,"0"35"16,0-17-16,0 17 15,0-17 1,17-18-16,1 0 16,0 0-1,-18-18-15,17-17 16,-17 17-16,0 0 16,-17 1-16,-19 17 15,19 0-15,-19 0 16</inkml:trace>
  <inkml:trace contextRef="#ctx0" brushRef="#br0" timeOffset="97559.2057">21872 6456 0,'18'0'16,"0"0"0,17 0-1,-18 17-15,1 1 16,0-18-16,-18 35 15,0-17-15,0 0 16,-18-1-16,18 1 0,-18 0 16,1-1-16,17 1 15,17 0 1,1-18 0,0 17-16,-1-17 15</inkml:trace>
  <inkml:trace contextRef="#ctx0" brushRef="#br0" timeOffset="98215.6433">22190 6473 0,'17'0'94,"1"0"-78,0 0-16,-1 0 15,1 0 1,0 0-16,-36 0 16,0 0-1,-17 0 1,17 0-16,-17 18 16,17-18-16,18 18 15,-17-18-15,17 17 0,17 1 16,1 0-1,17-1 1,-17-17-16,17 36 16,-17-36-16,0 35 15,-18-17-15,-36-18 16,19 17-16,-1-17 16,-17 0-1,17 0-15,0 0 16,36-17-1</inkml:trace>
  <inkml:trace contextRef="#ctx0" brushRef="#br0" timeOffset="98505.9866">22384 6579 0,'0'0'0,"-18"18"16,0 0-16,18-1 16,0 1-1,18 0-15,0-1 16,-1-17-16,1 0 0,0 0 16,17 0-16,-17 0 15,-18-17 1,-18-1-16,0 0 15,1 1-15,-1-1 16,0 18-16,1-18 0,-36 18 16,53-17-16</inkml:trace>
  <inkml:trace contextRef="#ctx0" brushRef="#br0" timeOffset="98783.2216">22578 6650 0,'17'18'15,"-34"-36"-15,34 53 0,19-17 16,-19-18-16,19 0 15,-1-18-15,-17 1 0,-1-1 16,-17-17-16,0 17 16,-17-35-1,-19 53-15,-34-18 16,34 36-16,1-18 16</inkml:trace>
  <inkml:trace contextRef="#ctx0" brushRef="#br0" timeOffset="99941.302">22119 7320 0,'0'0'0,"-17"-17"0,-1-1 16,-17 0-16,17 18 16,0 18-16,-17-18 15,-18 70-15,36-34 16,-1 70-16,18-71 16,35 35-1,0-34-15,54-1 0,-36-35 16,52 0-1,-52-18-15,35-35 16,-70 36-16,17-54 16,-35 36-16,-17-36 15,-1 36-15,-17 0 16,-71-18 0,35 53-16,19 35 15,34 0 1</inkml:trace>
  <inkml:trace contextRef="#ctx0" brushRef="#br0" timeOffset="100212.0179">21943 7779 0,'0'0'16,"-35"53"-16,17-18 0,-35 71 15,18-53-15,-1 17 16,-34 18 0,52-35-16,1 0 15,17-35-15,0 17 16,17-35-16,1 0 15</inkml:trace>
  <inkml:trace contextRef="#ctx0" brushRef="#br0" timeOffset="100450.6531">22348 7761 0,'0'0'0,"0"18"16,18 17-16,0 0 0,-1 1 16,36 52-16,-35-35 15,53 17 1,-36-34-16,0-1 0,36 18 16,-36-36-16,-17 1 15,-1-18-15,-17 18 0</inkml:trace>
  <inkml:trace contextRef="#ctx0" brushRef="#br0" timeOffset="100634.6269">22578 8237 0,'35'0'15,"0"0"-15,-17 0 16,17-17-16,-17 17 0,17-36 15,0 1 1,-35 18-16,18-1 0,-18 0 16,-18 1-1</inkml:trace>
  <inkml:trace contextRef="#ctx0" brushRef="#br0" timeOffset="101218.2954">21537 8343 0,'0'0'16,"-18"0"-16,1 0 0,-1 18 16,-17-1-1,17 1-15,18 17 0,-17 1 16,17-19-16,0 54 15,17-36-15,36 18 16,-18-53-16,1 18 16,-1-18-16,18-18 0,17-17 15,-52 17-15,17-35 16,-35 36-16,0-19 16,0 19-16,-35-19 0,0 1 15,0 17-15,-36-17 16,53 35-16,1 0 15,-1 18-15</inkml:trace>
  <inkml:trace contextRef="#ctx0" brushRef="#br0" timeOffset="101831.9272">22772 8308 0,'-18'-18'16,"36"36"-16,-53-36 16,-1 36-16,19 0 15,-1 17-15,0 35 16,18-34-16,36 17 15,-1-36-15,0 1 16,0 0-16,18-18 0,36 0 16,-54-18-16,0 0 15,-17 1-15,17-19 16,-35 19-16,0-36 0,-18 35 16,-35-35-1,1 53-15,-54 0 16,53 0-16,-18 18 15</inkml:trace>
  <inkml:trace contextRef="#ctx0" brushRef="#br0" timeOffset="102159.2975">21467 8837 0,'-18'0'16,"0"35"-1,1 1-15,-36 34 16,35-17-16,-35 35 16,36-52-16,17-1 15,0-17-15,0-1 0,35-17 16,-35-17-16</inkml:trace>
  <inkml:trace contextRef="#ctx0" brushRef="#br0" timeOffset="102332.2581">21661 8872 0,'52'71'0,"-104"-142"0,122 177 15,-35-71-15,-17 18 16,17-17-16,1 34 0,-1-34 16,-17 16-1,-1-34-15,-17 17 16,-17-17-16</inkml:trace>
  <inkml:trace contextRef="#ctx0" brushRef="#br0" timeOffset="102536.2996">21766 9313 0,'18'-17'16,"0"17"-1,17-18-15,-17 0 16,17 1-16,-17-1 16,-1 18-16,1-17 0,-36 17 31,1 0-15,-19 0-16</inkml:trace>
  <inkml:trace contextRef="#ctx0" brushRef="#br0" timeOffset="102848.6308">21167 9155 0,'0'0'16,"0"17"-16,17 19 15,1-19 1,0 18-16,-1-17 0,36 0 16,-35-18-16,17 0 15,-17 0-15,-1-18 16,-17 0-16,0 1 15,0-1-15</inkml:trace>
  <inkml:trace contextRef="#ctx0" brushRef="#br0" timeOffset="106218.5906">22137 9454 0,'0'-17'16,"17"17"0,1-18-1,-36 18 32,-34 18-31,16-18-16,-34 0 15,34 0-15,19 0 16,-18 0-16,-1 0 0,19 0 16,-19 0-16,1 0 15,17 17-15,1-17 16,17 18-16,0 0 0,17 17 15,1 18 1,-18-18 0,0 36-1,-18-18 1,18-18 0,0-17-16,18-1 15,17-17-15,18 18 16,-17-18-16,16 0 0,-16 18 15,70-1-15,-54-17 16,37 0-16,-36 0 16,-18 0-16,18-35 15,-36 17-15,1 1 16,-18-1-16,0 0 0,-18-17 16,1 0-16,-1 17 0,0-17 15,-17 0-15,18-1 0,-19 19 16,1-19-16,17 36 15</inkml:trace>
  <inkml:trace contextRef="#ctx0" brushRef="#br0" timeOffset="107130.0108">20585 7250 0,'0'0'15,"-53"-18"-15,35 18 0,-35 0 16,35 18-16,-17 17 15,35 0-15,-17 0 16,34 36-16,-17-36 16,35 1-16,-17-19 0,17 1 15,54-1-15,-36-17 16,-1-17-16,-16-1 16,-1-17-16,0 0 0,1-18 15,-36 17-15,0 1 16,-18 0-16,0 17 0,-52-17 15,17 35-15,-35 0 16,35 35-16,17-17 16,-34 52-1</inkml:trace>
  <inkml:trace contextRef="#ctx0" brushRef="#br0" timeOffset="107324.5295">20108 7726 0,'-105'53'0,"210"-106"0,-281 141 15,105-53-15,1 1 0,17 17 16,18-18-16,-1-18 0,1 36 16,35-35-1,35-18-15,18 0 16,-17-18-16</inkml:trace>
  <inkml:trace contextRef="#ctx0" brushRef="#br0" timeOffset="107536.5937">20391 7708 0,'0'0'0,"17"0"15,1 0-15,17 18 16,-17 17-16,52 36 15,-34-18-15,34 35 16,-17-35-16,18 17 16,-36-34-16,0 16 15,-35-34-15,0 17 16,-17-35-16</inkml:trace>
  <inkml:trace contextRef="#ctx0" brushRef="#br0" timeOffset="107764.6984">20743 8220 0,'18'0'16,"-36"0"-16,54 0 0,-19 0 15</inkml:trace>
  <inkml:trace contextRef="#ctx0" brushRef="#br0" timeOffset="109166.6633">23319 6015 0,'0'-18'0,"0"1"16,-36 34-1,19 19-15,-19 34 16,19-17-16,17-18 16,17 18-16,1-18 15,17 1-15,71 17 16,-35-36-16,52 1 16,-52-18-16,-18-18 15,0 1-15,-18-1 0,0 0 0,-17-17 16,-1 17-16,-17-17 0,0 18 15,-17-19-15,-1 19 0,-52-19 16,17 19-16,-18-1 16,36 18-1,0 18-15,-1-1 0,19 1 16,-19 17-16,36 1 16</inkml:trace>
  <inkml:trace contextRef="#ctx0" brushRef="#br0" timeOffset="109438.8863">23601 6473 0,'0'0'16,"0"18"-16,-18 0 0,18 17 15,-35 53-15,17-35 0,-35 88 16,18-88 0,-35 53-16,52-53 15,-35 35-15,35-70 16,1 35-16,34-53 16</inkml:trace>
  <inkml:trace contextRef="#ctx0" brushRef="#br0" timeOffset="109577.7555">23266 7073 0,'-18'0'15,"36"0"1,-1 18-16,1-1 16,0-17-16,17 18 0,53-18 15,-35 0-15,35 0 16</inkml:trace>
  <inkml:trace contextRef="#ctx0" brushRef="#br0" timeOffset="109816.9525">23901 6456 0,'53'53'16,"-18"-36"-16,35 72 16,-34-54-16,70 53 15,-54-35-15,72 35 16,-71-35-16,53 18 16,-71-36-16,18 18 15,-53-36-15</inkml:trace>
  <inkml:trace contextRef="#ctx0" brushRef="#br0" timeOffset="109993.9237">24553 7161 0,'0'0'16,"36"0"-16,-19 0 15,1-17-15,0-1 16,-1 0-16,1 1 15,-1-1-15,-17 1 16,0-1-16</inkml:trace>
  <inkml:trace contextRef="#ctx0" brushRef="#br0" timeOffset="110489.7411">23389 7303 0,'0'0'15,"-17"17"-15,-1 1 0,0 35 16,18-36-16,0 19 15,18-19-15,17 19 16,36-19-16,-36 1 16,53-18-16,-53-18 15,18-17-15,-35 17 16,0-35 0,-18 36-16,-36-54 15,19 54-15,-36-19 16,35 19-16,-17 17 15,17 0-15,1 17 0,-1 36 16,18-18-16</inkml:trace>
  <inkml:trace contextRef="#ctx0" brushRef="#br0" timeOffset="110707.8233">23566 7673 0,'0'0'16,"-36"35"-16,19 0 0,-36 54 16,35-54-16,-35 71 15,36-71 1,-1 36-16,18-36 16,-18 0-16,36-17 15,0-18-15,17-35 16,-18 17-16</inkml:trace>
  <inkml:trace contextRef="#ctx0" brushRef="#br0" timeOffset="110874.2648">23724 7761 0,'0'0'0,"18"18"16,17 17-16,1 0 15,-1 1-15,0-1 0,0 0 0,1 0 16,17 36-1,-18-36-15,-18-17 0,19 35 16,-19-18 0,-17-17-16</inkml:trace>
  <inkml:trace contextRef="#ctx0" brushRef="#br0" timeOffset="111043.1076">24007 8202 0,'17'0'16,"-34"0"-16,69 0 0,1-35 15,-17 17-15,-1 1 16,-17 17-16,17-18 0,-18 0 16</inkml:trace>
  <inkml:trace contextRef="#ctx0" brushRef="#br0" timeOffset="111435.4546">24853 7214 0,'-35'0'15,"17"18"-15,1 0 0,-1-1 16,18 19-16,0-1 0,0 0 0,18 0 16,17 54-1,18-37-15,-18-34 16,0-18-16,36 18 15,-18-54-15,-18 19 16,-17-1-16,-18-17 16,17 17-16,-17-17 0,-17 0 0,-18-18 15,17 35-15,-53-17 16,36 35 0,0 0-16,-1 18 15,36-1-15</inkml:trace>
  <inkml:trace contextRef="#ctx0" brushRef="#br0" timeOffset="111675.2485">24853 7726 0,'0'0'15,"-17"53"-15,17 0 0,-36 35 16,19-35-16,17 17 15,-18-34-15,0 52 16,18-71-16,0 19 16,-17-19-16,17-52 31,17 17-31,19-52 16</inkml:trace>
  <inkml:trace contextRef="#ctx0" brushRef="#br0" timeOffset="111857.7293">25118 7814 0,'0'0'15,"35"53"-15,-17-18 0,17 18 16,0-18-16,18 18 16,-18-35-16,18 35 15,-17-35 1,-1 17-16,-17-35 15,-18-18 1,-18 18-16</inkml:trace>
  <inkml:trace contextRef="#ctx0" brushRef="#br0" timeOffset="112019.6617">25329 8184 0,'36'18'15,"-72"-36"-15,72 54 0,-1-36 16,0 0-16,1-36 15,-19 19-15,1-1 16,-1 1-16,-17-1 0,0-17 16,-17 17-1,-18 18-15,17 0 0</inkml:trace>
  <inkml:trace contextRef="#ctx0" brushRef="#br0" timeOffset="112513.975">24642 8273 0,'-18'0'0,"36"0"0,-54 0 15,19 35-15,-1-17 16,18 52-16,18-35 16,17 18-16,0-17 15,18-19 1,-18 1-16,1-18 0,17 0 16,-18 0-16,0 0 0,0-18 0,36-35 15,-53 18-15,17-18 16,-35 18-16,0-18 15,0 18 1,-35-1-16,-1 19 16,1-1-16,35 36 15,-18-18-15</inkml:trace>
  <inkml:trace contextRef="#ctx0" brushRef="#br0" timeOffset="112780.6846">25629 8255 0,'-17'35'16,"-1"-17"-16,18 0 16,0 34-16,18-34 15,-1 0-15,19 17 16,-19-35-16,19 18 0,16-18 15,-34 0-15,17-18 16,-35 0-16,0-17 16,-17 17-16,-19-34 15,1 34-15,0 0 16</inkml:trace>
  <inkml:trace contextRef="#ctx0" brushRef="#br0" timeOffset="113288.0332">24059 8378 0,'0'0'0,"-17"-17"16,17-1 15,0 36-15,0 17-1,0-17-15,0-1 16,17 36-16,1-35 16,0 0-16,-1-1 0,1-17 15,0 0-15,-1 0 16,1 0-16,17-35 15,-17 17-15,-18-17 16,17 0-16,-17-1 0,0-16 16,-17 16-16,17 19 0,-35-19 15,-1 36-15,-17 18 16,0 0-16</inkml:trace>
  <inkml:trace contextRef="#ctx0" brushRef="#br0" timeOffset="113659.5208">23424 8343 0,'-17'-17'16,"-1"17"0,1 17-1,17 1-15,0-1 0,0 36 16,0-17 0,52-1-16,-16-17 15,-1-18-15,36-18 16,-54 0-16,36-17 15,-35 0-15,-18 17 0,0-17 16,0 0-16,0-1 0,-18 19 16,0-19-1,-17 1-15,0 0 0,0 17 16,17 18-16,-17 0 16</inkml:trace>
  <inkml:trace contextRef="#ctx0" brushRef="#br0" timeOffset="115606.8487">25576 7250 0,'18'-18'16,"17"0"-1,1 18-15,34-35 16,-17 17-16,0 1 16,0-1-16,17 0 0,-17-17 15,0 18-15,0-1 0,-18 0 16,-17 18-16,0-17 15,-18 34 1,-18-17-16</inkml:trace>
  <inkml:trace contextRef="#ctx0" brushRef="#br0" timeOffset="115883.1047">25647 7038 0,'0'18'15,"-18"-1"-15,1 1 16,17-1-16,-18 1 0,0 17 16,1-17-16,17 17 0,0 18 15,0-35-15,17 17 16,1-17-1,35-1-15,-18-17 16,1 18-16,16-18 16,-16 0-16,-19 0 0,19 0 15,-36-18-15</inkml:trace>
  <inkml:trace contextRef="#ctx0" brushRef="#br0" timeOffset="121205.8266">8114 7638 0,'0'0'0,"0"-18"16,-18 18-16,1 0 16,-1 0-1,0-18-15,1 18 16,-1 0 0,36 18-16,17-18 15,36 18-15,-1-18 16,1 0-16,17-18 15,0 18-15,124 0 16,-89 18-16,177-1 16,-141 1-16,194-18 15,-177 0-15,18 0 0,-18 0 16,1-18-16,-18 1 0,87-19 16,-175 36-1,17 0-15,-70 18 16,-36 0-16</inkml:trace>
  <inkml:trace contextRef="#ctx0" brushRef="#br0" timeOffset="129675.8422">15575 4763 0,'0'0'16,"0"-36"-16,0 19 15,18 34 1,-18 71-16,17-35 15,1 18-15,-18-1 0,18 72 16,-1-72-16,-17 71 16,18-70-1,-18 35-15,18-71 16,-1 18-16,1-36 16,0-17-16,17 0 15</inkml:trace>
  <inkml:trace contextRef="#ctx0" brushRef="#br0" timeOffset="129947.0627">15946 5362 0,'-18'53'16,"36"-106"-16,-36 141 0,0-17 15,18-53-15,18 17 0,17 0 16,18-35-1,-18 0-15,1 0 16,17-35-16,-18 0 16,-17-1-16,-36-17 15,18 18-15,-35 0 16,-1 17-16,1 1 16,17 17-1,1 0-15,-1 17 0,0 1 16</inkml:trace>
  <inkml:trace contextRef="#ctx0" brushRef="#br0" timeOffset="130332.0294">16387 5398 0,'0'0'0,"-36"35"16,19-18-16,-1 1 0,18 0 15,0-1-15,18-17 16,-1 0 0,19 0-16,-19-17 0,18-1 15,-17 0-15,0 1 16,-18-1-16,0 36 16,17 35-1,-17-18 1,18 0-16,0 1 0,35 52 15,-36-53-15,18 18 16,-35-18-16,18-17 16,-18-1-16,-35-17 15,17 0-15,-17 0 16,0-17-16,-1 17 16,-34-35-16,35 17 15,-71-17-15,70 17 16,1 0-16,0 18 15</inkml:trace>
  <inkml:trace contextRef="#ctx0" brushRef="#br0" timeOffset="130765.6823">16845 4674 0,'0'36'16,"18"-1"-16,-1 53 16,1-35-16,0 70 15,-18-52 1,0 0-16,0-19 0,17 1 15,-17 0-15,18-17 0,-18 17 16,18-36-16,-18 1 16,17-1-16,-17-34 15</inkml:trace>
  <inkml:trace contextRef="#ctx0" brushRef="#br0" timeOffset="131070.9939">17110 4904 0,'0'0'0,"17"17"0,1 36 16,0-18-16,17 54 15,-17-72 1,-1 19-16,1-1 15,-1-18-15,1-17 16,0 0-16,-18-17 16,17-1-16,-17-35 15,0 18-15,0 17 0,0-52 16,-17 52 0,17-17-16,0 17 15,-18 1-15</inkml:trace>
  <inkml:trace contextRef="#ctx0" brushRef="#br0" timeOffset="131360.7647">17498 4745 0,'0'18'15,"0"-1"-15,0 36 16,0-18-16,17 36 16,1-36-16,0 53 15,-1-52-15,1 34 16,0-52-1,-18 17-15,0-17 16,0-1-16</inkml:trace>
  <inkml:trace contextRef="#ctx0" brushRef="#br0" timeOffset="152994.8943">20461 5433 0,'0'0'16,"-18"-18"-16,1 1 0,34 34 31,19 1-15,17 52-16,-18-17 16,36 71-16,-36-71 15,53 35 1,-35-18-16,-18-52 15,0 17-15,-52-52 32</inkml:trace>
  <inkml:trace contextRef="#ctx0" brushRef="#br0" timeOffset="153171.3636">20585 5821 0,'0'0'16,"35"17"-16,-17 19 0,52-1 15,-35-35 1,18 18-16,18-18 16,-36 0-16,0 0 15,-17 0-15,0-18 0,-1 0 16,1 1 0,0-19-16</inkml:trace>
  <inkml:trace contextRef="#ctx0" brushRef="#br0" timeOffset="153730.3507">23989 5503 0,'18'0'15,"-18"-17"1,17-1-16,1 0 16,-1 1-16,1-1 0,17-17 15,-17 0-15,0-1 0,17-34 16,-17 52-16,-1-52 15,-17 52-15</inkml:trace>
  <inkml:trace contextRef="#ctx0" brushRef="#br0" timeOffset="153946.425">24059 5345 0,'-17'35'16,"34"-70"-16,-34 105 0,17-52 0,0 52 16,0-52-16,17 17 15,1-35-15,0 0 16,-1 0-16,19 0 16,34-17-16,-35-1 15,18-17-15,-35 17 16</inkml:trace>
  <inkml:trace contextRef="#ctx0" brushRef="#br0" timeOffset="154812.7265">29739 4657 0,'-53'53'16,"106"-106"-16,-123 159 0,52-71 0,0 35 16,36-34-16,0-1 15,70 18-15,-35-36 16,0-17-16,0 0 0,-1 0 15,54-35-15,-70 18 16,17-36 0,-53 17-16,-18 1 15,0 0-15,1 0 0,-19-1 16,1 19-16,-18-1 0,-17 0 16,34 18-16,1 18 15,17 0-15</inkml:trace>
  <inkml:trace contextRef="#ctx0" brushRef="#br0" timeOffset="155022.785">29722 5098 0,'0'0'15,"-71"53"-15,36-1 0,-1 1 16,-52 36-16,53-36 15,0-18-15,17 18 0,0-36 16,1 36 0,17-35-16,0 0 15,17-18-15</inkml:trace>
  <inkml:trace contextRef="#ctx0" brushRef="#br0" timeOffset="155303.2826">30198 5045 0,'0'0'15,"17"35"-15,19 0 0,-1 53 16,-17-35-16,-1 0 15,19 18-15,-1-18 16,-18 0-16,19-18 0,-1 0 16,0 1-16,1 16 15,-19-52-15,1 18 16,-36-18-16,1-35 16</inkml:trace>
  <inkml:trace contextRef="#ctx0" brushRef="#br0" timeOffset="155451.469">30409 5609 0,'53'0'15,"-106"0"-15,142 0 0,-54-17 0,35-19 16,-34 19-16,-1-1 16,0-35-16,-35 35 15,-17-17-15,-1 35 16,-17 0-16</inkml:trace>
  <inkml:trace contextRef="#ctx0" brushRef="#br0" timeOffset="155847.4116">29087 5803 0,'0'0'16,"0"-35"-16,0 17 0,17 1 15,-17-1-15,18 0 16,-18 1 0,-18 17-1,18 17-15,0 1 16,0 17-16,0-17 0,0 0 15,35 17 1,-17-35-16,17 0 16,-17 0-16,17 0 15,-17-18-15,0 18 0,-1-17 0,-17-36 16,0 35-16,-17-35 16,-19 18-1,1 0-15,17 17 16,-17 36-16,35-1 15,0 54-15</inkml:trace>
  <inkml:trace contextRef="#ctx0" brushRef="#br0" timeOffset="156933.5936">30798 5680 0,'-36'0'0,"1"0"16,17 17-16,1 1 0,-19 0 15,19 17-15,17 0 16,0 0-16,17 36 16,19-53-16,-1-1 15,0 1-15,18 0 0,-18-18 0,18 0 16,18-18-16,-36 0 15,0-17-15,-35 0 16,-17-18 0,-36 0-16,18 35 15,-54 1-15,72 17 16,-54 17-16,54 1 16,17 17-16,0 0 0</inkml:trace>
  <inkml:trace contextRef="#ctx0" brushRef="#br0" timeOffset="157693.1142">29104 5856 0,'-17'0'0,"-36"35"15,17 1-15,-52 52 16,53-18 0,-71 54-16,71-71 15,-36 53-15,54-71 16,-19 0-16,36 0 0,-17-17 16,-1 0-16,18-36 31</inkml:trace>
  <inkml:trace contextRef="#ctx0" brushRef="#br0" timeOffset="157865.0701">28416 6332 0,'0'18'16,"0"-36"-16,0 54 0,0-19 0,0 36 16,18-35-16,0-1 15,-1 19-15,1-19 0,35 19 16,-36-36-16,54 0 15,-36 0-15,36-18 16,-36-17-16</inkml:trace>
  <inkml:trace contextRef="#ctx0" brushRef="#br0" timeOffset="158261.6622">29333 5927 0,'18'35'16,"-18"0"-16,35 53 0,-17-35 16,0 36-16,-1-37 15,19 37 1,-19-54-16,1 35 15,0-52-15,-18 0 16,0-1-16,0 1 0,-18-18 16,0-18-1</inkml:trace>
  <inkml:trace contextRef="#ctx0" brushRef="#br0" timeOffset="158422.6199">29492 6509 0,'0'0'15,"53"17"-15,-35-17 0,17 0 16,-17 0-16,17-17 16,-17-1-16,-1-17 15,1 17-15,-36-17 16,18 17-16,-17 1 0,-1 17 16,-17 0-16</inkml:trace>
  <inkml:trace contextRef="#ctx0" brushRef="#br0" timeOffset="158788.0628">28399 6632 0,'0'0'16,"-53"-17"-16,35 17 0,0 17 15,1 19-15,-1-19 16,18 36-16,18-18 16,35 18-1,-18-53-15,53 18 16,-35-18-16,-18-18 15,1 18-15,-1-35 0,0 17 0,-17-52 16,-18 35-16,-18-1 16,-17-34-1,-18 34-15,35 19 16,1 17-16,-19 17 16</inkml:trace>
  <inkml:trace contextRef="#ctx0" brushRef="#br0" timeOffset="159722.7431">27623 7303 0,'0'-18'0,"35"18"16,0-18 0,18 18-16,-18 0 15,-17 0-15,0 0 16,17 0-16,-18 0 0,-34 0 15</inkml:trace>
  <inkml:trace contextRef="#ctx0" brushRef="#br0" timeOffset="159906.2635">27675 6985 0,'0'0'0,"18"53"16,0-18-16,-1 89 15,-17-71-15,0 0 16,0 17-16,0 18 16,0-35-16,0-18 15,0 18-15,0-35 0,18 0 16</inkml:trace>
  <inkml:trace contextRef="#ctx0" brushRef="#br0" timeOffset="160420.1293">27922 6967 0,'36'53'16,"-72"-106"-16,89 159 0,-35-18 15,-18-35-15,18 0 16,-18 0-16,0-18 15,-18 54-15,0-72 16,18 36-16,-17-53 16,34-17-1,1-36 1,-18 35-16,18 0 16,-18 1-16,17-1 15,1 18-15,-18 18 31,0 17-31,0-17 16,0 17 0,17-17-16,1-1 0,0 1 15,17-1-15,-17-17 16,17 0-16,-17-17 16,17-18-16,-35 17 15,0-17 1,0 17-16,-18 0 15,1 18-15,-19 18 16,19 0-16,17 17 16,0-17-16,35 17 15,0-35-15,36 17 16,-36-17 0,18 0-16</inkml:trace>
  <inkml:trace contextRef="#ctx0" brushRef="#br0" timeOffset="161008.4837">29598 6650 0,'-35'18'0,"70"-36"0,-88 53 16,18 18-16,17-35 16,1 17-16,17 0 0,17 1 15,1-1-15,0-18 16,17 1-16,35 0 16,-17-18-16,18-18 15,-36 0-15,18-34 16,-35 16-16,-36-17 15,0 18-15,1 0 16,-19 17-16,1 1 0,-53-1 16,70 18-16,-17 18 15</inkml:trace>
  <inkml:trace contextRef="#ctx0" brushRef="#br0" timeOffset="161601.6418">29386 7355 0,'-17'0'16,"-1"18"-16,0 0 15,18 17-15,0-17 0,0 17 16,18 0-16,17 0 16,-17-35-16,17 0 15,-17 0-15,0 0 16,-18-17-16,0-18 16,-18 17-16,-17-17 15,17 17 1,-17 0-16,17 18 15</inkml:trace>
  <inkml:trace contextRef="#ctx0" brushRef="#br0" timeOffset="161941.653">29669 7214 0,'-36'-35'0,"72"70"0,-72-88 16,36 36-16,0 34 16,0 1-16,0 53 15,0-18-15,18-18 16,-18 0-16,18 18 0,-1 18 16,1-36-16,-18 0 15,0-17 1,-18-18-16,1 0 15,-1-18-15,0 0 16,1-17 0,17 0-16,17 17 15,1 1-15,35-1 16,-18 18-16,36-18 16,-36 18-16,0 0 15,-17 0-15,0 18 0</inkml:trace>
  <inkml:trace contextRef="#ctx0" brushRef="#br0" timeOffset="162731.2529">31186 6121 0,'0'0'0,"35"70"0,-18-17 16,54 88-16,-18-88 16,35 88-16,18 0 15,-71-88-15,53 53 16,-52-71 0,17 36-16,-18-53 15,-35-1-15,0-34 16,-35-19-1,17 19-15,0-19 0,1 19 16,-1-1-16,0 1 16,18-1-16,18 18 15,35 18 1,-18-18-16,1 0 16,34 17-16,-35-17 0,1 0 15,-19-17-15,-17-1 16,-17 0-1,-54-17 1,18 17-16</inkml:trace>
  <inkml:trace contextRef="#ctx0" brushRef="#br0" timeOffset="163130.8149">30780 6156 0,'0'53'16,"0"-18"-16,-18 18 16,-35 53-16,36-53 15,-72 35-15,54-35 16,0 0-16,0 0 15,35-36-15,0 1 16,0 0-16,17-18 16,1 0-16,0 0 15,-1-18 1,-17 36 15,18 17-15,-1-17-16,1-1 0,35 19 15,-35-36-15,35 35 16,-36-35 0,1 17-16,0-17 0,-18 18 15</inkml:trace>
  <inkml:trace contextRef="#ctx0" brushRef="#br0" timeOffset="163504.3011">30586 6897 0,'-18'-35'15,"36"70"-15,-53-70 0,17 35 16,-17 52 0,17-34-16,18 53 15,0-36-15,35 35 16,1-52-16,-1 0 16,0-1-16,18-17 0,35 0 15,-52 0-15,34-35 16,-70 0-16,18 17 15,-18-17-15,-18 17 0,0-35 16,1 53-16,-1-17 16,18 34-16</inkml:trace>
  <inkml:trace contextRef="#ctx0" brushRef="#br0" timeOffset="163821.7554">31873 7056 0,'-17'0'0,"34"0"0,-34 17 16,17 18-1,17 1-15,19 17 16,-1-36-16,18 1 15,-18 0-15,-17-18 16,17 0-16,-17-18 0,-1-17 16,-17 17-16,-17-35 15,-1 18-15,1 17 16,-19-17-16,1 17 16,0 18-16,-18 0 15,17 18-15,1 0 0,18 17 16</inkml:trace>
  <inkml:trace contextRef="#ctx0" brushRef="#br0" timeOffset="164454.9389">32032 7567 0,'0'0'15,"-88"106"-15,35-53 0,-70 70 16,52-52-16,-70 35 16,88-53-16,-17 35 15,52-53 1,18 0-16,18-35 16,34-17-1,-34-1-15,17-17 16,-17 17-16,0-17 15,-36 35 1,0 0-16,1 18 16,17-1-16,-18 18 15,18-17-15,18 35 16,-1-35-16,19-1 16,-1 1-1,0 0-15,-17-1 16,-1 1-16</inkml:trace>
  <inkml:trace contextRef="#ctx0" brushRef="#br0" timeOffset="164984.3472">31397 8273 0,'-35'-18'16,"70"36"-16,-88-18 0,36 17 0,-1 36 15,0-18 1,36 18-16,0-17 16,17 17-16,0-36 15,36 1-15,-36-18 16,0 0-16,1 0 0,-1-18 16,-17 1-16,-18-1 15,17-17-15,-17-1 16,-17 1-16,-1 17 15,0 1-15,-17 17 0,0 0 16,-1 0-16</inkml:trace>
  <inkml:trace contextRef="#ctx0" brushRef="#br0" timeOffset="165211.9525">31627 8749 0,'17'35'0,"-34"-70"0,69 105 16,-16-52-16,-1 17 0,18 1 15,35 52-15,-35-53 16,0 53 0,-18-52-16,-17 17 15,-18-18-15,0 0 16,-18-35-16,1 0 15</inkml:trace>
  <inkml:trace contextRef="#ctx0" brushRef="#br0" timeOffset="165457.1038">32015 8996 0,'0'35'15,"0"0"1,17 1-16,1-19 15,0 1-15,17 17 0,18 1 16,-36-19-16,19 1 16,-19-1-16,1-17 0,-18 18 15,-18 0-15,-35-18 16,18 17-16,0-17 16,0 0-16,-18 0 0,0 18 15,17-18-15,1 0 16,35 18-16</inkml:trace>
  <inkml:trace contextRef="#ctx0" brushRef="#br0" timeOffset="165945.9028">32244 9366 0,'-18'0'0,"36"0"0,-53 18 16,-1 17 0,19-17-16,-19 35 15,36-36-15,0 36 16,0-35-16,18 0 15,35-1 1,-18-17-16,1 0 0,-19 0 0,18-17 16,-17-1-16,0 0 0,-18-52 15,0 52 1,0-17-16,-18 17 16,0 1-16,1-1 0,-1 18 0,1 0 15,-1 0-15,0 0 0,1 18 16</inkml:trace>
  <inkml:trace contextRef="#ctx0" brushRef="#br0" timeOffset="166140.7337">32156 9666 0,'-36'35'16,"72"-70"-16,-89 88 0,0 0 15,35-18 1,-17 1-16,17 16 15,-17-16-15,17-1 0,1 0 16,-1 1-16,0-1 0,18 0 16,-17-17-16,17 17 15,0-17-15</inkml:trace>
  <inkml:trace contextRef="#ctx0" brushRef="#br0" timeOffset="166342.1491">31750 9984 0,'18'17'16,"17"1"0,-17 0-16,17-1 15,-18 1-15,19-1 16,17 1 0,-36 0-16,1-18 0,17 0 15,-17 0-15,0 0 16,-1 0-16,-34-18 15</inkml:trace>
  <inkml:trace contextRef="#ctx0" brushRef="#br0" timeOffset="167141.7551">31821 10266 0,'-18'0'31,"0"17"-15,1 1-16,-1 35 16,0 18-16,18-36 15,18 18-15,0-18 16,-1-17-16,19-18 0,-1 0 16,0 0-1,-17-18-15,17 0 0,-17 1 0,-1-18 16,-17-36-16,0 36 15,-35-36-15,17 36 16,1 17-16,-19 1 16,1 17-16,0 0 0,-36 35 15,54 0-15</inkml:trace>
  <inkml:trace contextRef="#ctx0" brushRef="#br0" timeOffset="167596.9657">31380 10971 0,'-36'-17'16,"72"34"-16,-89-17 0,35 18 15,0-18-15,1 35 0,-1 1 16,0-1-16,18 18 16,18-36-16,17 1 15,1-18 1,17 0-16,-18-35 16,18-18-16,-53 0 15,17-53-15,-17 53 16,0-88-1,0 71-15,-17-1 0,17 18 16,-35-35-16,17 70 16,-17 36-16,17 0 15,18 34-15,0-16 0,0 34 16,0-17-16,53 71 16,-18-71-16,0-1 15,1 1-15,17-17 0,-18-1 16,-17 0-16,34 1 15,-34-36-15,0 0 16</inkml:trace>
  <inkml:trace contextRef="#ctx0" brushRef="#br0" timeOffset="167920.1248">31715 10971 0,'0'-35'0,"0"70"0,0-88 16,0 36-16,17 17 16,1 35-16,17 0 15,-35 1 1,18-19-16,0 1 0,-1 0 0,1 17 15,-1-17 1,1-36 0,0 0-1,-18 1-15,0-19 16,17 36-16,-17-17 16,18 34 15,0-17-16,-1 0 1,1-17 0,0-1-1,-18 0-15,17 18 16,1 0 0,0 0-16</inkml:trace>
  <inkml:trace contextRef="#ctx0" brushRef="#br0" timeOffset="168021.3936">32120 11024 0,'0'36'15,"0"-72"-15,0 89 0,18-35 16,0 0 0,-1-18-16,1-18 15,-18 0-15,18 1 16</inkml:trace>
  <inkml:trace contextRef="#ctx0" brushRef="#br0" timeOffset="168126.1734">32209 10848 0,'0'0'0,"17"0"0,1 0 16,0 18-16,-1-1 16</inkml:trace>
  <inkml:trace contextRef="#ctx0" brushRef="#br0" timeOffset="168515.7082">32314 11007 0,'18'0'16,"-18"17"15,0 19-31,0-19 16,0 1-16,18 0 0,-18-1 15,17-17-15,1 0 16,0-17 0,-1-19-1,-17 1-15,18 17 16,-18-17-1,0 17-15,18 18 0,-1 18 16,-17 0 0,0-1-16,18 19 15,17-19-15,-17 1 16,-1-18-16,1 0 16,0 0-1,-1 0-15,1-18 16,0 1-16,-1 17 0,54-18 15,-54 18-15,19 0 16,-1 0-16,-17 0 0,-1 0 16,19 0-16,-36 18 15,17-18-15</inkml:trace>
  <inkml:trace contextRef="#ctx0" brushRef="#br0" timeOffset="173953.8853">27587 7902 0,'0'0'0,"18"0"16,17 0 0,0 0-1,71 0-15,-53 0 16,106-17-16,-71 17 16,89-18-1,-89 18-15,-35-18 0,0 18 0,-36 0 16,1 0-16</inkml:trace>
  <inkml:trace contextRef="#ctx0" brushRef="#br0" timeOffset="174593.8313">29298 7938 0,'18'-18'16,"17"18"0,0 0-16,18 0 0,71-18 15,-54 18-15,107 0 16,-107-17-16,36 17 15</inkml:trace>
  <inkml:trace contextRef="#ctx0" brushRef="#br0" timeOffset="178326.4623">31397 11430 0,'18'0'47,"17"0"-31,0 0-1,1 0-15,-1 0 16,36 0-16,-36 0 16,106 0-16,-71 0 15,125 0-15,-107 0 16,18 0-16,88 0 16,0 0-1,-106 0-15,-18 0 0,-34 0 16,-1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14:07.8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24518 12823 0,'18'0'32,"52"0"-32,-34 0 15,69 0-15,-52-17 16,71-1-1,-71 18-15,-18-17 0,0 17 16,-17 0-16,0-18 0,-18 0 16</inkml:trace>
  <inkml:trace contextRef="#ctx0" brushRef="#br0" timeOffset="266.2086">24818 12488 0,'0'0'16,"-18"106"-16,1-53 0,17 0 16,0 0-16,-18 0 0,36 53 15,-18-71 1,53 18-16,-18-18 0,18-17 15,0-18-15,0 0 16,70 0-16,-70 0 16,18-18-16,-54 18 15,18 0 1</inkml:trace>
  <inkml:trace contextRef="#ctx0" brushRef="#br0" timeOffset="41202.8402">6174 14605 0,'17'0'16,"36"0"-16,-18 0 15,1-18-15,17 18 16,0-17-16,52-1 16,-16 0-16,-54-17 15,-17 35-15,-18-35 16,-18 17-16</inkml:trace>
  <inkml:trace contextRef="#ctx0" brushRef="#br0" timeOffset="41391.3412">6385 14217 0,'18'88'16,"-36"-176"-16,54 300 0,-19-142 15,1 71-15,-1-70 16,1-18-16,0 0 0,-1 0 16,1 0-16,17-53 15,-17-18 1</inkml:trace>
  <inkml:trace contextRef="#ctx0" brushRef="#br0" timeOffset="41758.8183">6562 14093 0,'53'89'0,"-106"-178"0,123 248 16,-52-106-16,0 18 0,-1 17 15,1-18-15,-1 19 0,-17-19 16,18-17-16,-18 0 15,18-18-15,-18-17 16,17-18 0,-17-18-16,0-52 0,18 34 15,-18-52-15,0 53 16,18-18 0,-1 35-16,19 18 15,-19 18-15,1 35 16,-1-18-16,1 36 15,0-36-15,-18 18 16,17-18-16,-17 18 16,18-35-16,0 0 15</inkml:trace>
  <inkml:trace contextRef="#ctx0" brushRef="#br0" timeOffset="42082.1775">7161 14693 0,'36'18'0,"-72"-36"0,89 36 15,0-36 1,-35 1-16,17-19 16,-17 19-16,-18-1 15,-35-35-15,-18 53 16,-18 0-1,18 53 1,35-35-16,1 52 16,17-35-16,0 1 0,53 17 15,-18-18-15,53-17 16,-35-18-16,0 0 16,0-18-16,0 0 0,-18 18 15,18-17 1,-35 17-16,-36 0 15</inkml:trace>
  <inkml:trace contextRef="#ctx0" brushRef="#br0" timeOffset="42605.5721">8202 14746 0,'-18'53'15,"36"-106"-15,-53 141 16,35-52-16,-18 17 0,18-18 15,0 18-15,18-18 16</inkml:trace>
  <inkml:trace contextRef="#ctx0" brushRef="#br0" timeOffset="43545.4155">9066 14605 0,'-17'0'16,"-1"0"-16,0 0 15,1 0 1,-1 0-16,18 18 0,-17-1 16,-1 1-16,18 35 15,0-36-15,0 19 16,18-1-16,-1-17 0,36 17 16,-18-17-16,18-18 15,-17 0-15,17-36 16,-36 19-16,1-36 15,-18 35-15,-35-35 16,17 18-16,-53 0 16,54 35-16,-19-18 15,1 18 1,35-18-16,18 18 16,-1 0-1</inkml:trace>
  <inkml:trace contextRef="#ctx0" brushRef="#br0" timeOffset="43789.0639">9560 13917 0,'-35'-70'16,"70"140"-16,-105-158 0,17 88 15,35 18-15,1 17 16,-1 18-16,18 17 0,35 71 15,-17-52-15,35 69 16,-18-87-16,0-18 16,1 0-16,-19 0 0,36 17 15,-35-52-15,-18-1 16,17-17-16,-34-17 16</inkml:trace>
  <inkml:trace contextRef="#ctx0" brushRef="#br0" timeOffset="43918.9084">9366 14464 0,'53'0'16,"-18"0"-1,54-18-15,-36 18 16,35 0-16,-53 0 16,0 18-16</inkml:trace>
  <inkml:trace contextRef="#ctx0" brushRef="#br0" timeOffset="44067.8045">10054 14676 0,'0'70'16,"0"-140"-16,-17 175 0,-1-52 0,-17 18 15,35-36-15,-18-17 16</inkml:trace>
  <inkml:trace contextRef="#ctx0" brushRef="#br0" timeOffset="44653.3697">11271 14376 0,'-53'-18'0,"18"18"16,-18 0-1,18 18-15,0-1 0,-18 54 16,17-18-16,19 35 15,17-53-15,17 18 16,19-53-16,-19 18 16,19-18-16,52-18 15,-53-17-15,36-36 16,-36 36-16,18-53 16,-53 53-16,0-1 15,0 1-15,0 17 16,-18 18-16,1 36 15,17-19-15,17 72 16,18-72 0,18 54-16,-35-36 15,70 18-15,-53-35 16,1-1-16</inkml:trace>
  <inkml:trace contextRef="#ctx0" brushRef="#br0" timeOffset="44791.2365">11853 14728 0,'0'0'15,"-17"71"-15,-1-36 0,-17 18 16,35-35 0,0 0-16</inkml:trace>
  <inkml:trace contextRef="#ctx0" brushRef="#br0" timeOffset="45668.2774">13088 14393 0,'0'-53'0,"0"106"0,0-123 15,0 52-15,-35-17 16,17 17-16,1 18 0,-1 18 16,-17 35-1,17-18-15,0 53 16,1-35-16,34 18 16,1-36-16,35 0 15,-35-17-15,17-18 0,35-18 16,-17-35-1,-35 18-15,0-35 16,-18 34-16,0 1 16,-18-36-1,18 54-15,-18-1 0,18 36 16,0 35 0,0-18-16,36 18 15,-19-18 1,1 0-16,-1-17 15,1 0-15,-18-1 16,0-34 0,-18-19-1,18-16 1,18 34-16,-18-17 0,0 17 16,0-17-16,18 17 0,-1 0 15,1 1 1,0 17-16,17 0 0,18 0 15,-36 17-15,36 19 16,-35-19-16,0 19 16,-1-1-16,19 0 15,-36-17-15,17 17 16,1-35-16,0 0 16</inkml:trace>
  <inkml:trace contextRef="#ctx0" brushRef="#br0" timeOffset="46046.7846">13794 14340 0,'-18'0'16,"36"0"-16,-54 18 0,19 17 16,17 1-16,17 17 15,-17-18-15,18-18 16,35 19-16,-35-36 15,34 0-15,-16 0 0,-19-36 16,19 19-16,-19-18 16,-17-1-16,18-52 15,-18 35-15,-35-53 16,17 53-16,-35-52 16,18 34-16,-53-17 15,52 70-15,19 1 16,-19 34-16,36 18 15,0 18-15,18 71 16,0-71-16,17 17 16,0-17-16,18 0 0,0 0 15,35 18-15,-35-36 16,35-17-16,-52-1 16,-1-17-16</inkml:trace>
  <inkml:trace contextRef="#ctx0" brushRef="#br0" timeOffset="46313.9947">14570 14587 0,'0'0'16,"0"36"-16,0-1 0,-18-17 0,0 17 16,1 0-16,-1 0 15,-17-17-15,17 17 0,-17-17 16</inkml:trace>
  <inkml:trace contextRef="#ctx0" brushRef="#br0" timeOffset="46921.2028">15011 14376 0,'17'0'0,"54"-18"16,-18 0-16,53 1 15,-53-1-15,35-17 16,-53 35 0,18-35-16</inkml:trace>
  <inkml:trace contextRef="#ctx0" brushRef="#br0" timeOffset="47120.7338">15240 14023 0,'0'70'0,"0"-140"0,18 193 16,-1-17-16,-17-35 15,36 35 1,-19-71-16,36 53 15,-35-70-15,-1 17 16,19-35-16,-1 18 0,-17-18 0,35-36 16</inkml:trace>
  <inkml:trace contextRef="#ctx0" brushRef="#br0" timeOffset="47355.8576">15663 14376 0,'0'0'16,"0"17"-16,0 1 0,18 35 15,-18-18-15,18-17 0,17-1 16,-17 1-16,17 0 0,0-18 16,0 0-16,1-18 15,-1 18-15,-17-35 0,-1 17 16,1-35-16,-18 18 16,0 17-16,-35-17 0,17 17 15,-17 1-15,-1-1 16,1 1-16,-18 17 15,36 0-15,-1 35 16,36-18-16</inkml:trace>
  <inkml:trace contextRef="#ctx0" brushRef="#br0" timeOffset="47520.7978">16369 14552 0,'0'0'16,"-53"71"-16,35-54 16,1 36-16,-1-35 15,18-1-15</inkml:trace>
  <inkml:trace contextRef="#ctx0" brushRef="#br0" timeOffset="47681.8812">16898 14482 0,'0'17'0,"18"-17"16,-1 0-1</inkml:trace>
  <inkml:trace contextRef="#ctx0" brushRef="#br0" timeOffset="47824.7577">17198 14411 0,'18'0'47</inkml:trace>
  <inkml:trace contextRef="#ctx0" brushRef="#br0" timeOffset="48043.3383">17604 14393 0,'35'0'15,"-35"-17"-15,18 17 16,-18-18-16,17 18 16</inkml:trace>
  <inkml:trace contextRef="#ctx0" brushRef="#br0" timeOffset="52848.686">22895 14182 0,'-17'-18'15,"-19"18"-15,-17 18 16,18-1 0,0 54-16,0-18 15,35-18-15,0 53 16,17-52-16,1-1 16,17 0-16,0 0 0,1-17 15,17 0-15,0-18 0,52 0 16,-52 0-16,36-18 15,-72 0-15,1 1 16</inkml:trace>
  <inkml:trace contextRef="#ctx0" brushRef="#br0" timeOffset="53403.1598">23742 14358 0,'0'0'0,"-18"0"16,36 0 15,53 0-15,-36 18-16,71-18 15,-53 17-15,52 1 16,-52-18-16,-17 0 16,16 0-16,-16 0 0,-1 0 15,-17 0-15,-1 0 16,1-18-16</inkml:trace>
  <inkml:trace contextRef="#ctx0" brushRef="#br0" timeOffset="53633.2745">24271 14252 0,'18'0'31,"-1"0"-31,19 18 0,17-18 16,-18 18-16,0-18 16,0 17-16,-17 1 0,17 17 15,-35-17-15,-35 52 16,17-52-16,-34 35 15,16-36-15,-17 19 16,36-19-16,34-17 31</inkml:trace>
  <inkml:trace contextRef="#ctx0" brushRef="#br0" timeOffset="53887.9488">24800 14376 0,'53'0'0,"-35"0"16,52-18-16,-34 18 15,34-18-15,-34 1 16,-19-1-16,18 1 16,-35-1-1,-17 18 1</inkml:trace>
  <inkml:trace contextRef="#ctx0" brushRef="#br0" timeOffset="54194.9014">25012 13988 0,'0'0'0,"0"17"0,-18 54 16,1-36-16,17 18 0,0 35 15,0-35-15,17 53 16,-17-71 0,36 1-16,-19-1 0,36 18 15,-18-53-15,1 17 16,34-17 0,-52 0-16,0-17 0,17 17 15,-35-18-15</inkml:trace>
  <inkml:trace contextRef="#ctx0" brushRef="#br0" timeOffset="59587.9357">6703 16157 0,'-18'-17'15,"1"-1"-15,-1 18 16,-17 0-16,-1 0 16,1 18-16,17 35 15,1-18-15,17 0 16,0 18-16,17-35 0,19 52 15,-1-52-15,53-18 16,-53 0-16,54-35 16,-72 17-16,36-35 15,-53 18-15,0-18 16,-35 18-16,17 17 16,1 0-16,-19 1 15,-17-1-15,36 18 16,-1 0-16,1 18 15</inkml:trace>
  <inkml:trace contextRef="#ctx0" brushRef="#br0" timeOffset="59860.6598">7038 16263 0,'0'0'0,"0"35"0,0 1 16,0-19-16,18-17 16,-18 18-16,0-53 15,0-18 1,-18 17-16,18-34 16,0 35-1,0-1-15,0 19 0,0-1 16,18 18-16,17-18 15,-18 18-15,36 18 16,-35 0-16,17-1 16</inkml:trace>
  <inkml:trace contextRef="#ctx0" brushRef="#br0" timeOffset="60334.3153">7426 16140 0,'-18'0'0,"36"0"0,-53 0 16,17 17-1,0 1-15,18 17 0,-17-17 16,17 17-16,0 0 0,17 18 16,1-35-16,0-18 15,-1 18-15,36-36 16,-35 0-16,0 1 0,-1-36 15,-34 0 1,-19 18 0,19 17-1,17 36 1,0 34-16,35 1 16,0 0-1,0-35 1,1-18-16,-36-18 15,17 1 1,-17-1-16,0-17 16,0-1-1,0 19-15,18-1 16,0 18-16,-18 18 0,17-18 16,19 35-16,-19-17 15,18-1-15,-17 1 16,0-18-16,-1 18 0,1-18 15</inkml:trace>
  <inkml:trace contextRef="#ctx0" brushRef="#br0" timeOffset="60785.5146">7885 16210 0,'0'18'15,"0"-1"-15,0 19 16,0-19-1,35 1-15,-35 0 16,18-1-16,-1 1 16,1 0-16,-1 17 0,36 18 15,-35-18-15,0 18 16,-1-18 0,-17 18-16,0-18 15,-53-17-15,36 0 16,-36-18-16,18 0 15,17-18-15,0 0 0,1-17 16,17-35-16,17 34 16,19-52-1,-1 53-15,53-36 16,-53 54-16,36-19 16,-54 19-16,1 17 15,-36 17 1,1 1-1,-1 0-15,18-1 16,18 1 0,-18 0-16,17-18 15,19 17-15,-19-17 0,54 0 16,-36-17 0</inkml:trace>
  <inkml:trace contextRef="#ctx0" brushRef="#br0" timeOffset="60895.3321">8502 16457 0,'0'35'16,"0"-70"-16,0 106 16,-18-36-16,1-17 15,-1-1-15,0-17 16</inkml:trace>
  <inkml:trace contextRef="#ctx0" brushRef="#br0" timeOffset="61708.4705">9366 16104 0,'0'0'15,"-35"18"-15,17-18 0,1 35 16,-1 1-16,18 16 16,18-34-16,-18 17 0,0-17 15,17 17-15,1-35 0,0 18 16,-1-18 0,1-18-16,0 1 15,-1-19-15,-17 19 16,-17-19-16,17 19 15,17 17 1,1 35 0,-1-35-16,19 35 15,-19-35 1,1 18-16,0-18 0,-1 0 16,1 0-16,0-18 15,-1 18 1,18 36-1,-17-19-15,17 19 16,1 16-16,-1 1 0,0 0 0,1 0 16,-19-18-16,18 1 0,-17-1 15,-18-17-15,0-1 16,-18-17 0,1-17-16,-18-1 15,17-17-15,-17-1 0,17 1 16,-17-71-1,17 53-15,18-52 16,0 69-16,18 19 16,-1-1-16,19 0 0,-19 1 15,1 17-15,0 0 0,-1 0 16,-17 17-16,0 1 0,-17 17 16,-19-35-16,1 18 15,0 0-15,-1-18 16,19-18-16,-1 18 15</inkml:trace>
  <inkml:trace contextRef="#ctx0" brushRef="#br0" timeOffset="62009.2676">10142 16581 0,'0'70'15,"0"-140"-15,0 175 0,-35-52 16,17-35-1,1 0-15,-1-36 16,1-53-16,-1 36 16,18-35-16,0 17 0,0-88 15,0 70-15,53-35 16,-36 89-16,54-19 16,-36 19-1,1 17-15,-19 0 0,1 35 16,-18-17-16,0 17 15,-18-18-15,1 1 0,-1 0 16,-17-1-16,17-17 16,-17-17-1,35-1-15</inkml:trace>
  <inkml:trace contextRef="#ctx0" brushRef="#br0" timeOffset="62213.8595">10336 15522 0,'0'53'0,"0"-106"0,0 141 15,18 36-15,0-54 16,-1-17-16,1 18 0,-18-18 16,35 53-1,-17-71-15,0-17 0,-18 17 16,17-17-16,1-18 15</inkml:trace>
  <inkml:trace contextRef="#ctx0" brushRef="#br0" timeOffset="62441.4655">10530 16140 0,'36'0'16,"-72"0"-16,89-18 0,-35 18 15,35-35-15,-35 17 16,17-17-1,-35 17-15,17 0 16,-34 1-16,-1-1 16,1 18-16,-1 35 15,0-17-15,18 35 16,0-35 0,36 35-16,-19-36 15,18-17-15,36 18 16</inkml:trace>
  <inkml:trace contextRef="#ctx0" brushRef="#br0" timeOffset="62574.8238">11042 16263 0,'-18'18'0,"36"-36"0,-53 53 15,17-35-15,0 18 0,1 0 16,-1-18-16</inkml:trace>
  <inkml:trace contextRef="#ctx0" brushRef="#br0" timeOffset="63188.1169">11677 15998 0,'-18'-17'0,"1"34"15,17 1-15,-36 35 16,19-18-16,17 1 0,-18-1 15,18-17-15,0 17 0,18 0 16,-1-35-16,36 0 16,-17 0-1,17-53-15,-36 18 16,18-53-16,-35 35 16,-17-53-16,-1 53 15,-17-53 1,0 53-16,-18-35 15,17 53-15,-17 0 16,36 52-16,17 54 16,17 52-1,1-70-15,35 88 16,-18-88-16,54 35 16,-54-52-16,71-1 15,-71-35-15</inkml:trace>
  <inkml:trace contextRef="#ctx0" brushRef="#br0" timeOffset="63588.2369">11959 15998 0,'0'36'16,"0"-72"-16,18 89 0,-1-17 0,19-1 15,-1-17 1,18 17-16,-18-17 15,0-18-15,-35-18 32,0-17-17,-17 35-15,17-36 16,17 36 0,1 18-1,-18 0 1,18 17-16,-18-17 0,17-1 15,1 1-15,17-18 16,-17 0-16,0-18 16,-18 1-16,0-36 15,0 17-15,0 1 16,0 17-16,-18-17 0,18 17 16,0-17-16,0 18 15,18 17 1,-1 0-16,19 17 15</inkml:trace>
  <inkml:trace contextRef="#ctx0" brushRef="#br0" timeOffset="63720.643">12541 16104 0,'18'53'0,"-36"-106"0,54 124 16,-36-53-16,17-18 15,1 17-15,-1-17 0,1 0 16</inkml:trace>
  <inkml:trace contextRef="#ctx0" brushRef="#br0" timeOffset="63837.4532">12524 15893 0,'0'0'15,"35"17"-15</inkml:trace>
  <inkml:trace contextRef="#ctx0" brushRef="#br0" timeOffset="64337.281">12859 16034 0,'-36'17'16,"19"1"-16,-1 17 15,18-17-15,-17 17 16,34-17 0,1 17-16,-1-17 15,1-18-15,0 0 0,-1 0 16,1-18-16,0 1 16,-1-19-1,-17 1-15,0 0 16,0 17-16,0 0 15,0 1-15,-17 17 0,34 17 32,1 1-32,-18 0 15,18-1 1,-1 1-16,1 0 16,0-18-16,-18 17 15,17-17 1,1 0-1,-18-17 1,17-19-16,1 36 16,0-17-16,-18-1 0,17 0 15,1 1-15,0 17 16,17 0-16,-17 0 16,-1 0-16,1 17 15,-1 1-15,1 0 16,0-1-16,-1 1 15</inkml:trace>
  <inkml:trace contextRef="#ctx0" brushRef="#br0" timeOffset="68547.3462">4516 14781 0,'0'-17'16,"17"17"-1,18 0-15,18 0 0,0 17 16,0-17-16,18 0 16,-1 0-16,54 0 15,-54 0-15,36-17 16,-71 17-16,18 0 16,-35-18-16</inkml:trace>
  <inkml:trace contextRef="#ctx0" brushRef="#br0" timeOffset="68814.74">4957 14517 0,'0'0'16,"52"0"-16,-34 17 15,35-17-15,-18 0 0,1 18 16,87 17-16,-88-17 15,71 53 1,-71-54-16,1 18 16,-1 1-16,-17-19 0,-1 19 15,-17-19-15,0 1 0,-53 0 16,18-1-16,0 1 16,0-18-16,-18 18 0,0 17 15,17-18-15,-17 19 0,1-1 16</inkml:trace>
  <inkml:trace contextRef="#ctx0" brushRef="#br0" timeOffset="74221.1459">11377 4445 0,'0'-35'16,"-18"17"-1,18 0-15,-17 1 0,-1-1 16,-17 1 0,0-1-16,-36 0 15,18 18-15,-53 36 16,36-19-16,-54 89 15,71-53-15,-52 88 16,69-70-16,1 17 16,17-18-16,1 19 0,34 69 15,1-87-15,88 88 16,-36-106-16,19 17 16,-1-17-16,18-18 0,-1-17 15,107 0 1,-88-36-16,87-53 15,-34-52-15,-107 52 16,36-70-16,-88 71 16,-18-89-16,-36 71 15,-34-89 1,-54 1-16,36 105 16,18 1-16,-107-18 15,107 52-15,-1 19 16,18 17-16,18 0 0,-18 17 15,53 1-15</inkml:trace>
  <inkml:trace contextRef="#ctx0" brushRef="#br0" timeOffset="75048.7859">11942 4145 0,'17'-53'15,"1"36"-15,-1-72 16,19 36-16,-19 1 15,19-1-15,17-18 0,35-88 16,-35 89-16,0-18 16,-18 35-16,0-18 0,0 36 15,-17-36-15,-18 54 16,-18 17 0,-17 35-1</inkml:trace>
  <inkml:trace contextRef="#ctx0" brushRef="#br0" timeOffset="75326.8343">11906 3651 0,'0'0'15,"-17"106"-15,-1-53 0,-17 70 16,35-70-16,-18 53 16,18-70-16,18 16 15,17-34-15,36-18 16,-36 0-16,71-53 16,-53 36-16,52-54 15,-69 53 1,-1-17-16</inkml:trace>
  <inkml:trace contextRef="#ctx0" brushRef="#br0" timeOffset="80676.6342">4692 16298 0,'-18'-17'0,"36"34"0,-53-34 16,17 17-16,36 0 15,17 17 1,18 1-16,0-18 15,70 18-15,-52-18 16,70-18-16,-88 18 16,17 0-16,-17 0 15,0-18-15,-17 18 0,-19 0 16,1 0-16,-1 0 0,1 0 16,-36-17-16</inkml:trace>
  <inkml:trace contextRef="#ctx0" brushRef="#br0" timeOffset="80960.6297">5203 16122 0,'18'0'16,"0"0"0,17 0-16,-17 18 15,52-1-15,18 36 16,-35-18-16,-17-17 15,52 17 1,-35 1-16,-18-19 0,-53-17 47,-52 18-47,35-18 16,-1 18-16,-34-1 15,34 1-15,-16 35 16,52-18-16,0-17 0,0-1 15</inkml:trace>
  <inkml:trace contextRef="#ctx0" brushRef="#br0" timeOffset="82183.9581">12541 17586 0,'18'18'0</inkml:trace>
  <inkml:trace contextRef="#ctx0" brushRef="#br0" timeOffset="83557.6007">12559 17551 0,'0'0'15,"-18"0"-15,36 17 16,17 1 0,0 0-1,1-1-15,-1-17 0,36 18 16,-19-36-16,-16 18 15,-1-35-15,-17 17 0,17-17 16,-35 17-16,0-34 16,-18 16-16,-35-17 15,18 36-15,-35-19 16,17 19-16,-18 17 16,36 0-16,-36 35 15,54 0 1,-1 1-16,18-1 0,0 0 15,18 0-15,-1 1 0,19-1 16,52 36-16,-53-36 16,18-18-16,0 1 15,0 0-15,17 17 16,-34-17-16,-1-1 16,-17-17-16,-1 18 15</inkml:trace>
  <inkml:trace contextRef="#ctx0" brushRef="#br0" timeOffset="84068.6629">13388 17833 0,'0'0'0,"-35"-18"16,17 18-16,-17 18 16,-1 0-1,36 17-15,-17-18 0,-1 54 16,18-53-16,18 35 15,-18-36 1,35 1-16,-17-18 16,35-35-16,-36 17 15,19-53-15,-19 1 16,-17 17-16,0 18 16,-35-54-1,17 37-15,-17-37 16,17 54-16,-17 17 15,35 1-15,-18 17 0,18 35 16,-17 0-16,34 54 16,-17-37-1,18-16-15,0 17 0,-1-18 16,36 35-16,-17-34 16,-19-1-16,18-17 0,-17-1 15,0 1-15,-1-18 16</inkml:trace>
  <inkml:trace contextRef="#ctx0" brushRef="#br0" timeOffset="84475.875">13494 17833 0,'0'35'16,"0"-17"-16,17 35 15,1-36 1,17 36-16,-17-53 15,17 18 1,-17-18-16,0 0 0,-1-35 16,-17 17-1,0-17 1,0 17-16,-17 0 16,17 1-16,0 34 15,17-17-15,1 36 16,-18-19-16,35 1 15,-17 0-15,17-18 16,-17 0-16,-18 17 16,17-17-16,-34-17 15,17-1-15,0 0 16,0 1 0,0-19-16,0 19 15,17-1-15,1 1 16,0 17-16,-1 0 15,1 0 1</inkml:trace>
  <inkml:trace contextRef="#ctx0" brushRef="#br0" timeOffset="84608.2269">13970 17956 0,'0'0'16,"0"18"-16,18 0 15,-18-1-15,0 1 16</inkml:trace>
  <inkml:trace contextRef="#ctx0" brushRef="#br0" timeOffset="84730.5521">13952 17780 0,'0'-18'0,"18"18"31</inkml:trace>
  <inkml:trace contextRef="#ctx0" brushRef="#br0" timeOffset="85215.3668">14199 17903 0,'0'0'16,"-17"0"-16,17 18 0,-18 0 16,18-1-16,0 1 0,0 17 15,0-17-15,0 0 16,18-1-16,-1-17 16,19 0-1,-19-17-15,1-1 16,-18 0-16,0 1 15,0-1-15,0 0 0,0 1 16,0-1-16,0 0 16,0 36-1,0 0 1,0-1-16,18 1 16,-18 0-16,35-1 15,-18-17 1,-17 18-16,0-36 31,18 18-15,-18-17-16,18-1 0,-1 0 15,1 18 1,17-17-16,-17 17 16,0 0-16,-1 17 0,1 1 15,-1-18-15,1 18 0,0-1 16,-1 19-16,1-19 15,-18 1 1</inkml:trace>
  <inkml:trace contextRef="#ctx0" brushRef="#br0" timeOffset="91937.833">19932 16157 0,'53'141'0,"-35"-70"15,-1 70-15,1-70 16,17 17-16,-17-53 15,-18-17 1,0-54-16,0 1 16,-53-88-16,35 52 15,-35-52-15,36 52 16,-19-70 0,19 88-16,17 0 0,0 18 15,17 17-15,19 1 0,-1-1 16,0 18-16,18 18 0,0-1 15,53 18-15,-71 1 16,0 34-16,-17-34 16,-36 17-1,1-36-15,-36 18 16,18-17-16,-36 0 16,36-1-16,-1-17 15,19 0-15</inkml:trace>
  <inkml:trace contextRef="#ctx0" brushRef="#br0" timeOffset="92205.0405">20673 16087 0,'-18'0'15,"1"0"-15,-1 0 0,0 17 16,-17 36-16,35-17 16,-18 52-1,1-18-15,17-17 16,0 0-16,17-18 0,1 18 16,17-17-16,-17-1 0,17 0 15,0-17-15,-17-1 0,17-17 16,1 18-16,-1-18 0,-17-18 0</inkml:trace>
  <inkml:trace contextRef="#ctx0" brushRef="#br0" timeOffset="92428.6364">20973 16369 0,'-36'0'15,"72"0"-15,-89 0 0,53 18 0,-18 34 16,18-34 0,18 0-16,-1 17 0,19 0 15,-1-17-15,35 0 16,-52-1-16,17-17 16,1 0-16,-19-17 15</inkml:trace>
  <inkml:trace contextRef="#ctx0" brushRef="#br0" timeOffset="92645.2109">21220 16051 0,'35'36'15,"0"-19"-15,36 54 16,-36-18-16,53 35 15,-70-17-15,17-19 16,0 72-16,-35-71 16,-17 53-1,-1-53-15,-52 52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Word2Vec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Skip-grams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57" y="1113318"/>
            <a:ext cx="955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juice to go along with my cereal.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97" y="6480433"/>
            <a:ext cx="8008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Mikolov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et. al., 2013. Efficient estimation of word representations in vector space.]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B4FCA0-6AB3-476E-ACC1-485FEA7C5F57}"/>
                  </a:ext>
                </a:extLst>
              </p14:cNvPr>
              <p14:cNvContentPartPr/>
              <p14:nvPr/>
            </p14:nvContentPartPr>
            <p14:xfrm>
              <a:off x="2470320" y="1663560"/>
              <a:ext cx="6216840" cy="505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B4FCA0-6AB3-476E-ACC1-485FEA7C5F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0960" y="1654200"/>
                <a:ext cx="6235560" cy="50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57" y="1113318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Vocab size = 10,000k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001307-A2EF-4571-9841-C2B5815F324B}"/>
                  </a:ext>
                </a:extLst>
              </p14:cNvPr>
              <p14:cNvContentPartPr/>
              <p14:nvPr/>
            </p14:nvContentPartPr>
            <p14:xfrm>
              <a:off x="1066680" y="1619280"/>
              <a:ext cx="11011320" cy="488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001307-A2EF-4571-9841-C2B5815F3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1609920"/>
                <a:ext cx="11030040" cy="49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25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Problems with softmax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3557" y="1508443"/>
                <a:ext cx="4449873" cy="1611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𝑡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60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10,000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0" i="1" smtClean="0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600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" y="1508443"/>
                <a:ext cx="4449873" cy="16115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4703" y="4333113"/>
                <a:ext cx="50355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How to sample the context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03" y="4333113"/>
                <a:ext cx="5035546" cy="523220"/>
              </a:xfrm>
              <a:prstGeom prst="rect">
                <a:avLst/>
              </a:prstGeom>
              <a:blipFill>
                <a:blip r:embed="rId3"/>
                <a:stretch>
                  <a:fillRect l="-2421" t="-15116" r="-157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01891A-753A-4F42-89FF-849727637B53}"/>
                  </a:ext>
                </a:extLst>
              </p14:cNvPr>
              <p14:cNvContentPartPr/>
              <p14:nvPr/>
            </p14:nvContentPartPr>
            <p14:xfrm>
              <a:off x="692280" y="1028880"/>
              <a:ext cx="11157120" cy="308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01891A-753A-4F42-89FF-849727637B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920" y="1019520"/>
                <a:ext cx="11175840" cy="31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7C7D53-517C-4D78-ABE1-E55E66C83611}"/>
                  </a:ext>
                </a:extLst>
              </p14:cNvPr>
              <p14:cNvContentPartPr/>
              <p14:nvPr/>
            </p14:nvContentPartPr>
            <p14:xfrm>
              <a:off x="1625760" y="1149480"/>
              <a:ext cx="7493040" cy="5359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7C7D53-517C-4D78-ABE1-E55E66C836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6400" y="1140120"/>
                <a:ext cx="7511760" cy="53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9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7462</TotalTime>
  <Words>60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NLP and Word Embeddings</vt:lpstr>
      <vt:lpstr>Skip-grams</vt:lpstr>
      <vt:lpstr>Model</vt:lpstr>
      <vt:lpstr>Problems with softmax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316</cp:revision>
  <dcterms:created xsi:type="dcterms:W3CDTF">2017-07-10T20:19:53Z</dcterms:created>
  <dcterms:modified xsi:type="dcterms:W3CDTF">2017-11-27T01:19:00Z</dcterms:modified>
</cp:coreProperties>
</file>