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F7D7-A91F-4E4A-A8AB-42599B822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C3BE2-AA72-4DC7-BA4D-E7675534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490F-08C6-406D-8C7E-D6E7DD98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88ED-2ABB-4F76-A2A9-604D1E14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31FE-6D4B-4292-9B1D-97FBFAA6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161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D49B-FC3E-4D65-8860-9CD1B070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0E1D9-7DE0-4047-975C-C1A586E9F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D737-4425-4D67-8469-1B50B409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65D8-15E7-4966-A1F1-8DEEC49B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F7AC-13DB-4864-AA29-11196EC1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0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E3C47-DEC8-41FB-AC5F-2AC2060F6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F5DE1-06E5-4F22-8C42-450DBE94E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6407F-D667-4595-89CC-BB4125F6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0A79-7B09-43AA-9758-8A14C48C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EFD6-CE34-4A2F-B390-66BEB100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93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CB9B-9271-47F9-B73B-27444F45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99F8-38FE-4876-88E6-E24E87A3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CE80-4069-4273-B82B-E3F86183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236A-BAF7-4542-9D16-66AC9EB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B4724-6C22-410F-A491-710B1E15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35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2FF3-1C47-4DE8-97B1-9E07E9A2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27224-D97B-4C96-9CC9-253669281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FFB3-CCC7-4990-ADD0-289F6423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F868-2596-4A55-BC39-F2D5C0F5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09A0-3CEF-47E5-B571-AC5732E8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75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680-5DCC-4AC8-8FDD-7B6AF410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5F4E-83B7-4E80-A0A3-98E0863F0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F4178-03A0-4542-A067-5262496F3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EDD0-BFAF-40AF-BD72-9591123E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876D-2829-4071-A7D9-B0667386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338BA-FF7C-490E-A5C3-D93640EF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027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E1B2-0BF4-4F38-8ADF-2F6CC8C4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59D9-6FEA-4191-8D47-B3F70780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5C43E-C245-49CE-B2E8-4A7728A0A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FBC39-D131-49EB-8FB7-1DB8243E0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00D77-E099-4E58-ADA0-1A0504104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816A5-461F-4344-8EED-3EC0E42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930D2-8412-4587-B22D-968470CA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05D4A-2796-46A7-83B2-BFB9C622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1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47FB-66F1-4012-A892-F5A885E5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9ABCE-6C7A-4AAD-A6C9-60E85335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60638-1C8A-4911-BF2B-39603FAD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69EB1-8ABB-4430-894F-64FEF7E1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14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E6250-32B6-48FB-A59B-B9D643BE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7A0FF-58EB-4F68-9DBC-E760B93C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E686-AC38-445F-B2C8-1E311229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94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7C16-463B-4FF9-A5A4-FC75E44A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BCEB-CF49-46A3-976B-06F4E746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4D53A-C67A-42B4-BCD5-2612A3CC5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187D-64DF-4611-87D7-9F9B677E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6705-F993-4CD3-BAA0-4CB5DC96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0D8CE-2722-4BA2-9726-537881CA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94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7F67-5B51-4265-8681-3501933E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582FF-F792-4038-983F-75328B9C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E63EB-0B95-4637-B77A-7B3E2A5E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9CE54-EE25-48E7-9A9B-17375B5E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F2ED1-BCF3-46D4-92DE-FD97CAE5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B3186-5D30-41D9-9902-0F4319EF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78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BD752-4046-445A-8E01-696703AF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9BC17-9178-4077-AE4B-7A5E3F064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B279-4147-41B2-8A6D-DA569E9E5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A8A00-17E7-4400-AFAF-5BECE8C1BB9E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C38B-B891-4A92-80C8-6C4C239E1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EE54-9F24-47A8-AA85-EC39092F0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B114-6CB5-4ED3-9D25-56E752B21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40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triped wallpaper black">
            <a:extLst>
              <a:ext uri="{FF2B5EF4-FFF2-40B4-BE49-F238E27FC236}">
                <a16:creationId xmlns:a16="http://schemas.microsoft.com/office/drawing/2014/main" id="{DD7013AE-CB4D-4667-AB0A-55CD58FDD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27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B7F9D-FB0F-4AAB-8BFA-C92E81F2CE68}"/>
              </a:ext>
            </a:extLst>
          </p:cNvPr>
          <p:cNvSpPr txBox="1"/>
          <p:nvPr/>
        </p:nvSpPr>
        <p:spPr>
          <a:xfrm>
            <a:off x="643468" y="3320859"/>
            <a:ext cx="4666470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Project by Swathi, Arumugam and Nishka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picture containing drawing, shirt, light&#10;&#10;Description automatically generated">
            <a:extLst>
              <a:ext uri="{FF2B5EF4-FFF2-40B4-BE49-F238E27FC236}">
                <a16:creationId xmlns:a16="http://schemas.microsoft.com/office/drawing/2014/main" id="{9C5A1989-8077-4BBC-8871-6DDB3AEEE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"/>
          <a:stretch/>
        </p:blipFill>
        <p:spPr>
          <a:xfrm>
            <a:off x="7815497" y="2073798"/>
            <a:ext cx="3351733" cy="3429029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4479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us wallpaper">
            <a:extLst>
              <a:ext uri="{FF2B5EF4-FFF2-40B4-BE49-F238E27FC236}">
                <a16:creationId xmlns:a16="http://schemas.microsoft.com/office/drawing/2014/main" id="{FB3B391B-2EAA-45D5-A0E5-63C2D5941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EBA5A-742C-4CAF-B220-F627875D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2673620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</a:t>
            </a:r>
            <a:endParaRPr lang="en-SG" sz="40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B4FF-2799-44B0-A97A-A5A5FF2C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Exercise in environment design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Capture real life interactions between the various components of our game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Inspire children to take up roles in better management of resources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hope that with time, this environment can also be used train a Q learning agent to optimize bus planning in NTU and across the country</a:t>
            </a:r>
          </a:p>
          <a:p>
            <a:endParaRPr lang="en-SG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7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us wallpaper">
            <a:extLst>
              <a:ext uri="{FF2B5EF4-FFF2-40B4-BE49-F238E27FC236}">
                <a16:creationId xmlns:a16="http://schemas.microsoft.com/office/drawing/2014/main" id="{FB3B391B-2EAA-45D5-A0E5-63C2D5941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0" y="19879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EBA5A-742C-4CAF-B220-F627875D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2673620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Approach </a:t>
            </a:r>
            <a:endParaRPr lang="en-SG" sz="40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B4FF-2799-44B0-A97A-A5A5FF2C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Number of buses player adds increases fuel cost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Number of people waiting increases social cost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Buses and bus stops with max capacity increases social costs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Goal of the player is to minimize these costs</a:t>
            </a:r>
          </a:p>
          <a:p>
            <a:endParaRPr lang="en-SG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6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binary wallpaper">
            <a:extLst>
              <a:ext uri="{FF2B5EF4-FFF2-40B4-BE49-F238E27FC236}">
                <a16:creationId xmlns:a16="http://schemas.microsoft.com/office/drawing/2014/main" id="{410F2858-2169-416A-A6C1-158F94A01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 b="2465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EBA5A-742C-4CAF-B220-F627875D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Methods Used </a:t>
            </a:r>
            <a:endParaRPr lang="en-SG" sz="40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046360B5-7CDC-47CF-BE8A-ADA50C9B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651000"/>
            <a:ext cx="5744685" cy="414113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Pygame for the visualization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Please refer to this link for a detailed view of game mechanics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AutoShape 2" descr="Image result for binary wallpaper">
            <a:extLst>
              <a:ext uri="{FF2B5EF4-FFF2-40B4-BE49-F238E27FC236}">
                <a16:creationId xmlns:a16="http://schemas.microsoft.com/office/drawing/2014/main" id="{1F34B4BB-4C53-4827-A1D3-76135140B1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98874" cy="32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8DC52C56-C93D-487D-A5E2-59C61753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60" y="3990301"/>
            <a:ext cx="1933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48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Image result for sustainabilitywallpaper">
            <a:extLst>
              <a:ext uri="{FF2B5EF4-FFF2-40B4-BE49-F238E27FC236}">
                <a16:creationId xmlns:a16="http://schemas.microsoft.com/office/drawing/2014/main" id="{3A141049-913F-430A-ABE8-63E27A795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EBA5A-742C-4CAF-B220-F627875D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Impact &amp; Scope </a:t>
            </a:r>
            <a:endParaRPr lang="en-SG" sz="40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B4FF-2799-44B0-A97A-A5A5FF2C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game will help the user visualize the difficulty in solving the optimization problem revolving around scheduling of buses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final aim of this project is to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-help people reduce the amount of fuel used 	and subsequently, the carbon footprint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-reduce waiting time and inconvenience 	caused to students and NTU faculty</a:t>
            </a:r>
          </a:p>
          <a:p>
            <a:endParaRPr lang="en-SG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06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Why</vt:lpstr>
      <vt:lpstr>Approach </vt:lpstr>
      <vt:lpstr>Methods Used </vt:lpstr>
      <vt:lpstr>Impact &amp;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#KHENDRY NISHKA#</dc:creator>
  <cp:lastModifiedBy>#KHENDRY NISHKA#</cp:lastModifiedBy>
  <cp:revision>5</cp:revision>
  <dcterms:created xsi:type="dcterms:W3CDTF">2020-02-16T03:29:06Z</dcterms:created>
  <dcterms:modified xsi:type="dcterms:W3CDTF">2020-02-16T04:11:43Z</dcterms:modified>
</cp:coreProperties>
</file>