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88" r:id="rId3"/>
  </p:sldIdLst>
  <p:sldSz cx="30275213" cy="21383625"/>
  <p:notesSz cx="6858000" cy="9144000"/>
  <p:defaultTextStyle>
    <a:defPPr>
      <a:defRPr lang="ko-KR"/>
    </a:defPPr>
    <a:lvl1pPr marL="0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1pPr>
    <a:lvl2pPr marL="1653052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2pPr>
    <a:lvl3pPr marL="3306105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3pPr>
    <a:lvl4pPr marL="4959157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4pPr>
    <a:lvl5pPr marL="6612209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5pPr>
    <a:lvl6pPr marL="8265262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6pPr>
    <a:lvl7pPr marL="9918314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7pPr>
    <a:lvl8pPr marL="11571366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8pPr>
    <a:lvl9pPr marL="13224419" algn="l" defTabSz="3306105" rtl="0" eaLnBrk="1" latinLnBrk="1" hangingPunct="1">
      <a:defRPr sz="65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00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/>
    <p:restoredTop sz="94395"/>
  </p:normalViewPr>
  <p:slideViewPr>
    <p:cSldViewPr>
      <p:cViewPr varScale="1">
        <p:scale>
          <a:sx n="28" d="100"/>
          <a:sy n="28" d="100"/>
        </p:scale>
        <p:origin x="216" y="688"/>
      </p:cViewPr>
      <p:guideLst>
        <p:guide orient="horz" pos="8057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-2"/>
            <a:ext cx="30275213" cy="21383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5959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8281"/>
            <a:ext cx="30275213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-2"/>
            <a:ext cx="15137607" cy="21383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123588" y="-2"/>
            <a:ext cx="7151625" cy="213836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5673992" y="8860757"/>
            <a:ext cx="7151625" cy="12522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1561794" y="8860757"/>
            <a:ext cx="3814227" cy="12522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1561794" y="-2"/>
            <a:ext cx="11236759" cy="849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7868693" y="-47054"/>
            <a:ext cx="12190416" cy="13585011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3649326"/>
              <a:gd name="connsiteX1" fmla="*/ 1848883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3681862 w 3681862"/>
              <a:gd name="connsiteY2" fmla="*/ 1443001 h 3267664"/>
              <a:gd name="connsiteX3" fmla="*/ 1840931 w 3681862"/>
              <a:gd name="connsiteY3" fmla="*/ 3267664 h 3267664"/>
              <a:gd name="connsiteX4" fmla="*/ 0 w 3681862"/>
              <a:gd name="connsiteY4" fmla="*/ 1443001 h 3267664"/>
              <a:gd name="connsiteX0" fmla="*/ 0 w 3681862"/>
              <a:gd name="connsiteY0" fmla="*/ 1454723 h 3279386"/>
              <a:gd name="connsiteX1" fmla="*/ 1467221 w 3681862"/>
              <a:gd name="connsiteY1" fmla="*/ 11722 h 3279386"/>
              <a:gd name="connsiteX2" fmla="*/ 2292043 w 3681862"/>
              <a:gd name="connsiteY2" fmla="*/ 54845 h 3279386"/>
              <a:gd name="connsiteX3" fmla="*/ 3681862 w 3681862"/>
              <a:gd name="connsiteY3" fmla="*/ 1454723 h 3279386"/>
              <a:gd name="connsiteX4" fmla="*/ 1840931 w 3681862"/>
              <a:gd name="connsiteY4" fmla="*/ 3279386 h 3279386"/>
              <a:gd name="connsiteX5" fmla="*/ 0 w 3681862"/>
              <a:gd name="connsiteY5" fmla="*/ 1454723 h 3279386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92043 w 3681862"/>
              <a:gd name="connsiteY2" fmla="*/ 43123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  <a:gd name="connsiteX0" fmla="*/ 0 w 3681862"/>
              <a:gd name="connsiteY0" fmla="*/ 1443001 h 3267664"/>
              <a:gd name="connsiteX1" fmla="*/ 1467221 w 3681862"/>
              <a:gd name="connsiteY1" fmla="*/ 0 h 3267664"/>
              <a:gd name="connsiteX2" fmla="*/ 2284092 w 3681862"/>
              <a:gd name="connsiteY2" fmla="*/ 19269 h 3267664"/>
              <a:gd name="connsiteX3" fmla="*/ 3681862 w 3681862"/>
              <a:gd name="connsiteY3" fmla="*/ 1443001 h 3267664"/>
              <a:gd name="connsiteX4" fmla="*/ 1840931 w 3681862"/>
              <a:gd name="connsiteY4" fmla="*/ 3267664 h 3267664"/>
              <a:gd name="connsiteX5" fmla="*/ 0 w 3681862"/>
              <a:gd name="connsiteY5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62" h="3267664">
                <a:moveTo>
                  <a:pt x="0" y="1443001"/>
                </a:moveTo>
                <a:lnTo>
                  <a:pt x="1467221" y="0"/>
                </a:ln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1840931" y="3267664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1559910" y="6215865"/>
            <a:ext cx="12190416" cy="151717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8131956" y="14077069"/>
            <a:ext cx="11690219" cy="7354470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3681862"/>
              <a:gd name="connsiteY0" fmla="*/ 1824663 h 1824663"/>
              <a:gd name="connsiteX1" fmla="*/ 1840931 w 3681862"/>
              <a:gd name="connsiteY1" fmla="*/ 0 h 1824663"/>
              <a:gd name="connsiteX2" fmla="*/ 3681862 w 3681862"/>
              <a:gd name="connsiteY2" fmla="*/ 1824663 h 1824663"/>
              <a:gd name="connsiteX3" fmla="*/ 0 w 3681862"/>
              <a:gd name="connsiteY3" fmla="*/ 1824663 h 1824663"/>
              <a:gd name="connsiteX0" fmla="*/ 0 w 3602349"/>
              <a:gd name="connsiteY0" fmla="*/ 1769004 h 1824663"/>
              <a:gd name="connsiteX1" fmla="*/ 1761418 w 3602349"/>
              <a:gd name="connsiteY1" fmla="*/ 0 h 1824663"/>
              <a:gd name="connsiteX2" fmla="*/ 3602349 w 3602349"/>
              <a:gd name="connsiteY2" fmla="*/ 1824663 h 1824663"/>
              <a:gd name="connsiteX3" fmla="*/ 0 w 3602349"/>
              <a:gd name="connsiteY3" fmla="*/ 1769004 h 1824663"/>
              <a:gd name="connsiteX0" fmla="*/ 0 w 3530788"/>
              <a:gd name="connsiteY0" fmla="*/ 1769004 h 1769004"/>
              <a:gd name="connsiteX1" fmla="*/ 1761418 w 3530788"/>
              <a:gd name="connsiteY1" fmla="*/ 0 h 1769004"/>
              <a:gd name="connsiteX2" fmla="*/ 3530788 w 3530788"/>
              <a:gd name="connsiteY2" fmla="*/ 1761052 h 1769004"/>
              <a:gd name="connsiteX3" fmla="*/ 0 w 3530788"/>
              <a:gd name="connsiteY3" fmla="*/ 1769004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788" h="1769004">
                <a:moveTo>
                  <a:pt x="0" y="1769004"/>
                </a:moveTo>
                <a:lnTo>
                  <a:pt x="1761418" y="0"/>
                </a:lnTo>
                <a:lnTo>
                  <a:pt x="3530788" y="1761052"/>
                </a:lnTo>
                <a:lnTo>
                  <a:pt x="0" y="17690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4174243" y="6215865"/>
            <a:ext cx="6095208" cy="15171735"/>
          </a:xfrm>
          <a:custGeom>
            <a:avLst/>
            <a:gdLst>
              <a:gd name="connsiteX0" fmla="*/ 0 w 3681862"/>
              <a:gd name="connsiteY0" fmla="*/ 1824663 h 3649326"/>
              <a:gd name="connsiteX1" fmla="*/ 1840931 w 3681862"/>
              <a:gd name="connsiteY1" fmla="*/ 0 h 3649326"/>
              <a:gd name="connsiteX2" fmla="*/ 3681862 w 3681862"/>
              <a:gd name="connsiteY2" fmla="*/ 1824663 h 3649326"/>
              <a:gd name="connsiteX3" fmla="*/ 1840931 w 3681862"/>
              <a:gd name="connsiteY3" fmla="*/ 3649326 h 3649326"/>
              <a:gd name="connsiteX4" fmla="*/ 0 w 3681862"/>
              <a:gd name="connsiteY4" fmla="*/ 1824663 h 3649326"/>
              <a:gd name="connsiteX0" fmla="*/ 0 w 1840931"/>
              <a:gd name="connsiteY0" fmla="*/ 1824663 h 3649326"/>
              <a:gd name="connsiteX1" fmla="*/ 1840931 w 1840931"/>
              <a:gd name="connsiteY1" fmla="*/ 0 h 3649326"/>
              <a:gd name="connsiteX2" fmla="*/ 1840931 w 1840931"/>
              <a:gd name="connsiteY2" fmla="*/ 3649326 h 3649326"/>
              <a:gd name="connsiteX3" fmla="*/ 0 w 1840931"/>
              <a:gd name="connsiteY3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0931" h="3649326">
                <a:moveTo>
                  <a:pt x="0" y="1824663"/>
                </a:moveTo>
                <a:lnTo>
                  <a:pt x="1840931" y="0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8281"/>
            <a:ext cx="30275213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309596" y="5268294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309596" y="12787381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329452" y="5268294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29452" y="12787381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18991716" y="5268294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18991720" y="12787381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4011574" y="5268294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24011574" y="12787381"/>
            <a:ext cx="4768280" cy="7184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349309" y="5303210"/>
            <a:ext cx="7390834" cy="14668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2752" tIns="151376" rIns="302752" bIns="1513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54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172098" y="4704479"/>
            <a:ext cx="9435643" cy="1517109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47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761194" y="5602109"/>
            <a:ext cx="359304" cy="13471966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47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8371474" y="5360312"/>
            <a:ext cx="2088395" cy="1663187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4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2604137" y="4635364"/>
            <a:ext cx="7684087" cy="11342131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1547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12753466" y="7878716"/>
            <a:ext cx="17521747" cy="5687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47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657896" y="8957384"/>
            <a:ext cx="16617317" cy="23949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57896" y="11352317"/>
            <a:ext cx="16617317" cy="119746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8281"/>
            <a:ext cx="30275213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20570910"/>
            <a:ext cx="30275213" cy="8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1547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26492935" y="16380493"/>
            <a:ext cx="3782279" cy="4943432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1547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892499" cy="2138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1547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8010" y="1710816"/>
            <a:ext cx="7626023" cy="568796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48010" y="7398780"/>
            <a:ext cx="7626023" cy="209556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2" y="10691811"/>
            <a:ext cx="9882894" cy="10691816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154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1547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1547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154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1547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832768" y="1411448"/>
            <a:ext cx="28609679" cy="18560729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2752" tIns="151376" rIns="302752" bIns="1513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54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30275213" cy="5602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547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6299759" y="966001"/>
            <a:ext cx="18607664" cy="19283889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1547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547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61601" y="12188648"/>
            <a:ext cx="12895890" cy="23949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661111" y="14882945"/>
            <a:ext cx="12895890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1638951" y="4591892"/>
            <a:ext cx="2227758" cy="2021377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6949501" y="9076221"/>
            <a:ext cx="1736901" cy="1575994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47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2276640" y="5001736"/>
            <a:ext cx="5665010" cy="14970442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547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547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547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8281"/>
            <a:ext cx="30275213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39273" y="5455271"/>
            <a:ext cx="5125332" cy="7483333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17337" y="5307243"/>
            <a:ext cx="5125332" cy="7483333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95401" y="5307243"/>
            <a:ext cx="5125332" cy="7483333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983144" y="5307243"/>
            <a:ext cx="5125332" cy="7483333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8261208" y="5307243"/>
            <a:ext cx="5125332" cy="7483333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8281"/>
            <a:ext cx="30275213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14583578"/>
            <a:ext cx="30275213" cy="68000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2752" tIns="151376" rIns="302752" bIns="1513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547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60" y="4485865"/>
            <a:ext cx="11168878" cy="169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07892" y="5060203"/>
            <a:ext cx="6441313" cy="12493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13348"/>
            <a:ext cx="30275213" cy="23949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92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08281"/>
            <a:ext cx="30275213" cy="11974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63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443" y="4105750"/>
            <a:ext cx="21316419" cy="136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774005" y="17719442"/>
            <a:ext cx="28727204" cy="22527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2752" tIns="151376" rIns="302752" bIns="1513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1547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14078" y="5841129"/>
            <a:ext cx="10216219" cy="948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044921" y="5950227"/>
            <a:ext cx="8503925" cy="94800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507463" y="15396958"/>
            <a:ext cx="4767750" cy="59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2277168" y="0"/>
            <a:ext cx="4767750" cy="59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97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-2"/>
            <a:ext cx="30275213" cy="127905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529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1513720" indent="0">
              <a:buNone/>
              <a:defRPr sz="9271"/>
            </a:lvl2pPr>
            <a:lvl3pPr marL="3027439" indent="0">
              <a:buNone/>
              <a:defRPr sz="7945"/>
            </a:lvl3pPr>
            <a:lvl4pPr marL="4541160" indent="0">
              <a:buNone/>
              <a:defRPr sz="6622"/>
            </a:lvl4pPr>
            <a:lvl5pPr marL="6054880" indent="0">
              <a:buNone/>
              <a:defRPr sz="6622"/>
            </a:lvl5pPr>
            <a:lvl6pPr marL="7568599" indent="0">
              <a:buNone/>
              <a:defRPr sz="6622"/>
            </a:lvl6pPr>
            <a:lvl7pPr marL="9082319" indent="0">
              <a:buNone/>
              <a:defRPr sz="6622"/>
            </a:lvl7pPr>
            <a:lvl8pPr marL="10596038" indent="0">
              <a:buNone/>
              <a:defRPr sz="6622"/>
            </a:lvl8pPr>
            <a:lvl9pPr marL="12109759" indent="0">
              <a:buNone/>
              <a:defRPr sz="6622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56" r:id="rId15"/>
  </p:sldLayoutIdLst>
  <p:txStyles>
    <p:titleStyle>
      <a:lvl1pPr algn="ctr" defTabSz="3027439" rtl="0" eaLnBrk="1" latinLnBrk="1" hangingPunct="1">
        <a:spcBef>
          <a:spcPct val="0"/>
        </a:spcBef>
        <a:buNone/>
        <a:defRPr sz="14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290" indent="-1135290" algn="l" defTabSz="3027439" rtl="0" eaLnBrk="1" latinLnBrk="1" hangingPunct="1">
        <a:spcBef>
          <a:spcPct val="20000"/>
        </a:spcBef>
        <a:buFont typeface="Arial" pitchFamily="34" charset="0"/>
        <a:buChar char="•"/>
        <a:defRPr sz="10594" kern="1200">
          <a:solidFill>
            <a:schemeClr val="tx1"/>
          </a:solidFill>
          <a:latin typeface="+mn-lt"/>
          <a:ea typeface="+mn-ea"/>
          <a:cs typeface="+mn-cs"/>
        </a:defRPr>
      </a:lvl1pPr>
      <a:lvl2pPr marL="2459795" indent="-946074" algn="l" defTabSz="3027439" rtl="0" eaLnBrk="1" latinLnBrk="1" hangingPunct="1">
        <a:spcBef>
          <a:spcPct val="20000"/>
        </a:spcBef>
        <a:buFont typeface="Arial" pitchFamily="34" charset="0"/>
        <a:buChar char="–"/>
        <a:defRPr sz="9271" kern="1200">
          <a:solidFill>
            <a:schemeClr val="tx1"/>
          </a:solidFill>
          <a:latin typeface="+mn-lt"/>
          <a:ea typeface="+mn-ea"/>
          <a:cs typeface="+mn-cs"/>
        </a:defRPr>
      </a:lvl2pPr>
      <a:lvl3pPr marL="3784300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5298020" indent="-756860" algn="l" defTabSz="3027439" rtl="0" eaLnBrk="1" latinLnBrk="1" hangingPunct="1">
        <a:spcBef>
          <a:spcPct val="20000"/>
        </a:spcBef>
        <a:buFont typeface="Arial" pitchFamily="34" charset="0"/>
        <a:buChar char="–"/>
        <a:defRPr sz="6622" kern="1200">
          <a:solidFill>
            <a:schemeClr val="tx1"/>
          </a:solidFill>
          <a:latin typeface="+mn-lt"/>
          <a:ea typeface="+mn-ea"/>
          <a:cs typeface="+mn-cs"/>
        </a:defRPr>
      </a:lvl4pPr>
      <a:lvl5pPr marL="6811739" indent="-756860" algn="l" defTabSz="3027439" rtl="0" eaLnBrk="1" latinLnBrk="1" hangingPunct="1">
        <a:spcBef>
          <a:spcPct val="20000"/>
        </a:spcBef>
        <a:buFont typeface="Arial" pitchFamily="34" charset="0"/>
        <a:buChar char="»"/>
        <a:defRPr sz="6622" kern="1200">
          <a:solidFill>
            <a:schemeClr val="tx1"/>
          </a:solidFill>
          <a:latin typeface="+mn-lt"/>
          <a:ea typeface="+mn-ea"/>
          <a:cs typeface="+mn-cs"/>
        </a:defRPr>
      </a:lvl5pPr>
      <a:lvl6pPr marL="8325459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179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2900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619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1pPr>
      <a:lvl2pPr marL="151372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2pPr>
      <a:lvl3pPr marL="302743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3pPr>
      <a:lvl4pPr marL="454116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05488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756859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08231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0596038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5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3027439" rtl="0" eaLnBrk="1" latinLnBrk="1" hangingPunct="1">
        <a:spcBef>
          <a:spcPct val="0"/>
        </a:spcBef>
        <a:buNone/>
        <a:defRPr sz="14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290" indent="-1135290" algn="l" defTabSz="3027439" rtl="0" eaLnBrk="1" latinLnBrk="1" hangingPunct="1">
        <a:spcBef>
          <a:spcPct val="20000"/>
        </a:spcBef>
        <a:buFont typeface="Arial" pitchFamily="34" charset="0"/>
        <a:buChar char="•"/>
        <a:defRPr sz="10594" kern="1200">
          <a:solidFill>
            <a:schemeClr val="tx1"/>
          </a:solidFill>
          <a:latin typeface="+mn-lt"/>
          <a:ea typeface="+mn-ea"/>
          <a:cs typeface="+mn-cs"/>
        </a:defRPr>
      </a:lvl1pPr>
      <a:lvl2pPr marL="2459795" indent="-946074" algn="l" defTabSz="3027439" rtl="0" eaLnBrk="1" latinLnBrk="1" hangingPunct="1">
        <a:spcBef>
          <a:spcPct val="20000"/>
        </a:spcBef>
        <a:buFont typeface="Arial" pitchFamily="34" charset="0"/>
        <a:buChar char="–"/>
        <a:defRPr sz="9271" kern="1200">
          <a:solidFill>
            <a:schemeClr val="tx1"/>
          </a:solidFill>
          <a:latin typeface="+mn-lt"/>
          <a:ea typeface="+mn-ea"/>
          <a:cs typeface="+mn-cs"/>
        </a:defRPr>
      </a:lvl2pPr>
      <a:lvl3pPr marL="3784300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5298020" indent="-756860" algn="l" defTabSz="3027439" rtl="0" eaLnBrk="1" latinLnBrk="1" hangingPunct="1">
        <a:spcBef>
          <a:spcPct val="20000"/>
        </a:spcBef>
        <a:buFont typeface="Arial" pitchFamily="34" charset="0"/>
        <a:buChar char="–"/>
        <a:defRPr sz="6622" kern="1200">
          <a:solidFill>
            <a:schemeClr val="tx1"/>
          </a:solidFill>
          <a:latin typeface="+mn-lt"/>
          <a:ea typeface="+mn-ea"/>
          <a:cs typeface="+mn-cs"/>
        </a:defRPr>
      </a:lvl4pPr>
      <a:lvl5pPr marL="6811739" indent="-756860" algn="l" defTabSz="3027439" rtl="0" eaLnBrk="1" latinLnBrk="1" hangingPunct="1">
        <a:spcBef>
          <a:spcPct val="20000"/>
        </a:spcBef>
        <a:buFont typeface="Arial" pitchFamily="34" charset="0"/>
        <a:buChar char="»"/>
        <a:defRPr sz="6622" kern="1200">
          <a:solidFill>
            <a:schemeClr val="tx1"/>
          </a:solidFill>
          <a:latin typeface="+mn-lt"/>
          <a:ea typeface="+mn-ea"/>
          <a:cs typeface="+mn-cs"/>
        </a:defRPr>
      </a:lvl5pPr>
      <a:lvl6pPr marL="8325459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179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2900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619" indent="-756860" algn="l" defTabSz="3027439" rtl="0" eaLnBrk="1" latinLnBrk="1" hangingPunct="1">
        <a:spcBef>
          <a:spcPct val="20000"/>
        </a:spcBef>
        <a:buFont typeface="Arial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1pPr>
      <a:lvl2pPr marL="151372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2pPr>
      <a:lvl3pPr marL="302743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3pPr>
      <a:lvl4pPr marL="454116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4pPr>
      <a:lvl5pPr marL="6054880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5pPr>
      <a:lvl6pPr marL="756859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6pPr>
      <a:lvl7pPr marL="908231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7pPr>
      <a:lvl8pPr marL="10596038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59" algn="l" defTabSz="3027439" rtl="0" eaLnBrk="1" latinLnBrk="1" hangingPunct="1">
        <a:defRPr sz="5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2935" y="-18662"/>
            <a:ext cx="11971277" cy="3122178"/>
          </a:xfrm>
        </p:spPr>
        <p:txBody>
          <a:bodyPr/>
          <a:lstStyle/>
          <a:p>
            <a:r>
              <a:rPr lang="en-US" altLang="ko-KR" sz="13000" dirty="0">
                <a:solidFill>
                  <a:schemeClr val="tx1"/>
                </a:solidFill>
                <a:latin typeface="Helvetica" pitchFamily="2" charset="0"/>
              </a:rPr>
              <a:t>Rap God</a:t>
            </a:r>
            <a:endParaRPr lang="ko-KR" altLang="en-US" sz="13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86423" y="1542427"/>
            <a:ext cx="18124303" cy="5529225"/>
          </a:xfrm>
        </p:spPr>
        <p:txBody>
          <a:bodyPr/>
          <a:lstStyle/>
          <a:p>
            <a:pPr lvl="0"/>
            <a:r>
              <a:rPr lang="en-US" altLang="ko-KR" sz="5500" dirty="0">
                <a:solidFill>
                  <a:schemeClr val="tx1"/>
                </a:solidFill>
                <a:latin typeface="Helvetica" pitchFamily="2" charset="0"/>
              </a:rPr>
              <a:t>Ran out of creative juice? </a:t>
            </a:r>
          </a:p>
          <a:p>
            <a:pPr lvl="0"/>
            <a:r>
              <a:rPr lang="en-US" altLang="ko-KR" sz="5500" dirty="0">
                <a:solidFill>
                  <a:schemeClr val="tx1"/>
                </a:solidFill>
                <a:latin typeface="Helvetica" pitchFamily="2" charset="0"/>
              </a:rPr>
              <a:t>No idea how to write lyrics? </a:t>
            </a:r>
          </a:p>
          <a:p>
            <a:pPr lvl="0"/>
            <a:r>
              <a:rPr lang="en-US" altLang="ko-KR" sz="5500" dirty="0">
                <a:solidFill>
                  <a:schemeClr val="tx1"/>
                </a:solidFill>
                <a:latin typeface="Helvetica" pitchFamily="2" charset="0"/>
              </a:rPr>
              <a:t>New song lyrics in seconds with Rap God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9512F-3293-4847-96AE-A8A1D1180621}"/>
              </a:ext>
            </a:extLst>
          </p:cNvPr>
          <p:cNvSpPr/>
          <p:nvPr/>
        </p:nvSpPr>
        <p:spPr>
          <a:xfrm>
            <a:off x="355939" y="6153289"/>
            <a:ext cx="2860969" cy="787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2752" tIns="151376" rIns="302752" bIns="1513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547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A3759-1080-8D43-B8D5-74AFFA3B6CE9}"/>
              </a:ext>
            </a:extLst>
          </p:cNvPr>
          <p:cNvSpPr txBox="1"/>
          <p:nvPr/>
        </p:nvSpPr>
        <p:spPr>
          <a:xfrm>
            <a:off x="11162420" y="20748509"/>
            <a:ext cx="8821317" cy="60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12" dirty="0"/>
              <a:t>Developed by: Ng Kai Cong &amp; Liow Zhu Hui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B6947-32E1-5D4C-A661-7DC9BE58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422" y="6236423"/>
            <a:ext cx="5132392" cy="3170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BEF36C-7202-BB40-A241-01E86786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705" y="9747885"/>
            <a:ext cx="5109591" cy="3406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1BBB17-A05D-5748-9CBB-BC575A8B877C}"/>
              </a:ext>
            </a:extLst>
          </p:cNvPr>
          <p:cNvSpPr txBox="1"/>
          <p:nvPr/>
        </p:nvSpPr>
        <p:spPr>
          <a:xfrm>
            <a:off x="539492" y="6153289"/>
            <a:ext cx="21007245" cy="33655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latin typeface="Helvetica" pitchFamily="2" charset="0"/>
                <a:cs typeface="Arial" pitchFamily="34" charset="0"/>
              </a:rPr>
              <a:t>Generate lyrics Using AI</a:t>
            </a:r>
          </a:p>
          <a:p>
            <a:pPr algn="ctr"/>
            <a:r>
              <a:rPr lang="en-US" altLang="ko-KR" sz="4635" dirty="0">
                <a:latin typeface="Helvetica" pitchFamily="2" charset="0"/>
                <a:cs typeface="Arial" pitchFamily="34" charset="0"/>
              </a:rPr>
              <a:t>With a click of a button, generate a rap lyrics that rhymes using machine learning algorithms by combining and completing lines from existing rap lyrics.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E1444-7704-E04B-9781-5381877621D8}"/>
              </a:ext>
            </a:extLst>
          </p:cNvPr>
          <p:cNvSpPr txBox="1"/>
          <p:nvPr/>
        </p:nvSpPr>
        <p:spPr>
          <a:xfrm>
            <a:off x="539492" y="10432645"/>
            <a:ext cx="8158916" cy="9442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latin typeface="Helvetica" pitchFamily="2" charset="0"/>
                <a:cs typeface="Arial" pitchFamily="34" charset="0"/>
              </a:rPr>
              <a:t>Tech Stack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635" dirty="0">
                <a:latin typeface="Helvetica" pitchFamily="2" charset="0"/>
                <a:cs typeface="Arial" pitchFamily="34" charset="0"/>
              </a:rPr>
              <a:t>Python</a:t>
            </a:r>
          </a:p>
          <a:p>
            <a:pPr algn="ctr">
              <a:defRPr/>
            </a:pPr>
            <a:r>
              <a:rPr lang="en-US" altLang="ko-KR" sz="4635" dirty="0">
                <a:latin typeface="Helvetica" pitchFamily="2" charset="0"/>
                <a:cs typeface="Arial" pitchFamily="34" charset="0"/>
              </a:rPr>
              <a:t>Numpy</a:t>
            </a:r>
          </a:p>
          <a:p>
            <a:pPr algn="ctr">
              <a:defRPr/>
            </a:pPr>
            <a:r>
              <a:rPr lang="en-US" altLang="ko-KR" sz="4635" dirty="0">
                <a:latin typeface="Helvetica" pitchFamily="2" charset="0"/>
                <a:cs typeface="Arial" pitchFamily="34" charset="0"/>
              </a:rPr>
              <a:t>Keras</a:t>
            </a:r>
          </a:p>
          <a:p>
            <a:pPr algn="ctr">
              <a:defRPr/>
            </a:pPr>
            <a:r>
              <a:rPr lang="en-US" altLang="ko-KR" sz="4635" dirty="0">
                <a:latin typeface="Helvetica" pitchFamily="2" charset="0"/>
                <a:cs typeface="Arial" pitchFamily="34" charset="0"/>
              </a:rPr>
              <a:t>Tensorflow</a:t>
            </a:r>
          </a:p>
          <a:p>
            <a:pPr algn="ctr">
              <a:defRPr/>
            </a:pPr>
            <a:r>
              <a:rPr lang="en-US" altLang="ko-KR" sz="4635" dirty="0">
                <a:latin typeface="Helvetica" pitchFamily="2" charset="0"/>
                <a:cs typeface="Arial" pitchFamily="34" charset="0"/>
              </a:rPr>
              <a:t>Pronouncing</a:t>
            </a:r>
          </a:p>
          <a:p>
            <a:pPr algn="ctr">
              <a:defRPr/>
            </a:pPr>
            <a:r>
              <a:rPr lang="en-US" altLang="ko-KR" sz="4635" dirty="0" err="1">
                <a:latin typeface="Helvetica" pitchFamily="2" charset="0"/>
                <a:cs typeface="Arial" pitchFamily="34" charset="0"/>
              </a:rPr>
              <a:t>Markovify</a:t>
            </a:r>
            <a:endParaRPr lang="en-US" altLang="ko-KR" sz="4635" dirty="0">
              <a:latin typeface="Helvetica" pitchFamily="2" charset="0"/>
              <a:cs typeface="Arial" pitchFamily="34" charset="0"/>
            </a:endParaRPr>
          </a:p>
          <a:p>
            <a:pPr algn="ctr">
              <a:defRPr/>
            </a:pPr>
            <a:endParaRPr lang="en-US" altLang="ko-KR" sz="4635" b="1" dirty="0">
              <a:latin typeface="Helvetica" pitchFamily="2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3922AE-7F83-6C48-8C91-64315D70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0005" y="508969"/>
            <a:ext cx="5444291" cy="54442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E0A0EF-E3E0-B44A-8C73-1C208CC20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751" y="13526403"/>
            <a:ext cx="5076545" cy="3897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80631C-0021-5A42-8010-04C612AF1744}"/>
              </a:ext>
            </a:extLst>
          </p:cNvPr>
          <p:cNvSpPr txBox="1"/>
          <p:nvPr/>
        </p:nvSpPr>
        <p:spPr>
          <a:xfrm>
            <a:off x="9599421" y="10306713"/>
            <a:ext cx="11947316" cy="9568902"/>
          </a:xfrm>
          <a:prstGeom prst="rect">
            <a:avLst/>
          </a:prstGeom>
          <a:noFill/>
          <a:ln w="63500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298" b="1" dirty="0">
                <a:latin typeface="Helvetica" pitchFamily="2" charset="0"/>
                <a:cs typeface="Arial" pitchFamily="34" charset="0"/>
              </a:rPr>
              <a:t>Short Sample (Auto Generated)</a:t>
            </a:r>
          </a:p>
          <a:p>
            <a:pPr algn="ctr"/>
            <a:endParaRPr lang="en-US" altLang="ko-KR" sz="5298" b="1" dirty="0">
              <a:latin typeface="Helvetica" pitchFamily="2" charset="0"/>
              <a:cs typeface="Arial" pitchFamily="34" charset="0"/>
            </a:endParaRPr>
          </a:p>
          <a:p>
            <a:pPr algn="ctr"/>
            <a:r>
              <a:rPr lang="en-SG" sz="4635" dirty="0"/>
              <a:t>She on that </a:t>
            </a:r>
            <a:r>
              <a:rPr lang="en-SG" sz="4635" dirty="0" err="1"/>
              <a:t>moontalk</a:t>
            </a:r>
            <a:endParaRPr lang="en-SG" sz="4635" dirty="0"/>
          </a:p>
          <a:p>
            <a:pPr algn="ctr"/>
            <a:r>
              <a:rPr lang="en-SG" sz="4635" dirty="0"/>
              <a:t>and this is my commode</a:t>
            </a:r>
          </a:p>
          <a:p>
            <a:pPr algn="ctr"/>
            <a:r>
              <a:rPr lang="en-SG" sz="4635" dirty="0"/>
              <a:t>Time's of the fronting?</a:t>
            </a:r>
          </a:p>
          <a:p>
            <a:pPr algn="ctr"/>
            <a:r>
              <a:rPr lang="en-SG" sz="4635" dirty="0"/>
              <a:t>I'm ahead of my dream</a:t>
            </a:r>
          </a:p>
          <a:p>
            <a:pPr algn="ctr"/>
            <a:r>
              <a:rPr lang="en-SG" sz="4635" dirty="0"/>
              <a:t>Is in the air</a:t>
            </a:r>
          </a:p>
          <a:p>
            <a:pPr algn="ctr"/>
            <a:r>
              <a:rPr lang="en-SG" sz="4635" dirty="0"/>
              <a:t>Louboutin on the clouds</a:t>
            </a:r>
          </a:p>
          <a:p>
            <a:pPr algn="ctr"/>
            <a:r>
              <a:rPr lang="en-SG" sz="4635" dirty="0"/>
              <a:t>Thank God for so long</a:t>
            </a:r>
          </a:p>
          <a:p>
            <a:pPr algn="ctr"/>
            <a:r>
              <a:rPr lang="en-SG" sz="4635" dirty="0"/>
              <a:t>By the way it is</a:t>
            </a:r>
          </a:p>
          <a:p>
            <a:pPr algn="ctr"/>
            <a:r>
              <a:rPr lang="en-SG" sz="4635" dirty="0"/>
              <a:t>I'd feel the effect though</a:t>
            </a:r>
          </a:p>
          <a:p>
            <a:pPr algn="ctr"/>
            <a:r>
              <a:rPr lang="en-SG" sz="4635" dirty="0"/>
              <a:t>I </a:t>
            </a:r>
            <a:r>
              <a:rPr lang="en-SG" sz="4635" dirty="0" err="1"/>
              <a:t>gotta</a:t>
            </a:r>
            <a:r>
              <a:rPr lang="en-SG" sz="4635" dirty="0"/>
              <a:t> get this</a:t>
            </a:r>
          </a:p>
          <a:p>
            <a:pPr algn="ctr"/>
            <a:r>
              <a:rPr lang="en-SG" sz="4635" dirty="0"/>
              <a:t>Now she on fire</a:t>
            </a:r>
            <a:endParaRPr lang="en-SG" sz="21547" dirty="0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128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Helvetica</vt:lpstr>
      <vt:lpstr>Contents Slide Master</vt:lpstr>
      <vt:lpstr>Section Break Slide Master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Kaicong Ng</cp:lastModifiedBy>
  <cp:revision>113</cp:revision>
  <cp:lastPrinted>2018-09-03T07:28:16Z</cp:lastPrinted>
  <dcterms:created xsi:type="dcterms:W3CDTF">2016-12-05T23:26:54Z</dcterms:created>
  <dcterms:modified xsi:type="dcterms:W3CDTF">2018-09-03T07:29:07Z</dcterms:modified>
</cp:coreProperties>
</file>