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Swalih" initials="MS" lastIdx="1" clrIdx="0">
    <p:extLst>
      <p:ext uri="{19B8F6BF-5375-455C-9EA6-DF929625EA0E}">
        <p15:presenceInfo xmlns:p15="http://schemas.microsoft.com/office/powerpoint/2012/main" userId="4a65341407c93f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6T07:47:50.181" idx="1">
    <p:pos x="5472" y="1008"/>
    <p:text>h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Task 4 – Dashboard Design</a:t>
            </a:r>
          </a:p>
          <a:p>
            <a:r>
              <a:rPr dirty="0"/>
              <a:t>Dataset: </a:t>
            </a:r>
            <a:r>
              <a:rPr dirty="0" err="1"/>
              <a:t>train.csv</a:t>
            </a:r>
            <a:r>
              <a:rPr dirty="0"/>
              <a:t> (</a:t>
            </a:r>
            <a:r>
              <a:rPr dirty="0" err="1"/>
              <a:t>Kaggle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Learned to design interactive dashboards</a:t>
            </a:r>
          </a:p>
          <a:p>
            <a:r>
              <a:rPr dirty="0"/>
              <a:t>Improved data storytelling with Power BI</a:t>
            </a:r>
          </a:p>
          <a:p>
            <a:r>
              <a:rPr dirty="0"/>
              <a:t>Demonstrated ability to turn raw data into business-ready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for business stakeholders using Power BI that delivers actionable insights through KPIs and visual storytelling.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train.csv</a:t>
            </a:r>
          </a:p>
          <a:p>
            <a:r>
              <a:t>Source: Kaggle</a:t>
            </a:r>
          </a:p>
          <a:p>
            <a:r>
              <a:t>Context: Sales and order data including customer details, regional data, profit/loss, delivery modes,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Removed null, blank, and duplicate rows</a:t>
            </a:r>
          </a:p>
          <a:p>
            <a:r>
              <a:rPr dirty="0"/>
              <a:t>Adjusted data types</a:t>
            </a:r>
          </a:p>
          <a:p>
            <a:r>
              <a:rPr dirty="0"/>
              <a:t>Parsed dates using locale settings</a:t>
            </a:r>
          </a:p>
          <a:p>
            <a:r>
              <a:rPr dirty="0"/>
              <a:t>Created: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OrderMonth</a:t>
            </a:r>
            <a:r>
              <a:rPr dirty="0"/>
              <a:t>, </a:t>
            </a:r>
            <a:r>
              <a:rPr dirty="0" err="1"/>
              <a:t>OrderYear</a:t>
            </a:r>
            <a:r>
              <a:rPr dirty="0"/>
              <a:t>, </a:t>
            </a:r>
            <a:r>
              <a:rPr dirty="0" err="1"/>
              <a:t>YearMonth</a:t>
            </a:r>
            <a:endParaRPr dirty="0"/>
          </a:p>
          <a:p>
            <a:pPr marL="0" indent="0">
              <a:buNone/>
            </a:pPr>
            <a:r>
              <a:rPr dirty="0"/>
              <a:t>   - Delivery Days using DATEDIFF</a:t>
            </a:r>
          </a:p>
          <a:p>
            <a:pPr marL="0" indent="0">
              <a:buNone/>
            </a:pPr>
            <a:r>
              <a:rPr dirty="0"/>
              <a:t>   - Measures: Total Sales, </a:t>
            </a:r>
            <a:r>
              <a:rPr dirty="0" err="1"/>
              <a:t>Avg</a:t>
            </a:r>
            <a:r>
              <a:rPr dirty="0"/>
              <a:t> Sales per Order, 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Total Orders, Profit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Visual Elements:</a:t>
            </a:r>
          </a:p>
          <a:p>
            <a:r>
              <a:rPr dirty="0"/>
              <a:t>Cards: Total Sales, </a:t>
            </a:r>
            <a:r>
              <a:rPr dirty="0" err="1"/>
              <a:t>Avg</a:t>
            </a:r>
            <a:r>
              <a:rPr dirty="0"/>
              <a:t> Sales per Order, Total Orders</a:t>
            </a:r>
          </a:p>
          <a:p>
            <a:r>
              <a:rPr dirty="0"/>
              <a:t>Segment slicer for interactivity</a:t>
            </a:r>
          </a:p>
          <a:p>
            <a:r>
              <a:rPr dirty="0"/>
              <a:t>Profit by Segment (Column Chart)</a:t>
            </a:r>
          </a:p>
          <a:p>
            <a:r>
              <a:rPr dirty="0"/>
              <a:t>Top 10 States by Sales (Column Chart)</a:t>
            </a:r>
            <a:endParaRPr lang="en-IN" dirty="0"/>
          </a:p>
          <a:p>
            <a:r>
              <a:rPr dirty="0"/>
              <a:t>Orders by Ship Mode (Column Chart)</a:t>
            </a:r>
            <a:endParaRPr lang="en-IN" dirty="0"/>
          </a:p>
          <a:p>
            <a:r>
              <a:rPr dirty="0"/>
              <a:t>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dirty="0"/>
              <a:t>Delivery Days by Ship Mode (Bar Chart)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CF2B-3097-519E-EC5F-0A6F33C9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by Category (Bar Chart)</a:t>
            </a:r>
          </a:p>
          <a:p>
            <a:r>
              <a:rPr lang="en-IN" dirty="0"/>
              <a:t>Sales by Region (Column Chart)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4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Slicer: Segment (filters all visuals)</a:t>
            </a:r>
          </a:p>
          <a:p>
            <a:r>
              <a:rPr dirty="0"/>
              <a:t>Time series enabled via Year-Month field</a:t>
            </a:r>
          </a:p>
          <a:p>
            <a:r>
              <a:rPr dirty="0"/>
              <a:t>Cards provide snapshot insights</a:t>
            </a:r>
          </a:p>
          <a:p>
            <a:r>
              <a:rPr dirty="0"/>
              <a:t>Filtered and dynamic visuals for quick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curved borders</a:t>
            </a:r>
          </a:p>
          <a:p>
            <a:r>
              <a:rPr dirty="0"/>
              <a:t>Removed default backgrounds</a:t>
            </a:r>
          </a:p>
          <a:p>
            <a:r>
              <a:rPr dirty="0"/>
              <a:t>Applied a custom image background</a:t>
            </a:r>
          </a:p>
          <a:p>
            <a:r>
              <a:rPr dirty="0"/>
              <a:t>Followed a consistent color theme to enhance readability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Consumer segment had the highest profit</a:t>
            </a:r>
          </a:p>
          <a:p>
            <a:r>
              <a:rPr dirty="0"/>
              <a:t>California topped in sales</a:t>
            </a:r>
          </a:p>
          <a:p>
            <a:r>
              <a:rPr dirty="0"/>
              <a:t>Standard Class was the most preferred ship mode (~5-day delivery)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Interactive Sales Dashboard using Power BI</vt:lpstr>
      <vt:lpstr>Objective</vt:lpstr>
      <vt:lpstr>Dataset Overview</vt:lpstr>
      <vt:lpstr>Data Preparation</vt:lpstr>
      <vt:lpstr>Dashboard Design</vt:lpstr>
      <vt:lpstr>PowerPoint Presentation</vt:lpstr>
      <vt:lpstr>Interactivity Features</vt:lpstr>
      <vt:lpstr>Design Enhancements</vt:lpstr>
      <vt:lpstr>Key Insights</vt:lpstr>
      <vt:lpstr>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Dashboard using Power BI</dc:title>
  <dc:subject/>
  <dc:creator/>
  <cp:keywords/>
  <dc:description>generated using python-pptx</dc:description>
  <cp:lastModifiedBy>Mohammed Swalih</cp:lastModifiedBy>
  <cp:revision>2</cp:revision>
  <dcterms:created xsi:type="dcterms:W3CDTF">2013-01-27T09:14:16Z</dcterms:created>
  <dcterms:modified xsi:type="dcterms:W3CDTF">2025-04-26T02:24:39Z</dcterms:modified>
  <cp:category/>
</cp:coreProperties>
</file>