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202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4ca9cf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4ca9cf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575ec4f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575ec4f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4ca9cf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4ca9cf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575ec4f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575ec4f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4ca9cf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4ca9cf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575ec4f5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575ec4f5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4cf057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4cf057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4cf0579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4cf0579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4cf0579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4cf0579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575ec4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575ec4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162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Research Protocol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63288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Walker, Erin McGuire, Chris Schilling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Observe interactions at at Business and Work Development centers examining important technology in the environment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Process: 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Shadow employees in technical positions and observe their behavior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Discover where they are overworked and need relief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Observe process/task inefficiencies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Observe emotions throughout the day (when are they frustrated, excited, indifferent...)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task are you working on?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is frustrating or challenging about completing this task?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How much of your day to day requires use of technology? How did you acquire the skills to operate/complete this task?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When you think of technology, what comes to mind? How do you feel about technology?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Are there skills you wish you had that might make your job easier?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Craft Your Ideal Employee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3761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Provide employers with a few of their job postings and asking them to piece together what their ideal employee would be based on these postings in terms of tech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Process: 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Provide 3 job postings from employer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Ask employers to expand upon the postings and the motivation behind it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Have the employer describe their ideal employee, as imaginative as possible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Consider the “ideal employee” for a week and document moments where the “ideal employee” was needed in a notebook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Elicit feasible skills and qualities from the ideal in order to fit the needs of the company’s recruiting process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were you looking for in an individual in these job postings? How do you assess these qualities? In a resume, in an interview, in a testing scenario?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How would you define these skills and levels of proficiency?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How does this “ideal employee” differ from your current employees?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When do you think this employee would be helpful in your everyday work? 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Intercept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Understand both sides of the equation in reference to job search and recruitment to better match the needs of both ends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Process: 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Intercept job seekers at WorkOne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Ask questions about their goals for the visit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Draw conclusions on job seekers needs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brought you to WorkOne today? What types of jobs are you looking at/applying for?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Have you been here before? Tell me about that experience.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How would you describe your current tech abilities?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 you hope to use technology in your career?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Did you know much about WorkOne before arriving?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lphaL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Was the journey here (from idea to arrival) satisfactory, why/why not?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" y="0"/>
            <a:ext cx="8080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73380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Bend Employers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2378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Manufacturing Industry: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Lippert Components, Plastic Molding Manufacturing, Thor Motor Coach, AM General LLC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Healthcare: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Memorial Hospital / Beacon Health Systems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Distribution Centers: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TireRack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Food Products: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New Carbon Co.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Small Entrepreneurs: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South Bend Brew Werks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Notre Dame HR</a:t>
            </a:r>
            <a:endParaRPr sz="14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Energy/Industrial: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Honeywell Aerospace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Goals/Objectives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body" idx="1"/>
          </p:nvPr>
        </p:nvSpPr>
        <p:spPr>
          <a:xfrm>
            <a:off x="1064975" y="337600"/>
            <a:ext cx="7976400" cy="45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Identify the greatest challenges in workforce tech readiness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○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Explore the way they currently assess tech readiness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○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Discover the tech needs of South Bend small business entrepreneurs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Investigate potential for internal workforce development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○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Tech skills businesses are looking for/want/currently have in their employees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Understand where tech roles open up for greater opportunity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6750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Techniques/Methodology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1091125" y="1124400"/>
            <a:ext cx="33120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Sort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5056025" y="3260025"/>
            <a:ext cx="3312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1075200" y="3059100"/>
            <a:ext cx="3312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 Your Ideal Employee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5056025" y="1124400"/>
            <a:ext cx="3312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cxnSp>
        <p:nvCxnSpPr>
          <p:cNvPr id="313" name="Google Shape;313;p19"/>
          <p:cNvCxnSpPr/>
          <p:nvPr/>
        </p:nvCxnSpPr>
        <p:spPr>
          <a:xfrm>
            <a:off x="482325" y="2571750"/>
            <a:ext cx="83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19"/>
          <p:cNvCxnSpPr/>
          <p:nvPr/>
        </p:nvCxnSpPr>
        <p:spPr>
          <a:xfrm>
            <a:off x="4832200" y="607100"/>
            <a:ext cx="300" cy="41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Card Sort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Understand what tech skills business owners or job training center staff think are most important for their employees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Process: 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Lay out skill cards on a table and ask participant to choose the ones they think are most important for a potential employee.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Ask the participant why they chose specific skills, if they have trouble finding candidates with those skills, etc.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Ask participants to identify which skills or qualities they find are lacking in their company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Find the needs and fulfill them by aligning with desired employee values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165225" y="727650"/>
            <a:ext cx="703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461250"/>
            <a:ext cx="70305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Explain why you ranked these skills the way you did.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Why are these skills more important to you than some of the others?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challenges do you face finding employees with these skills?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skills do you think the majority of your employees currently have?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arenR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 you currently have any opportunities to develop your employees’ skills?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On-screen Show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Nunito</vt:lpstr>
      <vt:lpstr>Maven Pro</vt:lpstr>
      <vt:lpstr>Momentum</vt:lpstr>
      <vt:lpstr>Business Research Protocol</vt:lpstr>
      <vt:lpstr>Target Audience</vt:lpstr>
      <vt:lpstr>South Bend Employers </vt:lpstr>
      <vt:lpstr>Goals/Objectives</vt:lpstr>
      <vt:lpstr>PowerPoint Presentation</vt:lpstr>
      <vt:lpstr>Techniques/Methodology</vt:lpstr>
      <vt:lpstr>Card Sort</vt:lpstr>
      <vt:lpstr>Card Sort </vt:lpstr>
      <vt:lpstr>Questions </vt:lpstr>
      <vt:lpstr>Observation </vt:lpstr>
      <vt:lpstr>Questions </vt:lpstr>
      <vt:lpstr>Craft Your Ideal Employee </vt:lpstr>
      <vt:lpstr>Questions </vt:lpstr>
      <vt:lpstr>Intercept </vt:lpstr>
      <vt:lpstr>Questions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Research Protocol</dc:title>
  <cp:lastModifiedBy>Samantha Walker</cp:lastModifiedBy>
  <cp:revision>1</cp:revision>
  <dcterms:modified xsi:type="dcterms:W3CDTF">2019-04-14T23:45:03Z</dcterms:modified>
</cp:coreProperties>
</file>