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3587" autoAdjust="0"/>
  </p:normalViewPr>
  <p:slideViewPr>
    <p:cSldViewPr snapToGrid="0">
      <p:cViewPr varScale="1">
        <p:scale>
          <a:sx n="60" d="100"/>
          <a:sy n="60" d="100"/>
        </p:scale>
        <p:origin x="72" y="912"/>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94AF87-009F-4650-A59F-5AB3A0DD6F2C}" type="datetimeFigureOut">
              <a:rPr lang="en-US" smtClean="0"/>
              <a:t>4/28/2016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FB0455-E170-492F-8DF6-AD7F807AA2BD}" type="slidenum">
              <a:rPr lang="en-US" smtClean="0"/>
              <a:t>‹#›</a:t>
            </a:fld>
            <a:endParaRPr lang="en-US"/>
          </a:p>
        </p:txBody>
      </p:sp>
    </p:spTree>
    <p:extLst>
      <p:ext uri="{BB962C8B-B14F-4D97-AF65-F5344CB8AC3E}">
        <p14:creationId xmlns:p14="http://schemas.microsoft.com/office/powerpoint/2010/main" val="1084816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a:t>
            </a:r>
            <a:r>
              <a:rPr lang="en-US" baseline="0" dirty="0" smtClean="0"/>
              <a:t> morning. For our project we decided programmatically analyze historical gas price data. To do this, we first found a reliable source of historical gas pricing information. From here we had to determine a method of scraping this data from our source, cleaning it up a bit, and converting it into an XML form to import into Excel for easy analysis. </a:t>
            </a:r>
            <a:endParaRPr lang="en-US" dirty="0"/>
          </a:p>
        </p:txBody>
      </p:sp>
      <p:sp>
        <p:nvSpPr>
          <p:cNvPr id="4" name="Slide Number Placeholder 3"/>
          <p:cNvSpPr>
            <a:spLocks noGrp="1"/>
          </p:cNvSpPr>
          <p:nvPr>
            <p:ph type="sldNum" sz="quarter" idx="10"/>
          </p:nvPr>
        </p:nvSpPr>
        <p:spPr/>
        <p:txBody>
          <a:bodyPr/>
          <a:lstStyle/>
          <a:p>
            <a:fld id="{ACFB0455-E170-492F-8DF6-AD7F807AA2BD}" type="slidenum">
              <a:rPr lang="en-US" smtClean="0"/>
              <a:t>1</a:t>
            </a:fld>
            <a:endParaRPr lang="en-US"/>
          </a:p>
        </p:txBody>
      </p:sp>
    </p:spTree>
    <p:extLst>
      <p:ext uri="{BB962C8B-B14F-4D97-AF65-F5344CB8AC3E}">
        <p14:creationId xmlns:p14="http://schemas.microsoft.com/office/powerpoint/2010/main" val="580151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After a bit of research, we went with the United States Bureau</a:t>
            </a:r>
            <a:r>
              <a:rPr lang="en-US" baseline="0" dirty="0" smtClean="0"/>
              <a:t> of Labor Statistics. As you can see on the screen, We’ve got monthly price quotes dating all the way back to 1976.  This data was great, so we downloaded a local copy of this pages source code to our machine and wrote a C program to scrape the pertinent data. Parsing this data from our source ended up being the bulk of the work of our project. </a:t>
            </a:r>
            <a:endParaRPr lang="en-US" dirty="0"/>
          </a:p>
        </p:txBody>
      </p:sp>
      <p:sp>
        <p:nvSpPr>
          <p:cNvPr id="4" name="Slide Number Placeholder 3"/>
          <p:cNvSpPr>
            <a:spLocks noGrp="1"/>
          </p:cNvSpPr>
          <p:nvPr>
            <p:ph type="sldNum" sz="quarter" idx="10"/>
          </p:nvPr>
        </p:nvSpPr>
        <p:spPr/>
        <p:txBody>
          <a:bodyPr/>
          <a:lstStyle/>
          <a:p>
            <a:fld id="{ACFB0455-E170-492F-8DF6-AD7F807AA2BD}" type="slidenum">
              <a:rPr lang="en-US" smtClean="0"/>
              <a:t>2</a:t>
            </a:fld>
            <a:endParaRPr lang="en-US"/>
          </a:p>
        </p:txBody>
      </p:sp>
    </p:spTree>
    <p:extLst>
      <p:ext uri="{BB962C8B-B14F-4D97-AF65-F5344CB8AC3E}">
        <p14:creationId xmlns:p14="http://schemas.microsoft.com/office/powerpoint/2010/main" val="488476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manual</a:t>
            </a:r>
            <a:r>
              <a:rPr lang="en-US" baseline="0" dirty="0" smtClean="0"/>
              <a:t> inspect of our source file we found that the relevant data was only found on lines 686 – 813.  With that in mind, we decided to loop over each of those lines creating a string from each one. We used a series of If/Else statements along with ASCII values to parse through each of the resulting 127 string leaving only relevant data. With just the needed information left, we organized this into a 2D array. This made converting the data into an XML form a very simple process. </a:t>
            </a:r>
            <a:endParaRPr lang="en-US" dirty="0"/>
          </a:p>
        </p:txBody>
      </p:sp>
      <p:sp>
        <p:nvSpPr>
          <p:cNvPr id="4" name="Slide Number Placeholder 3"/>
          <p:cNvSpPr>
            <a:spLocks noGrp="1"/>
          </p:cNvSpPr>
          <p:nvPr>
            <p:ph type="sldNum" sz="quarter" idx="10"/>
          </p:nvPr>
        </p:nvSpPr>
        <p:spPr/>
        <p:txBody>
          <a:bodyPr/>
          <a:lstStyle/>
          <a:p>
            <a:fld id="{ACFB0455-E170-492F-8DF6-AD7F807AA2BD}" type="slidenum">
              <a:rPr lang="en-US" smtClean="0"/>
              <a:t>3</a:t>
            </a:fld>
            <a:endParaRPr lang="en-US"/>
          </a:p>
        </p:txBody>
      </p:sp>
    </p:spTree>
    <p:extLst>
      <p:ext uri="{BB962C8B-B14F-4D97-AF65-F5344CB8AC3E}">
        <p14:creationId xmlns:p14="http://schemas.microsoft.com/office/powerpoint/2010/main" val="1813114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wrote an XML document in a form Excel can recognize. In doing this we made it possible to actually work with the data from our source, manipulate it and display it in any way we choose, as opposed to the static views presented on the original page. More specifically, we will be able to determine yearly/monthly trends over time and display it in a variety of more visually appealing formats. Any questions? </a:t>
            </a:r>
            <a:endParaRPr lang="en-US" dirty="0"/>
          </a:p>
        </p:txBody>
      </p:sp>
      <p:sp>
        <p:nvSpPr>
          <p:cNvPr id="4" name="Slide Number Placeholder 3"/>
          <p:cNvSpPr>
            <a:spLocks noGrp="1"/>
          </p:cNvSpPr>
          <p:nvPr>
            <p:ph type="sldNum" sz="quarter" idx="10"/>
          </p:nvPr>
        </p:nvSpPr>
        <p:spPr/>
        <p:txBody>
          <a:bodyPr/>
          <a:lstStyle/>
          <a:p>
            <a:fld id="{ACFB0455-E170-492F-8DF6-AD7F807AA2BD}" type="slidenum">
              <a:rPr lang="en-US" smtClean="0"/>
              <a:t>4</a:t>
            </a:fld>
            <a:endParaRPr lang="en-US"/>
          </a:p>
        </p:txBody>
      </p:sp>
    </p:spTree>
    <p:extLst>
      <p:ext uri="{BB962C8B-B14F-4D97-AF65-F5344CB8AC3E}">
        <p14:creationId xmlns:p14="http://schemas.microsoft.com/office/powerpoint/2010/main" val="22193396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4/28/2016</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4/28/2016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4/28/2016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4/28/2016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4/28/2016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4/28/2016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4/28/2016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4/28/2016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4/28/2016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4/28/2016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4/28/2016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4/28/2016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4/28/2016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4/28/2016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4/28/2016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4/28/2016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4/28/2016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4/28/2016</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Historical Gas Price Analysis</a:t>
            </a:r>
            <a:endParaRPr lang="en-US" dirty="0"/>
          </a:p>
        </p:txBody>
      </p:sp>
      <p:sp>
        <p:nvSpPr>
          <p:cNvPr id="3" name="Subtitle 2"/>
          <p:cNvSpPr>
            <a:spLocks noGrp="1"/>
          </p:cNvSpPr>
          <p:nvPr>
            <p:ph type="subTitle" idx="1"/>
          </p:nvPr>
        </p:nvSpPr>
        <p:spPr/>
        <p:txBody>
          <a:bodyPr/>
          <a:lstStyle/>
          <a:p>
            <a:r>
              <a:rPr lang="en-US" dirty="0" smtClean="0"/>
              <a:t>By Samuel Wallace and Connor </a:t>
            </a:r>
            <a:r>
              <a:rPr lang="en-US" dirty="0" err="1" smtClean="0"/>
              <a:t>McInnes</a:t>
            </a:r>
            <a:endParaRPr lang="en-US" dirty="0"/>
          </a:p>
        </p:txBody>
      </p:sp>
    </p:spTree>
    <p:extLst>
      <p:ext uri="{BB962C8B-B14F-4D97-AF65-F5344CB8AC3E}">
        <p14:creationId xmlns:p14="http://schemas.microsoft.com/office/powerpoint/2010/main" val="972558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4970" y="841195"/>
            <a:ext cx="4182059" cy="76210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017" y="2115365"/>
            <a:ext cx="5104759" cy="329611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2745" y="2115365"/>
            <a:ext cx="3433138" cy="4053787"/>
          </a:xfrm>
          <a:prstGeom prst="rect">
            <a:avLst/>
          </a:prstGeom>
        </p:spPr>
      </p:pic>
    </p:spTree>
    <p:extLst>
      <p:ext uri="{BB962C8B-B14F-4D97-AF65-F5344CB8AC3E}">
        <p14:creationId xmlns:p14="http://schemas.microsoft.com/office/powerpoint/2010/main" val="539785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Source File</a:t>
            </a:r>
            <a:endParaRPr lang="en-US" dirty="0"/>
          </a:p>
        </p:txBody>
      </p:sp>
      <p:sp>
        <p:nvSpPr>
          <p:cNvPr id="3" name="Content Placeholder 2"/>
          <p:cNvSpPr>
            <a:spLocks noGrp="1"/>
          </p:cNvSpPr>
          <p:nvPr>
            <p:ph idx="1"/>
          </p:nvPr>
        </p:nvSpPr>
        <p:spPr>
          <a:xfrm>
            <a:off x="6096000" y="1295400"/>
            <a:ext cx="5190065" cy="4572000"/>
          </a:xfrm>
        </p:spPr>
        <p:txBody>
          <a:bodyPr/>
          <a:lstStyle/>
          <a:p>
            <a:r>
              <a:rPr lang="en-US" dirty="0"/>
              <a:t>1</a:t>
            </a:r>
            <a:r>
              <a:rPr lang="en-US" dirty="0" smtClean="0"/>
              <a:t>. Loop through Source File and parsing out relevant data</a:t>
            </a:r>
          </a:p>
          <a:p>
            <a:r>
              <a:rPr lang="en-US" dirty="0"/>
              <a:t>2</a:t>
            </a:r>
            <a:r>
              <a:rPr lang="en-US" dirty="0" smtClean="0"/>
              <a:t>.  Create a 2D array from parsed data</a:t>
            </a:r>
          </a:p>
          <a:p>
            <a:r>
              <a:rPr lang="en-US" dirty="0" smtClean="0"/>
              <a:t>3. Manipulate 2D array into XML form</a:t>
            </a:r>
          </a:p>
          <a:p>
            <a:pPr marL="0" indent="0">
              <a:buNone/>
            </a:pPr>
            <a:endParaRPr lang="en-US" dirty="0" smtClean="0"/>
          </a:p>
        </p:txBody>
      </p:sp>
    </p:spTree>
    <p:extLst>
      <p:ext uri="{BB962C8B-B14F-4D97-AF65-F5344CB8AC3E}">
        <p14:creationId xmlns:p14="http://schemas.microsoft.com/office/powerpoint/2010/main" val="1013997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912" y="1491915"/>
            <a:ext cx="4205042" cy="385812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0597" y="1628273"/>
            <a:ext cx="3651937" cy="3585411"/>
          </a:xfrm>
          <a:prstGeom prst="rect">
            <a:avLst/>
          </a:prstGeom>
        </p:spPr>
      </p:pic>
      <p:sp>
        <p:nvSpPr>
          <p:cNvPr id="6" name="Right Arrow 5"/>
          <p:cNvSpPr/>
          <p:nvPr/>
        </p:nvSpPr>
        <p:spPr>
          <a:xfrm>
            <a:off x="5154284" y="2839452"/>
            <a:ext cx="2082983" cy="1544052"/>
          </a:xfrm>
          <a:prstGeom prst="rightArrow">
            <a:avLst>
              <a:gd name="adj1" fmla="val 39610"/>
              <a:gd name="adj2" fmla="val 68701"/>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324859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62</TotalTime>
  <Words>376</Words>
  <Application>Microsoft Office PowerPoint</Application>
  <PresentationFormat>Widescreen</PresentationFormat>
  <Paragraphs>14</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Century Gothic</vt:lpstr>
      <vt:lpstr>Wingdings 3</vt:lpstr>
      <vt:lpstr>Ion Boardroom</vt:lpstr>
      <vt:lpstr>Historical Gas Price Analysis</vt:lpstr>
      <vt:lpstr>PowerPoint Presentation</vt:lpstr>
      <vt:lpstr>Parsing Source File</vt:lpstr>
      <vt:lpstr>PowerPoint Presentation</vt:lpstr>
    </vt:vector>
  </TitlesOfParts>
  <Company>Miami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Historical Gas Price Analysis</dc:title>
  <dc:creator>Wallace, Samuel D</dc:creator>
  <cp:lastModifiedBy>Wallace, Samuel D</cp:lastModifiedBy>
  <cp:revision>7</cp:revision>
  <dcterms:created xsi:type="dcterms:W3CDTF">2016-04-28T20:44:28Z</dcterms:created>
  <dcterms:modified xsi:type="dcterms:W3CDTF">2016-04-28T21:46:36Z</dcterms:modified>
</cp:coreProperties>
</file>