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48317"/>
  </p:normalViewPr>
  <p:slideViewPr>
    <p:cSldViewPr snapToGrid="0" snapToObjects="1">
      <p:cViewPr varScale="1">
        <p:scale>
          <a:sx n="48" d="100"/>
          <a:sy n="48" d="100"/>
        </p:scale>
        <p:origin x="2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4E42-C9BA-5A44-ADEB-5A5FAC6BE07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2C1B-53B1-DB4C-A6A5-36AC118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Show </a:t>
            </a:r>
            <a:r>
              <a:rPr lang="en-US" dirty="0" err="1" smtClean="0"/>
              <a:t>tensorboard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Embedding layer (not</a:t>
            </a:r>
            <a:r>
              <a:rPr lang="en-US" baseline="0" dirty="0" smtClean="0"/>
              <a:t> possible in R)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Stopwords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Overfitting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tensorboard</a:t>
            </a:r>
            <a:r>
              <a:rPr lang="en-US" dirty="0" smtClean="0"/>
              <a:t> --</a:t>
            </a:r>
            <a:r>
              <a:rPr lang="en-US" dirty="0" err="1" smtClean="0"/>
              <a:t>logdir</a:t>
            </a:r>
            <a:r>
              <a:rPr lang="en-US" dirty="0" smtClean="0"/>
              <a:t>  notebooks/logs/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2C1B-53B1-DB4C-A6A5-36AC118148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Show </a:t>
            </a:r>
            <a:r>
              <a:rPr lang="en-US" dirty="0" err="1" smtClean="0"/>
              <a:t>tensorboard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Embedding layer (not</a:t>
            </a:r>
            <a:r>
              <a:rPr lang="en-US" baseline="0" dirty="0" smtClean="0"/>
              <a:t> possible in R)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Stopwords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Overfitting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tensorboard</a:t>
            </a:r>
            <a:r>
              <a:rPr lang="en-US" dirty="0" smtClean="0"/>
              <a:t> --</a:t>
            </a:r>
            <a:r>
              <a:rPr lang="en-US" dirty="0" err="1" smtClean="0"/>
              <a:t>logdir</a:t>
            </a:r>
            <a:r>
              <a:rPr lang="en-US" dirty="0" smtClean="0"/>
              <a:t>  notebooks/logs/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2C1B-53B1-DB4C-A6A5-36AC11814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Show </a:t>
            </a:r>
            <a:r>
              <a:rPr lang="en-US" dirty="0" err="1" smtClean="0"/>
              <a:t>tensorboard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Embedding layer (not</a:t>
            </a:r>
            <a:r>
              <a:rPr lang="en-US" baseline="0" dirty="0" smtClean="0"/>
              <a:t> possible in R)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Stopwords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Overfitting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2C1B-53B1-DB4C-A6A5-36AC11814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tensorboard</a:t>
            </a:r>
            <a:r>
              <a:rPr lang="en-US" dirty="0" smtClean="0"/>
              <a:t> --</a:t>
            </a:r>
            <a:r>
              <a:rPr lang="en-US" dirty="0" err="1" smtClean="0"/>
              <a:t>logdir</a:t>
            </a:r>
            <a:r>
              <a:rPr lang="en-US" dirty="0" smtClean="0"/>
              <a:t>  notebooks/logs/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2C1B-53B1-DB4C-A6A5-36AC118148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</a:t>
            </a:r>
            <a:r>
              <a:rPr lang="en-US" baseline="0" dirty="0" err="1" smtClean="0"/>
              <a:t>treshold</a:t>
            </a:r>
            <a:r>
              <a:rPr lang="en-US" baseline="0" dirty="0" smtClean="0"/>
              <a:t> above 0</a:t>
            </a:r>
          </a:p>
          <a:p>
            <a:r>
              <a:rPr lang="en-US" baseline="0" dirty="0" smtClean="0"/>
              <a:t>2) Number of FN should not exceed 1%</a:t>
            </a:r>
          </a:p>
          <a:p>
            <a:r>
              <a:rPr lang="en-US" baseline="0" dirty="0" smtClean="0"/>
              <a:t>3) Total number of paper + the number of paper you already saw should not exceed 500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least 5 iterations meeting stopping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2C1B-53B1-DB4C-A6A5-36AC118148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7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3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2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7D98-40BF-4D42-82D0-A80243D3E0F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138C-1EAB-A441-9505-052CAC3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Meeting </a:t>
            </a:r>
            <a:r>
              <a:rPr lang="mr-IN" dirty="0" smtClean="0"/>
              <a:t>–</a:t>
            </a:r>
            <a:r>
              <a:rPr lang="nl-NL" dirty="0" smtClean="0"/>
              <a:t> </a:t>
            </a:r>
            <a:r>
              <a:rPr lang="en-US" dirty="0" smtClean="0"/>
              <a:t>ASR follow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de Bruin and </a:t>
            </a:r>
            <a:r>
              <a:rPr lang="en-US" dirty="0" err="1" smtClean="0"/>
              <a:t>Parisa</a:t>
            </a:r>
            <a:r>
              <a:rPr lang="en-US" dirty="0" smtClean="0"/>
              <a:t> Zahedi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 the last weeks?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Compared available active learning packages</a:t>
            </a:r>
          </a:p>
          <a:p>
            <a:r>
              <a:rPr lang="en-US" dirty="0" smtClean="0"/>
              <a:t>Compared passive learning and active learning</a:t>
            </a:r>
          </a:p>
          <a:p>
            <a:r>
              <a:rPr lang="en-US" dirty="0" smtClean="0"/>
              <a:t>Experimented with classical models and Neural Networks for text classification</a:t>
            </a:r>
          </a:p>
          <a:p>
            <a:r>
              <a:rPr lang="en-US" dirty="0" smtClean="0"/>
              <a:t>Dropped R and moved to Python</a:t>
            </a:r>
          </a:p>
          <a:p>
            <a:r>
              <a:rPr lang="en-US" dirty="0" smtClean="0"/>
              <a:t>Trying to deal with unbalanced labels</a:t>
            </a:r>
          </a:p>
          <a:p>
            <a:r>
              <a:rPr lang="en-US" dirty="0" smtClean="0"/>
              <a:t>Explored different query strategies</a:t>
            </a:r>
          </a:p>
          <a:p>
            <a:r>
              <a:rPr lang="en-US" dirty="0" smtClean="0"/>
              <a:t>Studied the Burr </a:t>
            </a:r>
            <a:r>
              <a:rPr lang="en-US" dirty="0" err="1" smtClean="0"/>
              <a:t>Setlles</a:t>
            </a:r>
            <a:r>
              <a:rPr lang="en-US" dirty="0" smtClean="0"/>
              <a:t>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</a:t>
            </a:r>
            <a:r>
              <a:rPr lang="en-US" dirty="0" smtClean="0"/>
              <a:t>Networks (&amp; </a:t>
            </a:r>
            <a:r>
              <a:rPr lang="en-US" dirty="0" err="1" smtClean="0"/>
              <a:t>TensorBoard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09" y="1690688"/>
            <a:ext cx="9469582" cy="4510511"/>
          </a:xfrm>
        </p:spPr>
      </p:pic>
    </p:spTree>
    <p:extLst>
      <p:ext uri="{BB962C8B-B14F-4D97-AF65-F5344CB8AC3E}">
        <p14:creationId xmlns:p14="http://schemas.microsoft.com/office/powerpoint/2010/main" val="16236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(&amp; </a:t>
            </a:r>
            <a:r>
              <a:rPr lang="en-US" dirty="0" err="1"/>
              <a:t>TensorBoard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45" y="1690688"/>
            <a:ext cx="9857509" cy="47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Word counts, </a:t>
            </a:r>
            <a:r>
              <a:rPr lang="en-US" dirty="0" err="1" smtClean="0"/>
              <a:t>NaiveBayes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 err="1" smtClean="0"/>
              <a:t>precision</a:t>
            </a:r>
            <a:r>
              <a:rPr lang="pt-BR" dirty="0" smtClean="0"/>
              <a:t>: 0.9947</a:t>
            </a:r>
            <a:endParaRPr lang="en-US" dirty="0" smtClean="0"/>
          </a:p>
          <a:p>
            <a:pPr marL="0" indent="0">
              <a:buNone/>
            </a:pPr>
            <a:r>
              <a:rPr lang="pt-BR" dirty="0" smtClean="0"/>
              <a:t> recall: 0.9858</a:t>
            </a:r>
          </a:p>
          <a:p>
            <a:endParaRPr lang="en-US" dirty="0" smtClean="0"/>
          </a:p>
          <a:p>
            <a:r>
              <a:rPr lang="en-US" dirty="0" smtClean="0"/>
              <a:t>Word counts, </a:t>
            </a:r>
            <a:r>
              <a:rPr lang="en-US" dirty="0" err="1" smtClean="0"/>
              <a:t>Tf-idf</a:t>
            </a:r>
            <a:r>
              <a:rPr lang="en-US" dirty="0" smtClean="0"/>
              <a:t>, SVC </a:t>
            </a:r>
          </a:p>
          <a:p>
            <a:endParaRPr lang="en-US" dirty="0" smtClean="0"/>
          </a:p>
          <a:p>
            <a:r>
              <a:rPr lang="en-US" dirty="0" smtClean="0"/>
              <a:t>P</a:t>
            </a:r>
            <a:r>
              <a:rPr lang="cs-CZ" dirty="0" err="1" smtClean="0"/>
              <a:t>recision</a:t>
            </a:r>
            <a:r>
              <a:rPr lang="cs-CZ" dirty="0" smtClean="0"/>
              <a:t> 0.9843</a:t>
            </a:r>
          </a:p>
          <a:p>
            <a:r>
              <a:rPr lang="cs-CZ" dirty="0" err="1" smtClean="0"/>
              <a:t>Recall</a:t>
            </a:r>
            <a:r>
              <a:rPr lang="cs-CZ" dirty="0" smtClean="0"/>
              <a:t> 0.992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78287"/>
              </p:ext>
            </p:extLst>
          </p:nvPr>
        </p:nvGraphicFramePr>
        <p:xfrm>
          <a:off x="6964218" y="2936393"/>
          <a:ext cx="28591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832"/>
                <a:gridCol w="1022158"/>
                <a:gridCol w="10221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31469"/>
              </p:ext>
            </p:extLst>
          </p:nvPr>
        </p:nvGraphicFramePr>
        <p:xfrm>
          <a:off x="6964218" y="4788841"/>
          <a:ext cx="306647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158"/>
                <a:gridCol w="1022158"/>
                <a:gridCol w="10221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google/active-learning (Python)</a:t>
            </a:r>
          </a:p>
          <a:p>
            <a:pPr lvl="1"/>
            <a:r>
              <a:rPr lang="en-US" dirty="0" smtClean="0"/>
              <a:t>Outdated, no API. Good ideas in there.</a:t>
            </a:r>
          </a:p>
          <a:p>
            <a:endParaRPr lang="en-US" dirty="0" smtClean="0"/>
          </a:p>
          <a:p>
            <a:r>
              <a:rPr lang="en-US" dirty="0" err="1" smtClean="0"/>
              <a:t>ntucllab</a:t>
            </a:r>
            <a:r>
              <a:rPr lang="en-US" dirty="0" smtClean="0"/>
              <a:t>/</a:t>
            </a:r>
            <a:r>
              <a:rPr lang="en-US" dirty="0" err="1" smtClean="0"/>
              <a:t>libact</a:t>
            </a:r>
            <a:r>
              <a:rPr lang="en-US" dirty="0" smtClean="0"/>
              <a:t> (Python)  </a:t>
            </a:r>
          </a:p>
          <a:p>
            <a:pPr lvl="1"/>
            <a:r>
              <a:rPr lang="en-US" i="1" dirty="0" err="1" smtClean="0"/>
              <a:t>libact</a:t>
            </a:r>
            <a:r>
              <a:rPr lang="en-US" i="1" dirty="0" smtClean="0"/>
              <a:t>: Pool-based Active Learning in Python (Yang et al. 2017)</a:t>
            </a:r>
          </a:p>
          <a:p>
            <a:pPr lvl="1"/>
            <a:r>
              <a:rPr lang="en-US" i="1" dirty="0" smtClean="0"/>
              <a:t>Scientific background</a:t>
            </a:r>
          </a:p>
          <a:p>
            <a:pPr lvl="1"/>
            <a:endParaRPr lang="en-US" i="1" dirty="0" smtClean="0"/>
          </a:p>
          <a:p>
            <a:r>
              <a:rPr lang="en-US" dirty="0" err="1" smtClean="0"/>
              <a:t>ramhiser</a:t>
            </a:r>
            <a:r>
              <a:rPr lang="en-US" dirty="0" smtClean="0"/>
              <a:t>/</a:t>
            </a:r>
            <a:r>
              <a:rPr lang="en-US" dirty="0" err="1" smtClean="0"/>
              <a:t>activelearning</a:t>
            </a:r>
            <a:r>
              <a:rPr lang="en-US" dirty="0" smtClean="0"/>
              <a:t> (R)</a:t>
            </a:r>
          </a:p>
          <a:p>
            <a:pPr lvl="1"/>
            <a:r>
              <a:rPr lang="en-US" dirty="0" smtClean="0"/>
              <a:t>Not written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Digits dataset with binary labels.</a:t>
            </a:r>
          </a:p>
          <a:p>
            <a:r>
              <a:rPr lang="en-US" dirty="0" smtClean="0"/>
              <a:t>Systematic review dataset with classical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research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divide the data into a train and test set?  </a:t>
            </a:r>
          </a:p>
          <a:p>
            <a:endParaRPr lang="en-US" dirty="0"/>
          </a:p>
          <a:p>
            <a:r>
              <a:rPr lang="en-US" dirty="0" smtClean="0"/>
              <a:t>No need to generalize the model, isn't it? </a:t>
            </a:r>
          </a:p>
          <a:p>
            <a:endParaRPr lang="en-US" dirty="0"/>
          </a:p>
          <a:p>
            <a:r>
              <a:rPr lang="en-US" dirty="0" smtClean="0"/>
              <a:t>Unbalanced labels  - How to deal with this? </a:t>
            </a:r>
          </a:p>
          <a:p>
            <a:endParaRPr lang="en-US" dirty="0"/>
          </a:p>
          <a:p>
            <a:r>
              <a:rPr lang="en-US" dirty="0" smtClean="0"/>
              <a:t>Stopping criteria </a:t>
            </a:r>
            <a:r>
              <a:rPr lang="mr-IN" dirty="0" smtClean="0"/>
              <a:t>–</a:t>
            </a:r>
            <a:r>
              <a:rPr lang="en-US" dirty="0" smtClean="0"/>
              <a:t> When do we stop?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320</Words>
  <Application>Microsoft Macintosh PowerPoint</Application>
  <PresentationFormat>Widescreen</PresentationFormat>
  <Paragraphs>91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Meeting – ASR follow up</vt:lpstr>
      <vt:lpstr>What did we do the last weeks?</vt:lpstr>
      <vt:lpstr>Neural Networks (&amp; TensorBoard)</vt:lpstr>
      <vt:lpstr>Neural Networks (&amp; TensorBoard)</vt:lpstr>
      <vt:lpstr>Classical approach</vt:lpstr>
      <vt:lpstr>Active learning packages</vt:lpstr>
      <vt:lpstr>Demonstration Active Learning</vt:lpstr>
      <vt:lpstr>Questions and research directions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– Progress ASR</dc:title>
  <dc:creator>Jonathan de Bruin</dc:creator>
  <cp:lastModifiedBy>Jonathan de Bruin</cp:lastModifiedBy>
  <cp:revision>18</cp:revision>
  <dcterms:created xsi:type="dcterms:W3CDTF">2018-06-26T09:55:39Z</dcterms:created>
  <dcterms:modified xsi:type="dcterms:W3CDTF">2018-06-27T12:03:56Z</dcterms:modified>
</cp:coreProperties>
</file>