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C652B0B-28E3-4F87-AF0C-79FD72F3AD4E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2377A92-E3E1-471F-BE77-5D5E6CA9A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652B0B-28E3-4F87-AF0C-79FD72F3AD4E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377A92-E3E1-471F-BE77-5D5E6CA9A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652B0B-28E3-4F87-AF0C-79FD72F3AD4E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377A92-E3E1-471F-BE77-5D5E6CA9A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652B0B-28E3-4F87-AF0C-79FD72F3AD4E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377A92-E3E1-471F-BE77-5D5E6CA9A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652B0B-28E3-4F87-AF0C-79FD72F3AD4E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377A92-E3E1-471F-BE77-5D5E6CA9A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652B0B-28E3-4F87-AF0C-79FD72F3AD4E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377A92-E3E1-471F-BE77-5D5E6CA9AE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652B0B-28E3-4F87-AF0C-79FD72F3AD4E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377A92-E3E1-471F-BE77-5D5E6CA9AE1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652B0B-28E3-4F87-AF0C-79FD72F3AD4E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377A92-E3E1-471F-BE77-5D5E6CA9AE1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652B0B-28E3-4F87-AF0C-79FD72F3AD4E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377A92-E3E1-471F-BE77-5D5E6CA9A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C652B0B-28E3-4F87-AF0C-79FD72F3AD4E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377A92-E3E1-471F-BE77-5D5E6CA9AE1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C652B0B-28E3-4F87-AF0C-79FD72F3AD4E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2377A92-E3E1-471F-BE77-5D5E6CA9AE1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C652B0B-28E3-4F87-AF0C-79FD72F3AD4E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2377A92-E3E1-471F-BE77-5D5E6CA9AE1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APE Client-Server Tester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Kyle Phillips</a:t>
            </a:r>
          </a:p>
          <a:p>
            <a:r>
              <a:rPr lang="en-US" dirty="0" smtClean="0"/>
              <a:t>Stephen </a:t>
            </a:r>
            <a:r>
              <a:rPr lang="en-US" dirty="0" err="1" smtClean="0"/>
              <a:t>Walmsley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Client-Server based tester</a:t>
            </a:r>
          </a:p>
          <a:p>
            <a:endParaRPr lang="en-US" dirty="0" smtClean="0"/>
          </a:p>
          <a:p>
            <a:r>
              <a:rPr lang="en-US" dirty="0" smtClean="0"/>
              <a:t>Client – Text editor for Java Code</a:t>
            </a:r>
          </a:p>
          <a:p>
            <a:endParaRPr lang="en-US" dirty="0" smtClean="0"/>
          </a:p>
          <a:p>
            <a:r>
              <a:rPr lang="en-US" dirty="0" smtClean="0"/>
              <a:t>Server – Attempts to compile Client sent code and test against output keys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and Topic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 based client that allows file editing and sending a loaded file to server</a:t>
            </a:r>
          </a:p>
          <a:p>
            <a:r>
              <a:rPr lang="en-US" dirty="0" smtClean="0"/>
              <a:t>Server that receives client code from multiple clients, attempt to compile client code, and respond to client whether or not code ran correctly against output keys for the compiled class.</a:t>
            </a:r>
          </a:p>
          <a:p>
            <a:r>
              <a:rPr lang="en-US" dirty="0" smtClean="0"/>
              <a:t>Thread pool based server to allow multiple client connections dynamically.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and Details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window class allows user to open files, save files, and submit a loaded file to the server for testing. It also allows text editing of an opened file.</a:t>
            </a:r>
          </a:p>
          <a:p>
            <a:r>
              <a:rPr lang="en-US" dirty="0" smtClean="0"/>
              <a:t>Client class is called from client window class, and sets up all the connections to the server after being passed information from the client window class.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Architecture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starts up and creates a static thread pool to manage client-submitted APE jobs.</a:t>
            </a:r>
          </a:p>
          <a:p>
            <a:r>
              <a:rPr lang="en-US" dirty="0" smtClean="0"/>
              <a:t>Source converter class looks for the passed in file’s class name.</a:t>
            </a:r>
          </a:p>
          <a:p>
            <a:r>
              <a:rPr lang="en-US" dirty="0" smtClean="0"/>
              <a:t>Once a class name has been obtained, it waits until it is allowed to compile.</a:t>
            </a:r>
          </a:p>
          <a:p>
            <a:r>
              <a:rPr lang="en-US" dirty="0" smtClean="0"/>
              <a:t>If compiling was successful, it runs and produces output, which is piped to a text file.</a:t>
            </a:r>
          </a:p>
          <a:p>
            <a:r>
              <a:rPr lang="en-US" dirty="0" smtClean="0"/>
              <a:t>This output is compared to a predefined key that matches the passed in class name.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Architecture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thread pool interrupted threads during compiling and run time.</a:t>
            </a:r>
          </a:p>
          <a:p>
            <a:r>
              <a:rPr lang="en-US" dirty="0" smtClean="0"/>
              <a:t>To fix this, changed to a static thread pool, which doesn’t interrupt threads to resize the thread pool.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Solved Issues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200400" y="3276600"/>
            <a:ext cx="5657850" cy="3067050"/>
            <a:chOff x="3486150" y="3790950"/>
            <a:chExt cx="5657850" cy="3067050"/>
          </a:xfrm>
        </p:grpSpPr>
        <p:pic>
          <p:nvPicPr>
            <p:cNvPr id="1026" name="Picture 2" descr="C:\Users\Kyle\Documents\GitHub\CSCD-467-Project\Presentation\resources\waitsFix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86150" y="3790950"/>
              <a:ext cx="5657850" cy="3067050"/>
            </a:xfrm>
            <a:prstGeom prst="rect">
              <a:avLst/>
            </a:prstGeom>
            <a:noFill/>
          </p:spPr>
        </p:pic>
        <p:cxnSp>
          <p:nvCxnSpPr>
            <p:cNvPr id="7" name="Straight Connector 6"/>
            <p:cNvCxnSpPr/>
            <p:nvPr/>
          </p:nvCxnSpPr>
          <p:spPr>
            <a:xfrm>
              <a:off x="4191000" y="4114800"/>
              <a:ext cx="152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191000" y="6705600"/>
              <a:ext cx="35052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35814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Class collisions: Two clients trying to compile the same class at the same time.</a:t>
            </a:r>
          </a:p>
          <a:p>
            <a:r>
              <a:rPr lang="en-US" dirty="0" smtClean="0"/>
              <a:t>Solution: Directory structure and dynamic lock array list which forces one thread to wait if another thread is compiling and running the same class.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Solved Issue</a:t>
            </a:r>
            <a:endParaRPr lang="en-US" dirty="0"/>
          </a:p>
        </p:txBody>
      </p:sp>
      <p:pic>
        <p:nvPicPr>
          <p:cNvPr id="2050" name="Picture 2" descr="C:\Users\Kyle\Documents\GitHub\CSCD-467-Project\Presentation\resources\classCollisionFi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7650" y="1600200"/>
            <a:ext cx="5086350" cy="3581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minor issues with client GUI.</a:t>
            </a:r>
          </a:p>
          <a:p>
            <a:pPr lvl="1"/>
            <a:r>
              <a:rPr lang="en-US" dirty="0" smtClean="0"/>
              <a:t>Sending an empty string (nothing in text box) makes client wait forever for response from server.</a:t>
            </a:r>
          </a:p>
          <a:p>
            <a:r>
              <a:rPr lang="en-US" dirty="0" smtClean="0"/>
              <a:t>Server tells client if code compiled and if code ran successfully against an output key, but it does not give specific feedback on any other issues, such as a method that does not work correctly.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Shortcomings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Server:</a:t>
            </a:r>
          </a:p>
          <a:p>
            <a:pPr lvl="1"/>
            <a:r>
              <a:rPr lang="en-US" dirty="0" smtClean="0"/>
              <a:t>Allowing server to pass in command line arguments when running to allow for better testing.</a:t>
            </a:r>
          </a:p>
          <a:p>
            <a:pPr lvl="1"/>
            <a:r>
              <a:rPr lang="en-US" dirty="0" smtClean="0"/>
              <a:t>Add another level of directory structure based on student id, to make passed in client information more unique server-side. Also would free up lock fixes we had to implement.</a:t>
            </a:r>
          </a:p>
          <a:p>
            <a:r>
              <a:rPr lang="en-US" dirty="0" smtClean="0"/>
              <a:t>Client:</a:t>
            </a:r>
          </a:p>
          <a:p>
            <a:pPr lvl="1"/>
            <a:r>
              <a:rPr lang="en-US" dirty="0" smtClean="0"/>
              <a:t>Allow user to pass in a student id (see above).</a:t>
            </a:r>
          </a:p>
          <a:p>
            <a:pPr lvl="1"/>
            <a:r>
              <a:rPr lang="en-US" dirty="0" smtClean="0"/>
              <a:t>Bug fixes.</a:t>
            </a:r>
          </a:p>
          <a:p>
            <a:pPr lvl="1"/>
            <a:r>
              <a:rPr lang="en-US" dirty="0" smtClean="0"/>
              <a:t>Allow user to view/edit specific methods relevant to APE questions rather than edit the entire source code.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44</TotalTime>
  <Words>468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APE Client-Server Tester</vt:lpstr>
      <vt:lpstr>Background and Topic</vt:lpstr>
      <vt:lpstr>Goals and Details</vt:lpstr>
      <vt:lpstr>Client Architecture </vt:lpstr>
      <vt:lpstr>Server Architecture </vt:lpstr>
      <vt:lpstr>Solved Issues</vt:lpstr>
      <vt:lpstr>Solved Issue</vt:lpstr>
      <vt:lpstr>Shortcomings</vt:lpstr>
      <vt:lpstr>Extending</vt:lpstr>
      <vt:lpstr>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APE Client-Server Tester</dc:title>
  <dc:creator>Kyle</dc:creator>
  <cp:lastModifiedBy>Kyle</cp:lastModifiedBy>
  <cp:revision>9</cp:revision>
  <dcterms:created xsi:type="dcterms:W3CDTF">2015-03-18T17:21:33Z</dcterms:created>
  <dcterms:modified xsi:type="dcterms:W3CDTF">2015-03-18T18:05:57Z</dcterms:modified>
</cp:coreProperties>
</file>