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D12E-033B-4CE5-AF30-4D733A86C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4DB3C-5717-4D2A-A95F-994F42ED2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D07-7F52-4CFA-826C-2671625A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C08F-4480-4223-9CA9-3DA2DDA6988C}" type="datetimeFigureOut">
              <a:rPr lang="en-UG" smtClean="0"/>
              <a:t>12/06/2024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9365-4C31-419A-8B4A-33458591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BB19-44A5-4AD9-BC7F-588E2D55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4867-C3C3-4E1C-8587-F5F7943CC41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5934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3B9-2DF3-4988-86FD-05F2186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C5BCB-5A58-44DB-BC33-EB095A9E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B60A-03CC-4A46-8B66-9D0B82A1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C08F-4480-4223-9CA9-3DA2DDA6988C}" type="datetimeFigureOut">
              <a:rPr lang="en-UG" smtClean="0"/>
              <a:t>12/06/2024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234D-4C02-49B3-8A63-734E8377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F60C-F6A2-4CF0-B89F-F38D024E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4867-C3C3-4E1C-8587-F5F7943CC41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3335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C2DA1-BB11-4AD8-B7D6-43D7B844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DA108-B509-42B9-8AF5-C8F2513B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36C4-547D-43C1-ACB5-C996696F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C08F-4480-4223-9CA9-3DA2DDA6988C}" type="datetimeFigureOut">
              <a:rPr lang="en-UG" smtClean="0"/>
              <a:t>12/06/2024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4964-E3D9-42D0-9B5B-7388719A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6E79A-4EA3-40AF-A706-7F40120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4867-C3C3-4E1C-8587-F5F7943CC41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5879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8573-0956-46D4-8A63-6CDE105F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6059-261D-4FD4-991F-5CBA5300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078E-77ED-4F99-A3D7-A31B60BE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C08F-4480-4223-9CA9-3DA2DDA6988C}" type="datetimeFigureOut">
              <a:rPr lang="en-UG" smtClean="0"/>
              <a:t>12/06/2024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1A69-2E8C-4775-AD95-72C53D14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61D1-BA95-4406-86E2-07100675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4867-C3C3-4E1C-8587-F5F7943CC41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5363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2201-8810-4FA2-8D81-C6EAE5F7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8813E-E8C2-4845-AF7F-19215DAE1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5F8A-2BA5-417A-B044-C175E8B3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C08F-4480-4223-9CA9-3DA2DDA6988C}" type="datetimeFigureOut">
              <a:rPr lang="en-UG" smtClean="0"/>
              <a:t>12/06/2024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0380-9BAD-4F23-94DF-710CA14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46B4D-8689-42EC-9B72-DEE9A1DA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4867-C3C3-4E1C-8587-F5F7943CC41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9042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6359-13C4-4168-9164-7F75DBB3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9634-6691-491F-90DA-0A2ECDB19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43DA-D451-4BF0-BA4B-335B5BF1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1A873-3E19-458B-BCE1-252D8448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C08F-4480-4223-9CA9-3DA2DDA6988C}" type="datetimeFigureOut">
              <a:rPr lang="en-UG" smtClean="0"/>
              <a:t>12/06/2024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CEAEB-9455-40B8-A4D2-099CE7BD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27961-D221-453D-BBCF-ECF389B9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4867-C3C3-4E1C-8587-F5F7943CC41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2142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9BF0-414A-4FCC-85F4-F979E5F6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CBD35-5A46-40D5-972E-9A2BCA4F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F95E2-26C5-4C54-B25C-73CF75C7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96E0C-439A-4B4F-8555-9580B1A5D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AB9E0-4761-47C7-8EDF-062BFCEFE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71544-498D-4C9B-BE47-3B2BA753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C08F-4480-4223-9CA9-3DA2DDA6988C}" type="datetimeFigureOut">
              <a:rPr lang="en-UG" smtClean="0"/>
              <a:t>12/06/2024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D45F5-CB3E-4A2C-8449-1D6E1FC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0F820-8BA7-4E80-9009-23B94B7C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4867-C3C3-4E1C-8587-F5F7943CC41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081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EF4F-7BD2-4A8B-92A3-E8B7C5CF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6E1E0-7575-48DD-96C1-B38C03A7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C08F-4480-4223-9CA9-3DA2DDA6988C}" type="datetimeFigureOut">
              <a:rPr lang="en-UG" smtClean="0"/>
              <a:t>12/06/2024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CBFC3-FA80-452A-B134-567640C0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5B2F0-A6A7-4A48-BA37-DF592BAB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4867-C3C3-4E1C-8587-F5F7943CC41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7992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F2C30-B33A-47A2-AE35-4CBAAC11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C08F-4480-4223-9CA9-3DA2DDA6988C}" type="datetimeFigureOut">
              <a:rPr lang="en-UG" smtClean="0"/>
              <a:t>12/06/2024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84853-A2B0-4886-A36D-6B60A1C7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01B52-FED2-4B46-809C-6AB9166E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4867-C3C3-4E1C-8587-F5F7943CC41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2835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0EE5-B465-4557-A89E-D011A9A0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1A31-3551-452A-AEE0-8D87E888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54CE6-DF14-4C26-8434-A6EE2DD21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3BAD5-84AA-4064-BDA0-5C591E34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C08F-4480-4223-9CA9-3DA2DDA6988C}" type="datetimeFigureOut">
              <a:rPr lang="en-UG" smtClean="0"/>
              <a:t>12/06/2024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94D0E-CA27-4D3D-AFCB-4325F3DE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3A762-300B-42ED-844F-E235406B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4867-C3C3-4E1C-8587-F5F7943CC41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3087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0C1E-BBB4-424A-B436-D96BD111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46577-4F82-4257-8354-AAA649FC5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520E9-4A6F-4757-8670-AAE55C151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A2FA9-E975-499B-B8F0-73803A1F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C08F-4480-4223-9CA9-3DA2DDA6988C}" type="datetimeFigureOut">
              <a:rPr lang="en-UG" smtClean="0"/>
              <a:t>12/06/2024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681F1-952B-4977-817D-DE779461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3A33D-6391-4A74-B631-D3C37216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4867-C3C3-4E1C-8587-F5F7943CC41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0382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4DA35-1AB4-44FA-B534-D54A46EC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6820-0B01-47CE-B0A0-85BDEEE3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81D9C-9B8D-4006-A110-97F7B4644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C08F-4480-4223-9CA9-3DA2DDA6988C}" type="datetimeFigureOut">
              <a:rPr lang="en-UG" smtClean="0"/>
              <a:t>12/06/2024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501F-00EA-467F-A22A-D76A005E0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47A5-DE1B-471B-82B6-9F9A3631D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4867-C3C3-4E1C-8587-F5F7943CC41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3618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E02E8-D264-4CDB-93A2-52F6D0A583FE}"/>
              </a:ext>
            </a:extLst>
          </p:cNvPr>
          <p:cNvSpPr txBox="1"/>
          <p:nvPr/>
        </p:nvSpPr>
        <p:spPr>
          <a:xfrm>
            <a:off x="1235947" y="1306286"/>
            <a:ext cx="89229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CORONA VIRUS ANALYSIS.</a:t>
            </a:r>
          </a:p>
          <a:p>
            <a:pPr algn="ctr"/>
            <a:endParaRPr lang="en-US" sz="3600" b="1" dirty="0"/>
          </a:p>
          <a:p>
            <a:pPr algn="ctr"/>
            <a:r>
              <a:rPr lang="en-US" sz="2400" b="1" dirty="0"/>
              <a:t>BY WALUSIMBI SILVER.</a:t>
            </a:r>
            <a:endParaRPr lang="en-UG" sz="2400" b="1" dirty="0"/>
          </a:p>
        </p:txBody>
      </p:sp>
    </p:spTree>
    <p:extLst>
      <p:ext uri="{BB962C8B-B14F-4D97-AF65-F5344CB8AC3E}">
        <p14:creationId xmlns:p14="http://schemas.microsoft.com/office/powerpoint/2010/main" val="42848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245D1-2737-4806-8BF2-1EACDBF5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328180"/>
            <a:ext cx="5696745" cy="6201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5FAF6-7D46-4000-9BB2-23CE8DC88611}"/>
              </a:ext>
            </a:extLst>
          </p:cNvPr>
          <p:cNvSpPr txBox="1"/>
          <p:nvPr/>
        </p:nvSpPr>
        <p:spPr>
          <a:xfrm>
            <a:off x="8551147" y="1055077"/>
            <a:ext cx="3295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number of case of confirmed, deaths, recovered each month</a:t>
            </a:r>
          </a:p>
          <a:p>
            <a:endParaRPr lang="en-UG" sz="2000" b="1" dirty="0"/>
          </a:p>
        </p:txBody>
      </p:sp>
    </p:spTree>
    <p:extLst>
      <p:ext uri="{BB962C8B-B14F-4D97-AF65-F5344CB8AC3E}">
        <p14:creationId xmlns:p14="http://schemas.microsoft.com/office/powerpoint/2010/main" val="339280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E68C7-2C19-4FC8-8B6F-9DE242CF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1504681"/>
            <a:ext cx="5953956" cy="3848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21B473-EC13-453C-855A-0EAD1D41D2A3}"/>
              </a:ext>
            </a:extLst>
          </p:cNvPr>
          <p:cNvSpPr txBox="1"/>
          <p:nvPr/>
        </p:nvSpPr>
        <p:spPr>
          <a:xfrm>
            <a:off x="1075174" y="542611"/>
            <a:ext cx="812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corona virus spread out with respect to confirmed case</a:t>
            </a:r>
          </a:p>
        </p:txBody>
      </p:sp>
    </p:spTree>
    <p:extLst>
      <p:ext uri="{BB962C8B-B14F-4D97-AF65-F5344CB8AC3E}">
        <p14:creationId xmlns:p14="http://schemas.microsoft.com/office/powerpoint/2010/main" val="134187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DFA609-E6DE-4164-8E32-FF717B7E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385337"/>
            <a:ext cx="7754432" cy="6087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3C58E-F4FD-479F-85FB-6B097B757E98}"/>
              </a:ext>
            </a:extLst>
          </p:cNvPr>
          <p:cNvSpPr txBox="1"/>
          <p:nvPr/>
        </p:nvSpPr>
        <p:spPr>
          <a:xfrm>
            <a:off x="7174523" y="904352"/>
            <a:ext cx="3949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corona virus spread out with respect to death case per month</a:t>
            </a:r>
          </a:p>
        </p:txBody>
      </p:sp>
    </p:spTree>
    <p:extLst>
      <p:ext uri="{BB962C8B-B14F-4D97-AF65-F5344CB8AC3E}">
        <p14:creationId xmlns:p14="http://schemas.microsoft.com/office/powerpoint/2010/main" val="255104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D0C77-E59A-4279-AF4D-9C6EFCE7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1457050"/>
            <a:ext cx="6220693" cy="3943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9DE16-5332-4C50-97E3-B4302A90E194}"/>
              </a:ext>
            </a:extLst>
          </p:cNvPr>
          <p:cNvSpPr txBox="1"/>
          <p:nvPr/>
        </p:nvSpPr>
        <p:spPr>
          <a:xfrm>
            <a:off x="1336431" y="512466"/>
            <a:ext cx="834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corona virus spread out with respect to recovered case</a:t>
            </a:r>
          </a:p>
        </p:txBody>
      </p:sp>
    </p:spTree>
    <p:extLst>
      <p:ext uri="{BB962C8B-B14F-4D97-AF65-F5344CB8AC3E}">
        <p14:creationId xmlns:p14="http://schemas.microsoft.com/office/powerpoint/2010/main" val="241508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A8DE4C-35F1-4CEE-B3FB-C669705B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40" y="1371313"/>
            <a:ext cx="3191320" cy="41153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269B17-1306-44A8-A075-80FDB098D4B4}"/>
              </a:ext>
            </a:extLst>
          </p:cNvPr>
          <p:cNvSpPr txBox="1"/>
          <p:nvPr/>
        </p:nvSpPr>
        <p:spPr>
          <a:xfrm>
            <a:off x="1477108" y="472273"/>
            <a:ext cx="70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Country having highest number of the Confirmed case</a:t>
            </a:r>
          </a:p>
        </p:txBody>
      </p:sp>
    </p:spTree>
    <p:extLst>
      <p:ext uri="{BB962C8B-B14F-4D97-AF65-F5344CB8AC3E}">
        <p14:creationId xmlns:p14="http://schemas.microsoft.com/office/powerpoint/2010/main" val="156170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FFD5A-1852-49C5-A8BF-065F5A7C0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66" y="1547028"/>
            <a:ext cx="3172268" cy="37438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E89EBA-F086-4BB3-A17A-1C501778F118}"/>
              </a:ext>
            </a:extLst>
          </p:cNvPr>
          <p:cNvSpPr txBox="1"/>
          <p:nvPr/>
        </p:nvSpPr>
        <p:spPr>
          <a:xfrm>
            <a:off x="1446963" y="562708"/>
            <a:ext cx="749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Country having lowest number of the death case</a:t>
            </a:r>
          </a:p>
        </p:txBody>
      </p:sp>
    </p:spTree>
    <p:extLst>
      <p:ext uri="{BB962C8B-B14F-4D97-AF65-F5344CB8AC3E}">
        <p14:creationId xmlns:p14="http://schemas.microsoft.com/office/powerpoint/2010/main" val="422977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E53714-5F17-4E8C-B238-4E93B4EE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40" y="966444"/>
            <a:ext cx="3191320" cy="4925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52E1D-BF02-41F0-9EBC-9E4D9B16B562}"/>
              </a:ext>
            </a:extLst>
          </p:cNvPr>
          <p:cNvSpPr txBox="1"/>
          <p:nvPr/>
        </p:nvSpPr>
        <p:spPr>
          <a:xfrm>
            <a:off x="2039815" y="261257"/>
            <a:ext cx="72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countries having highest recovered case</a:t>
            </a:r>
          </a:p>
        </p:txBody>
      </p:sp>
    </p:spTree>
    <p:extLst>
      <p:ext uri="{BB962C8B-B14F-4D97-AF65-F5344CB8AC3E}">
        <p14:creationId xmlns:p14="http://schemas.microsoft.com/office/powerpoint/2010/main" val="340792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6B72A6-B8AB-4AC4-A398-651D6C51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3979147"/>
            <a:ext cx="9548666" cy="1858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D2555D-AE98-4023-BBAA-9895B6CA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885" y="1523734"/>
            <a:ext cx="7264774" cy="2175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C9FD2-A805-46FE-8126-F6EC241EDC25}"/>
              </a:ext>
            </a:extLst>
          </p:cNvPr>
          <p:cNvSpPr txBox="1"/>
          <p:nvPr/>
        </p:nvSpPr>
        <p:spPr>
          <a:xfrm>
            <a:off x="4612193" y="1045029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 null values.</a:t>
            </a:r>
            <a:endParaRPr lang="en-UG" sz="2400" b="1" dirty="0"/>
          </a:p>
        </p:txBody>
      </p:sp>
    </p:spTree>
    <p:extLst>
      <p:ext uri="{BB962C8B-B14F-4D97-AF65-F5344CB8AC3E}">
        <p14:creationId xmlns:p14="http://schemas.microsoft.com/office/powerpoint/2010/main" val="339047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92BE95-B709-43B1-B25B-6B0976EB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2428735"/>
            <a:ext cx="4648849" cy="200052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F3620A5-CDAC-4CEB-A4CE-C52F749F5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752" y="1657978"/>
            <a:ext cx="8849248" cy="4330840"/>
          </a:xfrm>
        </p:spPr>
        <p:txBody>
          <a:bodyPr/>
          <a:lstStyle/>
          <a:p>
            <a:r>
              <a:rPr lang="en-US" b="1" dirty="0"/>
              <a:t>Check total number of rows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92962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7FB00-0EFF-4B59-A5C3-803E30D2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2376340"/>
            <a:ext cx="6411220" cy="2105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D3787-D6CC-4C7C-A001-2D1B0E1AA57D}"/>
              </a:ext>
            </a:extLst>
          </p:cNvPr>
          <p:cNvSpPr txBox="1"/>
          <p:nvPr/>
        </p:nvSpPr>
        <p:spPr>
          <a:xfrm>
            <a:off x="3808324" y="1457011"/>
            <a:ext cx="5114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 what is start_date and end_date</a:t>
            </a:r>
          </a:p>
          <a:p>
            <a:endParaRPr lang="en-UG" sz="2400" b="1" dirty="0"/>
          </a:p>
        </p:txBody>
      </p:sp>
    </p:spTree>
    <p:extLst>
      <p:ext uri="{BB962C8B-B14F-4D97-AF65-F5344CB8AC3E}">
        <p14:creationId xmlns:p14="http://schemas.microsoft.com/office/powerpoint/2010/main" val="71378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D7D542-ABE7-4738-B75C-232ACCD4D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2223919"/>
            <a:ext cx="7201905" cy="241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59729-8CE5-49D1-B567-410751A31767}"/>
              </a:ext>
            </a:extLst>
          </p:cNvPr>
          <p:cNvSpPr txBox="1"/>
          <p:nvPr/>
        </p:nvSpPr>
        <p:spPr>
          <a:xfrm>
            <a:off x="3326004" y="1518919"/>
            <a:ext cx="6189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months present in dataset</a:t>
            </a:r>
          </a:p>
          <a:p>
            <a:endParaRPr lang="en-UG" sz="2400" b="1" dirty="0"/>
          </a:p>
        </p:txBody>
      </p:sp>
    </p:spTree>
    <p:extLst>
      <p:ext uri="{BB962C8B-B14F-4D97-AF65-F5344CB8AC3E}">
        <p14:creationId xmlns:p14="http://schemas.microsoft.com/office/powerpoint/2010/main" val="229923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95FA60-BA0A-4977-AF0A-3FD385BD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47153"/>
            <a:ext cx="7582958" cy="6763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58954-424E-48CD-B4B4-90CD9E2ED630}"/>
              </a:ext>
            </a:extLst>
          </p:cNvPr>
          <p:cNvSpPr txBox="1"/>
          <p:nvPr/>
        </p:nvSpPr>
        <p:spPr>
          <a:xfrm>
            <a:off x="7074040" y="723481"/>
            <a:ext cx="4632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Monthly average for confirmed, deaths, recovered</a:t>
            </a:r>
          </a:p>
          <a:p>
            <a:endParaRPr lang="en-UG" sz="2400" b="1" dirty="0"/>
          </a:p>
        </p:txBody>
      </p:sp>
    </p:spTree>
    <p:extLst>
      <p:ext uri="{BB962C8B-B14F-4D97-AF65-F5344CB8AC3E}">
        <p14:creationId xmlns:p14="http://schemas.microsoft.com/office/powerpoint/2010/main" val="229761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55FEF3-53B5-4E44-8935-AF68860B4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94784"/>
            <a:ext cx="7011378" cy="66684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C204B8-1216-479A-8130-28B03628D23A}"/>
              </a:ext>
            </a:extLst>
          </p:cNvPr>
          <p:cNvSpPr txBox="1"/>
          <p:nvPr/>
        </p:nvSpPr>
        <p:spPr>
          <a:xfrm>
            <a:off x="8028633" y="2029767"/>
            <a:ext cx="3989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Most frequent value for confirmed, deaths, recovered each month </a:t>
            </a:r>
          </a:p>
          <a:p>
            <a:endParaRPr lang="en-UG" sz="2000" b="1" dirty="0"/>
          </a:p>
        </p:txBody>
      </p:sp>
    </p:spTree>
    <p:extLst>
      <p:ext uri="{BB962C8B-B14F-4D97-AF65-F5344CB8AC3E}">
        <p14:creationId xmlns:p14="http://schemas.microsoft.com/office/powerpoint/2010/main" val="255325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669D71-FB4A-4BC6-891A-090165EA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414181"/>
            <a:ext cx="5582429" cy="4029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595358-3F3D-45D9-8D00-0B6F70FE4FE9}"/>
              </a:ext>
            </a:extLst>
          </p:cNvPr>
          <p:cNvSpPr txBox="1"/>
          <p:nvPr/>
        </p:nvSpPr>
        <p:spPr>
          <a:xfrm>
            <a:off x="2924069" y="492369"/>
            <a:ext cx="785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Minimum values for confirmed, deaths, recovered per year</a:t>
            </a:r>
          </a:p>
        </p:txBody>
      </p:sp>
    </p:spTree>
    <p:extLst>
      <p:ext uri="{BB962C8B-B14F-4D97-AF65-F5344CB8AC3E}">
        <p14:creationId xmlns:p14="http://schemas.microsoft.com/office/powerpoint/2010/main" val="233304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D6B22-5E2A-49D6-BB75-DB30C2BDC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309391"/>
            <a:ext cx="5563376" cy="4239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1FEB8B-CB24-4DCD-9E8E-42A01C357678}"/>
              </a:ext>
            </a:extLst>
          </p:cNvPr>
          <p:cNvSpPr txBox="1"/>
          <p:nvPr/>
        </p:nvSpPr>
        <p:spPr>
          <a:xfrm>
            <a:off x="1366576" y="542611"/>
            <a:ext cx="806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Maximum values for confirmed, deaths, recovered per year</a:t>
            </a:r>
          </a:p>
        </p:txBody>
      </p:sp>
    </p:spTree>
    <p:extLst>
      <p:ext uri="{BB962C8B-B14F-4D97-AF65-F5344CB8AC3E}">
        <p14:creationId xmlns:p14="http://schemas.microsoft.com/office/powerpoint/2010/main" val="155680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139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SILVER</dc:creator>
  <cp:lastModifiedBy>SILVER</cp:lastModifiedBy>
  <cp:revision>20</cp:revision>
  <dcterms:created xsi:type="dcterms:W3CDTF">2024-06-11T19:51:46Z</dcterms:created>
  <dcterms:modified xsi:type="dcterms:W3CDTF">2024-06-12T14:58:08Z</dcterms:modified>
</cp:coreProperties>
</file>