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80" r:id="rId4"/>
    <p:sldId id="276" r:id="rId5"/>
    <p:sldId id="260" r:id="rId6"/>
    <p:sldId id="262" r:id="rId7"/>
    <p:sldId id="277" r:id="rId8"/>
    <p:sldId id="266" r:id="rId9"/>
    <p:sldId id="267" r:id="rId10"/>
    <p:sldId id="281" r:id="rId11"/>
    <p:sldId id="268" r:id="rId12"/>
    <p:sldId id="269" r:id="rId13"/>
    <p:sldId id="265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" initials="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711" autoAdjust="0"/>
  </p:normalViewPr>
  <p:slideViewPr>
    <p:cSldViewPr>
      <p:cViewPr varScale="1">
        <p:scale>
          <a:sx n="65" d="100"/>
          <a:sy n="65" d="100"/>
        </p:scale>
        <p:origin x="-9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Code TA Timeline</a:t>
            </a: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Sheet1!$A$2:$A$9</c:f>
              <c:strCache>
                <c:ptCount val="8"/>
                <c:pt idx="0">
                  <c:v>Database Schema</c:v>
                </c:pt>
                <c:pt idx="1">
                  <c:v>Web Front-End</c:v>
                </c:pt>
                <c:pt idx="2">
                  <c:v>Database Implementation</c:v>
                </c:pt>
                <c:pt idx="3">
                  <c:v>Web Back-End</c:v>
                </c:pt>
                <c:pt idx="4">
                  <c:v>Server-Side Grading Program</c:v>
                </c:pt>
                <c:pt idx="5">
                  <c:v>Database Management and Support Code</c:v>
                </c:pt>
                <c:pt idx="6">
                  <c:v>User Testing</c:v>
                </c:pt>
                <c:pt idx="7">
                  <c:v>Integration Testing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41666</c:v>
                </c:pt>
                <c:pt idx="1">
                  <c:v>41666</c:v>
                </c:pt>
                <c:pt idx="2">
                  <c:v>41673</c:v>
                </c:pt>
                <c:pt idx="3">
                  <c:v>41673</c:v>
                </c:pt>
                <c:pt idx="4">
                  <c:v>41694</c:v>
                </c:pt>
                <c:pt idx="5">
                  <c:v>41722</c:v>
                </c:pt>
                <c:pt idx="6">
                  <c:v>41736</c:v>
                </c:pt>
                <c:pt idx="7">
                  <c:v>41736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 To Complete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Database Schema</c:v>
                </c:pt>
                <c:pt idx="1">
                  <c:v>Web Front-End</c:v>
                </c:pt>
                <c:pt idx="2">
                  <c:v>Database Implementation</c:v>
                </c:pt>
                <c:pt idx="3">
                  <c:v>Web Back-End</c:v>
                </c:pt>
                <c:pt idx="4">
                  <c:v>Server-Side Grading Program</c:v>
                </c:pt>
                <c:pt idx="5">
                  <c:v>Database Management and Support Code</c:v>
                </c:pt>
                <c:pt idx="6">
                  <c:v>User Testing</c:v>
                </c:pt>
                <c:pt idx="7">
                  <c:v>Integration Testing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</c:v>
                </c:pt>
                <c:pt idx="1">
                  <c:v>28</c:v>
                </c:pt>
                <c:pt idx="2">
                  <c:v>7</c:v>
                </c:pt>
                <c:pt idx="3">
                  <c:v>21</c:v>
                </c:pt>
                <c:pt idx="4">
                  <c:v>28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End Date</c:v>
                </c:pt>
              </c:strCache>
            </c:strRef>
          </c:tx>
          <c:spPr>
            <a:noFill/>
          </c:spPr>
          <c:cat>
            <c:strRef>
              <c:f>Sheet1!$A$2:$A$9</c:f>
              <c:strCache>
                <c:ptCount val="8"/>
                <c:pt idx="0">
                  <c:v>Database Schema</c:v>
                </c:pt>
                <c:pt idx="1">
                  <c:v>Web Front-End</c:v>
                </c:pt>
                <c:pt idx="2">
                  <c:v>Database Implementation</c:v>
                </c:pt>
                <c:pt idx="3">
                  <c:v>Web Back-End</c:v>
                </c:pt>
                <c:pt idx="4">
                  <c:v>Server-Side Grading Program</c:v>
                </c:pt>
                <c:pt idx="5">
                  <c:v>Database Management and Support Code</c:v>
                </c:pt>
                <c:pt idx="6">
                  <c:v>User Testing</c:v>
                </c:pt>
                <c:pt idx="7">
                  <c:v>Integration Testing</c:v>
                </c:pt>
              </c:strCache>
            </c:strRef>
          </c:cat>
          <c:val>
            <c:numRef>
              <c:f>Sheet1!$D$2:$D$9</c:f>
              <c:numCache>
                <c:formatCode>m/d/yyyy</c:formatCode>
                <c:ptCount val="8"/>
                <c:pt idx="0">
                  <c:v>41673</c:v>
                </c:pt>
                <c:pt idx="1">
                  <c:v>41694</c:v>
                </c:pt>
                <c:pt idx="2">
                  <c:v>41680</c:v>
                </c:pt>
                <c:pt idx="3">
                  <c:v>41694</c:v>
                </c:pt>
                <c:pt idx="4">
                  <c:v>41722</c:v>
                </c:pt>
                <c:pt idx="5">
                  <c:v>41736</c:v>
                </c:pt>
                <c:pt idx="6">
                  <c:v>41750</c:v>
                </c:pt>
                <c:pt idx="7">
                  <c:v>41750</c:v>
                </c:pt>
              </c:numCache>
            </c:numRef>
          </c:val>
        </c:ser>
        <c:overlap val="100"/>
        <c:axId val="67089920"/>
        <c:axId val="67091456"/>
      </c:barChart>
      <c:catAx>
        <c:axId val="67089920"/>
        <c:scaling>
          <c:orientation val="maxMin"/>
        </c:scaling>
        <c:axPos val="l"/>
        <c:tickLblPos val="nextTo"/>
        <c:crossAx val="67091456"/>
        <c:crosses val="autoZero"/>
        <c:auto val="1"/>
        <c:lblAlgn val="ctr"/>
        <c:lblOffset val="100"/>
      </c:catAx>
      <c:valAx>
        <c:axId val="67091456"/>
        <c:scaling>
          <c:orientation val="minMax"/>
          <c:max val="41750"/>
          <c:min val="41666"/>
        </c:scaling>
        <c:axPos val="b"/>
        <c:majorGridlines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67089920"/>
        <c:crosses val="max"/>
        <c:crossBetween val="between"/>
        <c:majorUnit val="7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3631296087988993"/>
          <c:y val="0.44769224325682699"/>
          <c:w val="0.14121773921538991"/>
          <c:h val="0.12229381538575296"/>
        </c:manualLayout>
      </c:layout>
    </c:legend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B5868F5-8A08-40A2-B643-FCF98722113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22C6050-7494-4596-883B-16B5C2553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48768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ENGT 4050</a:t>
            </a:r>
            <a:br>
              <a:rPr lang="en-US" dirty="0" smtClean="0"/>
            </a:br>
            <a:r>
              <a:rPr lang="en-US" dirty="0" smtClean="0"/>
              <a:t>Senior Technology Capstone</a:t>
            </a:r>
            <a:br>
              <a:rPr lang="en-US" dirty="0" smtClean="0"/>
            </a:br>
            <a:r>
              <a:rPr lang="en-US" dirty="0" smtClean="0"/>
              <a:t>Spring 2014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B-12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Back-end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Interfaces with other elements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Built with: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Python-Flask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Collection of all user, class, assignment info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Maintenance code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Built with: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PostgreSQL</a:t>
            </a:r>
            <a:endParaRPr lang="en-US" sz="2400" dirty="0" smtClean="0"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Python (maintenance code)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Server-side grading program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Compiles code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Runs code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Evaluates code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Built with: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j-lt"/>
              </a:rPr>
              <a:t>Front-end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User-friendly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Multiple platforms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j-lt"/>
              </a:rPr>
              <a:t>Database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Simplicity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Efficiency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j-lt"/>
              </a:rPr>
              <a:t>Back-end, database maintenance, grading program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Maintainability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Scalability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schema – 1 week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Web-end – 4 weeks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implementation – 1 week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Web back-end – 3 weeks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Server-side grading program – 4 weeks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management and support code – 2 weeks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 testing – 2 weeks</a:t>
            </a:r>
          </a:p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testing – 2 weeks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2438400"/>
          <a:ext cx="8001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 hosting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5-$15/month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Domain name</a:t>
            </a:r>
          </a:p>
          <a:p>
            <a:pPr marL="301943" lvl="1" indent="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~$10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Total estimated cost: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$30-$70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grading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professor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53" b="5253"/>
          <a:stretch>
            <a:fillRect/>
          </a:stretch>
        </p:blipFill>
        <p:spPr>
          <a:xfrm>
            <a:off x="1447800" y="2362200"/>
            <a:ext cx="6248400" cy="40233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5638800"/>
          </a:xfrm>
        </p:spPr>
        <p:txBody>
          <a:bodyPr anchor="ctr">
            <a:normAutofit fontScale="90000"/>
          </a:bodyPr>
          <a:lstStyle/>
          <a:p>
            <a:r>
              <a:rPr lang="en-US" sz="5300" b="1" dirty="0" smtClean="0"/>
              <a:t>Code 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Team B-12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Brandon Collins, Team Leader</a:t>
            </a:r>
            <a:br>
              <a:rPr lang="en-US" sz="3600" dirty="0" smtClean="0"/>
            </a:br>
            <a:r>
              <a:rPr lang="en-US" sz="3600" dirty="0" smtClean="0"/>
              <a:t>Stephen Wambui</a:t>
            </a:r>
            <a:br>
              <a:rPr lang="en-US" sz="3600" dirty="0" smtClean="0"/>
            </a:br>
            <a:r>
              <a:rPr lang="en-US" sz="3600" dirty="0" smtClean="0"/>
              <a:t>Sierra Linn</a:t>
            </a:r>
            <a:br>
              <a:rPr lang="en-US" sz="3600" dirty="0" smtClean="0"/>
            </a:br>
            <a:r>
              <a:rPr lang="en-US" sz="3600" dirty="0" smtClean="0"/>
              <a:t>Ben Morris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53" b="5253"/>
          <a:stretch>
            <a:fillRect/>
          </a:stretch>
        </p:blipFill>
        <p:spPr>
          <a:xfrm>
            <a:off x="6172200" y="4876800"/>
            <a:ext cx="2895600" cy="1785143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1200000">
              <a:rot lat="240000" lon="1800000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586133" cy="37338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Background and Motivation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Summary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Details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Scope and Elements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Deliverables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Challenges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Timeline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Budget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Questions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demand for technical and computer-based careers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professor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TA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provide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the process be automated?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Organize assignments, students,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Upload and automatically grade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feedback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Elements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Small, but scalable</a:t>
            </a:r>
            <a:endParaRPr lang="en-US" sz="3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Modular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Linux server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Github</a:t>
            </a:r>
            <a:endParaRPr lang="en-US" sz="3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Four elements: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Web front-end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Web back-end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latin typeface="+mj-lt"/>
              </a:rPr>
              <a:t>Server-side grading program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deta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2362200"/>
            <a:ext cx="8763000" cy="37693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/>
              <a:t>and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146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Front-end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Back-end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Database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Server-side grading program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872067" y="2590800"/>
            <a:ext cx="7586133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Website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Front-end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Everything the user sees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Direct interaction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Built with: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HTML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CSS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5715000"/>
            <a:ext cx="2286000" cy="9144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72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89DEFF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3593</TotalTime>
  <Words>255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ENGT 4050 Senior Technology Capstone Spring 2014  Team B-12</vt:lpstr>
      <vt:lpstr>Code TA  Team B-12  Brandon Collins, Team Leader Stephen Wambui Sierra Linn Ben Morris  </vt:lpstr>
      <vt:lpstr>Outline</vt:lpstr>
      <vt:lpstr>Background and Motivation</vt:lpstr>
      <vt:lpstr>Summary</vt:lpstr>
      <vt:lpstr>Scope and Elements</vt:lpstr>
      <vt:lpstr>Scope and Elements</vt:lpstr>
      <vt:lpstr>Deliverables</vt:lpstr>
      <vt:lpstr>Deliverables</vt:lpstr>
      <vt:lpstr>Deliverables</vt:lpstr>
      <vt:lpstr>Deliverables</vt:lpstr>
      <vt:lpstr>Deliverables</vt:lpstr>
      <vt:lpstr>Challenges</vt:lpstr>
      <vt:lpstr>Timeline</vt:lpstr>
      <vt:lpstr>Timeline</vt:lpstr>
      <vt:lpstr>Budget</vt:lpstr>
      <vt:lpstr>Conclusion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TA</dc:title>
  <dc:creator>srwambui</dc:creator>
  <cp:lastModifiedBy>Brandon</cp:lastModifiedBy>
  <cp:revision>69</cp:revision>
  <dcterms:created xsi:type="dcterms:W3CDTF">2014-02-05T02:45:29Z</dcterms:created>
  <dcterms:modified xsi:type="dcterms:W3CDTF">2014-02-13T22:28:13Z</dcterms:modified>
</cp:coreProperties>
</file>