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A2AE-B162-481B-8E82-45877C86F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4C9CC-CD08-494B-AC3D-E8BCD0C4B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6B5B-FC7F-4587-A4B6-F4036642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531B-1813-4439-957A-651CCCC746F7}" type="datetimeFigureOut">
              <a:rPr lang="en-SG" smtClean="0"/>
              <a:t>13/12/2018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E228A-B23A-4F83-9B8B-01186BAD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20BD-92F8-4862-B285-597CCE8E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C617-A6A5-418C-AE86-55039DC16C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1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BC0C-4E98-49DC-8498-DC1C61B7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38F65-47FA-45DF-A721-B4187A528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CE8F-7C55-4074-9AA5-AE154FE5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531B-1813-4439-957A-651CCCC746F7}" type="datetimeFigureOut">
              <a:rPr lang="en-SG" smtClean="0"/>
              <a:t>13/12/2018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0E8C-B89D-448F-9B03-1B6494AE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0D6B9-9A86-41C5-BADF-1F944310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C617-A6A5-418C-AE86-55039DC16C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512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2715D-E309-4DB9-BB38-B45094E9D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2FEF0-FB56-4473-9E59-107BE95A7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E864-C45E-4144-97C4-E5A59D51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531B-1813-4439-957A-651CCCC746F7}" type="datetimeFigureOut">
              <a:rPr lang="en-SG" smtClean="0"/>
              <a:t>13/12/2018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41DE-A447-44A1-94B1-CF330584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DE007-9C07-490E-B346-652892B8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C617-A6A5-418C-AE86-55039DC16C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69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678C-A58E-495E-B10E-3A9BF4E6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8F6B-EA06-47AC-8230-6A64B554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430C-0CAD-4A05-A82B-BD82F294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531B-1813-4439-957A-651CCCC746F7}" type="datetimeFigureOut">
              <a:rPr lang="en-SG" smtClean="0"/>
              <a:t>13/12/2018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F2922-1AA9-45E3-9918-35DAA043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EB10-B517-4533-80B8-24B878C6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C617-A6A5-418C-AE86-55039DC16C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79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D32F-BC7E-4ECE-81EA-9967A9CD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B7898-EB6E-42F5-B1E2-F351FF54A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25EFB-28BA-4CB2-AD61-DF201789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531B-1813-4439-957A-651CCCC746F7}" type="datetimeFigureOut">
              <a:rPr lang="en-SG" smtClean="0"/>
              <a:t>13/12/2018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11356-BC32-46E3-8532-5ADBD391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4371B-9DBF-4C16-998A-F2A2B66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C617-A6A5-418C-AE86-55039DC16C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07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72F-AF3E-44B8-BAA0-F009C0AC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9669-AA6B-459B-BA59-F3CF969E3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DF28B-A7F9-46D4-83A1-61A9D1472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D64F6-7B7D-4FDF-A755-A92E9741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531B-1813-4439-957A-651CCCC746F7}" type="datetimeFigureOut">
              <a:rPr lang="en-SG" smtClean="0"/>
              <a:t>13/12/2018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AFEE7-DF28-4217-A558-7D0A2EC4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54B7E-87B5-4620-A76D-8CE27E29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C617-A6A5-418C-AE86-55039DC16C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78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F099-D1D8-4349-A0C0-20C1532D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33789-300F-4096-B9D6-04549697A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F38CB-D87E-4ACA-8EFD-3AE60510D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3905D-A9F7-402A-ADB8-CC3DABC1F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9F59E-EEEB-444B-B422-600CB6098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4767B-B5C5-49AA-BDAF-4D4E26A0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531B-1813-4439-957A-651CCCC746F7}" type="datetimeFigureOut">
              <a:rPr lang="en-SG" smtClean="0"/>
              <a:t>13/12/2018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3CB8A-9FF5-446E-95DE-9A5AE27C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86A25-2F3C-49E5-9928-A7A21244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C617-A6A5-418C-AE86-55039DC16C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16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A080-CC39-4632-A4D7-F717F572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DB0A8-342A-4CC8-965A-B8A48CDE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531B-1813-4439-957A-651CCCC746F7}" type="datetimeFigureOut">
              <a:rPr lang="en-SG" smtClean="0"/>
              <a:t>13/12/2018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39E3E-5B7C-4A2A-BD98-1618822F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8765A-F9FA-4C02-960C-01926E93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C617-A6A5-418C-AE86-55039DC16C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681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91A41-E8D4-4F88-88E1-1A9B7FA6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531B-1813-4439-957A-651CCCC746F7}" type="datetimeFigureOut">
              <a:rPr lang="en-SG" smtClean="0"/>
              <a:t>13/12/2018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A88C0-E3C1-43DB-A4D6-07D076B6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4AF54-243B-457A-A675-4E064109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C617-A6A5-418C-AE86-55039DC16C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438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E53B-D972-4AD1-932B-3A2F5F15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4160-CA1C-4203-947C-E8252D34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789E7-2DD6-4D4A-B7CC-3BDC6C503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6C889-CF59-480D-95E1-9C3EE4E2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531B-1813-4439-957A-651CCCC746F7}" type="datetimeFigureOut">
              <a:rPr lang="en-SG" smtClean="0"/>
              <a:t>13/12/2018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149A4-5B3A-4D2A-A156-A7E9A8AD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9917D-3B93-4870-A2D9-82316B99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C617-A6A5-418C-AE86-55039DC16C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94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A170-0EA2-4A88-A1D3-E47F0A5C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354C8-4226-4DCF-8504-0AB5A8C41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70507-86BF-46C5-BB3E-E1BE2366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31E8-6281-47D1-87F6-2E8EE8E1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531B-1813-4439-957A-651CCCC746F7}" type="datetimeFigureOut">
              <a:rPr lang="en-SG" smtClean="0"/>
              <a:t>13/12/2018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9B89F-78BA-406A-8155-78E718A6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FD371-8E98-4365-98EC-61054ABA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C617-A6A5-418C-AE86-55039DC16C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9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1A751-DB45-466B-B8FF-500BF9D6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44250-AE91-4AF2-945B-1734F04E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8695-0553-4D11-AF3A-7343F6D85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531B-1813-4439-957A-651CCCC746F7}" type="datetimeFigureOut">
              <a:rPr lang="en-SG" smtClean="0"/>
              <a:t>13/12/2018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27057-9C0A-4FF5-80A8-5B5309BF6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494BF-630C-405A-B1F7-2F4CCC9FF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CC617-A6A5-418C-AE86-55039DC16C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899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5BCE-0126-4D19-93A3-61A4C67CF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Function Prototype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CBFEB-CE8A-4C74-B7B5-9EB20C2D1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022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0C87-448D-427E-9CE6-3E046CA8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Group - </a:t>
            </a:r>
            <a:r>
              <a:rPr lang="en-SG" dirty="0" err="1"/>
              <a:t>Github</a:t>
            </a:r>
            <a:r>
              <a:rPr lang="en-SG" dirty="0"/>
              <a:t> link - …….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9FD5F7-97C2-4E6F-9092-0A20DE78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990247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393">
                  <a:extLst>
                    <a:ext uri="{9D8B030D-6E8A-4147-A177-3AD203B41FA5}">
                      <a16:colId xmlns:a16="http://schemas.microsoft.com/office/drawing/2014/main" val="3058561924"/>
                    </a:ext>
                  </a:extLst>
                </a:gridCol>
                <a:gridCol w="1844566">
                  <a:extLst>
                    <a:ext uri="{9D8B030D-6E8A-4147-A177-3AD203B41FA5}">
                      <a16:colId xmlns:a16="http://schemas.microsoft.com/office/drawing/2014/main" val="2326322649"/>
                    </a:ext>
                  </a:extLst>
                </a:gridCol>
                <a:gridCol w="7128641">
                  <a:extLst>
                    <a:ext uri="{9D8B030D-6E8A-4147-A177-3AD203B41FA5}">
                      <a16:colId xmlns:a16="http://schemas.microsoft.com/office/drawing/2014/main" val="254478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No. of check-in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Purpose of </a:t>
                      </a:r>
                      <a:r>
                        <a:rPr lang="en-SG" dirty="0" err="1"/>
                        <a:t>checkin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0476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SG" dirty="0"/>
                        <a:t>Student 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E.g. to include login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049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E.g. to implement persistence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288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E.g. to include navigation 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626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SG" dirty="0"/>
                        <a:t>Student 2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833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177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SG" dirty="0"/>
                        <a:t>Student 3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6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781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8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Student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55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SG" dirty="0"/>
                        <a:t>Student 5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2284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6848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76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A5C59-8E2C-4129-B9D2-D5AEC9E8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8556"/>
            <a:ext cx="10515600" cy="6049106"/>
          </a:xfrm>
        </p:spPr>
        <p:txBody>
          <a:bodyPr>
            <a:normAutofit/>
          </a:bodyPr>
          <a:lstStyle/>
          <a:p>
            <a:r>
              <a:rPr lang="en-SG" sz="2000" dirty="0"/>
              <a:t>Swam </a:t>
            </a:r>
          </a:p>
          <a:p>
            <a:pPr>
              <a:buFontTx/>
              <a:buChar char="-"/>
            </a:pPr>
            <a:r>
              <a:rPr lang="en-SG" sz="2000" dirty="0"/>
              <a:t>No. of check-in: 6</a:t>
            </a:r>
          </a:p>
          <a:p>
            <a:pPr lvl="1">
              <a:buFontTx/>
              <a:buChar char="-"/>
            </a:pPr>
            <a:r>
              <a:rPr lang="en-SG" sz="2000" dirty="0"/>
              <a:t>Main.py </a:t>
            </a:r>
          </a:p>
          <a:p>
            <a:pPr lvl="1">
              <a:buFontTx/>
              <a:buChar char="-"/>
            </a:pPr>
            <a:r>
              <a:rPr lang="en-SG" sz="2000" dirty="0"/>
              <a:t>Added navigation bar</a:t>
            </a:r>
          </a:p>
          <a:p>
            <a:pPr lvl="1">
              <a:buFontTx/>
              <a:buChar char="-"/>
            </a:pPr>
            <a:r>
              <a:rPr lang="en-SG" sz="2000" dirty="0"/>
              <a:t>Layout html, </a:t>
            </a:r>
            <a:r>
              <a:rPr lang="en-SG" sz="2000" dirty="0" err="1"/>
              <a:t>css</a:t>
            </a:r>
            <a:endParaRPr lang="en-SG" sz="2000" dirty="0"/>
          </a:p>
          <a:p>
            <a:pPr lvl="1">
              <a:buFontTx/>
              <a:buChar char="-"/>
            </a:pPr>
            <a:r>
              <a:rPr lang="en-SG" sz="2000" dirty="0"/>
              <a:t>Homepage html, </a:t>
            </a:r>
            <a:r>
              <a:rPr lang="en-SG" sz="2000" dirty="0" err="1"/>
              <a:t>css</a:t>
            </a:r>
            <a:r>
              <a:rPr lang="en-SG" sz="2000" dirty="0"/>
              <a:t>, </a:t>
            </a:r>
            <a:r>
              <a:rPr lang="en-SG" sz="2000" dirty="0" err="1"/>
              <a:t>js</a:t>
            </a:r>
            <a:endParaRPr lang="en-SG" sz="2000" dirty="0"/>
          </a:p>
          <a:p>
            <a:pPr lvl="1">
              <a:buFontTx/>
              <a:buChar char="-"/>
            </a:pPr>
            <a:r>
              <a:rPr lang="en-SG" sz="2000" dirty="0"/>
              <a:t>Login </a:t>
            </a:r>
            <a:r>
              <a:rPr lang="en-SG" sz="2000" dirty="0" err="1"/>
              <a:t>py</a:t>
            </a:r>
            <a:r>
              <a:rPr lang="en-SG" sz="2000" dirty="0"/>
              <a:t>, html, </a:t>
            </a:r>
            <a:r>
              <a:rPr lang="en-SG" sz="2000" dirty="0" err="1"/>
              <a:t>css</a:t>
            </a:r>
            <a:r>
              <a:rPr lang="en-SG" sz="2000" dirty="0"/>
              <a:t> and </a:t>
            </a:r>
            <a:r>
              <a:rPr lang="en-SG" sz="2000" dirty="0" err="1"/>
              <a:t>js</a:t>
            </a:r>
            <a:endParaRPr lang="en-SG" sz="2000" dirty="0"/>
          </a:p>
          <a:p>
            <a:pPr lvl="1">
              <a:buFontTx/>
              <a:buChar char="-"/>
            </a:pPr>
            <a:r>
              <a:rPr lang="en-SG" sz="2000" dirty="0"/>
              <a:t>Shop html, </a:t>
            </a:r>
            <a:r>
              <a:rPr lang="en-SG" sz="2000" dirty="0" err="1"/>
              <a:t>css</a:t>
            </a:r>
            <a:r>
              <a:rPr lang="en-SG" sz="2000" dirty="0"/>
              <a:t> and </a:t>
            </a:r>
            <a:r>
              <a:rPr lang="en-SG" sz="2000" dirty="0" err="1"/>
              <a:t>js</a:t>
            </a:r>
            <a:endParaRPr lang="en-SG" sz="2000" dirty="0"/>
          </a:p>
          <a:p>
            <a:r>
              <a:rPr lang="en-SG" sz="2000" dirty="0" err="1"/>
              <a:t>Kun</a:t>
            </a:r>
            <a:r>
              <a:rPr lang="en-SG" sz="2000" dirty="0"/>
              <a:t> </a:t>
            </a:r>
            <a:r>
              <a:rPr lang="en-SG" sz="2000" dirty="0" err="1"/>
              <a:t>Jie</a:t>
            </a:r>
            <a:endParaRPr lang="en-SG" sz="2000" dirty="0"/>
          </a:p>
          <a:p>
            <a:pPr>
              <a:buFontTx/>
              <a:buChar char="-"/>
            </a:pPr>
            <a:r>
              <a:rPr lang="en-SG" sz="2000" dirty="0"/>
              <a:t>No. of check-in: 2</a:t>
            </a:r>
          </a:p>
          <a:p>
            <a:pPr lvl="1">
              <a:buFontTx/>
              <a:buChar char="-"/>
            </a:pPr>
            <a:r>
              <a:rPr lang="en-SG" sz="2000" dirty="0"/>
              <a:t>Game html, </a:t>
            </a:r>
            <a:r>
              <a:rPr lang="en-SG" sz="2000" dirty="0" err="1"/>
              <a:t>css</a:t>
            </a:r>
            <a:r>
              <a:rPr lang="en-SG" sz="2000" dirty="0"/>
              <a:t>, </a:t>
            </a:r>
            <a:r>
              <a:rPr lang="en-SG" sz="2000" dirty="0" err="1"/>
              <a:t>js</a:t>
            </a:r>
            <a:r>
              <a:rPr lang="en-SG" sz="2000" dirty="0"/>
              <a:t>,  images</a:t>
            </a:r>
          </a:p>
          <a:p>
            <a:pPr lvl="1">
              <a:buFontTx/>
              <a:buChar char="-"/>
            </a:pPr>
            <a:r>
              <a:rPr lang="en-SG" sz="2000" dirty="0"/>
              <a:t>Guide html, </a:t>
            </a:r>
            <a:r>
              <a:rPr lang="en-SG" sz="2000" dirty="0" err="1"/>
              <a:t>css</a:t>
            </a:r>
            <a:r>
              <a:rPr lang="en-SG" sz="2000" dirty="0"/>
              <a:t>, </a:t>
            </a:r>
            <a:r>
              <a:rPr lang="en-SG" sz="2000" dirty="0" err="1"/>
              <a:t>img</a:t>
            </a:r>
            <a:endParaRPr lang="en-SG" sz="2000" dirty="0"/>
          </a:p>
          <a:p>
            <a:r>
              <a:rPr lang="en-SG" sz="2000" dirty="0"/>
              <a:t>Keith</a:t>
            </a:r>
          </a:p>
          <a:p>
            <a:pPr>
              <a:buFontTx/>
              <a:buChar char="-"/>
            </a:pPr>
            <a:r>
              <a:rPr lang="en-SG" sz="2000" dirty="0"/>
              <a:t>No. of check-in: 2</a:t>
            </a:r>
          </a:p>
          <a:p>
            <a:pPr lvl="1">
              <a:buFontTx/>
              <a:buChar char="-"/>
            </a:pPr>
            <a:r>
              <a:rPr lang="en-SG" sz="2000" dirty="0" err="1"/>
              <a:t>Faq</a:t>
            </a:r>
            <a:r>
              <a:rPr lang="en-SG" sz="2000" dirty="0"/>
              <a:t> html, </a:t>
            </a:r>
            <a:r>
              <a:rPr lang="en-SG" sz="2000" dirty="0" err="1"/>
              <a:t>css</a:t>
            </a:r>
            <a:r>
              <a:rPr lang="en-SG" sz="2000" dirty="0"/>
              <a:t>, </a:t>
            </a:r>
            <a:r>
              <a:rPr lang="en-SG" sz="2000" dirty="0" err="1"/>
              <a:t>js</a:t>
            </a:r>
            <a:endParaRPr lang="en-SG" sz="2000" dirty="0"/>
          </a:p>
          <a:p>
            <a:pPr lvl="1">
              <a:buFontTx/>
              <a:buChar char="-"/>
            </a:pPr>
            <a:r>
              <a:rPr lang="en-SG" sz="2000" dirty="0"/>
              <a:t>Profile 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A0AC52-2ACE-4814-9CF5-B1482987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57"/>
            <a:ext cx="10515600" cy="522898"/>
          </a:xfrm>
        </p:spPr>
        <p:txBody>
          <a:bodyPr>
            <a:normAutofit/>
          </a:bodyPr>
          <a:lstStyle/>
          <a:p>
            <a:r>
              <a:rPr lang="en-SG" sz="2800" b="1" u="sng" dirty="0"/>
              <a:t>Group - </a:t>
            </a:r>
            <a:r>
              <a:rPr lang="en-SG" sz="2800" b="1" u="sng" dirty="0" err="1"/>
              <a:t>Github</a:t>
            </a:r>
            <a:r>
              <a:rPr lang="en-SG" sz="2800" b="1" u="sng" dirty="0"/>
              <a:t> link - https://github.com/swamhtettun/OOPP.git</a:t>
            </a:r>
          </a:p>
        </p:txBody>
      </p:sp>
    </p:spTree>
    <p:extLst>
      <p:ext uri="{BB962C8B-B14F-4D97-AF65-F5344CB8AC3E}">
        <p14:creationId xmlns:p14="http://schemas.microsoft.com/office/powerpoint/2010/main" val="370326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0C74-9DCC-4075-A8B4-5871B8FD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Group - UI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FD65-1779-49A1-BA4D-7A831EB4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Total number of features: 7</a:t>
            </a:r>
          </a:p>
          <a:p>
            <a:r>
              <a:rPr lang="en-SG" dirty="0"/>
              <a:t>No. of features completed: 4½</a:t>
            </a:r>
          </a:p>
          <a:p>
            <a:r>
              <a:rPr lang="en-SG" dirty="0" err="1"/>
              <a:t>Github</a:t>
            </a:r>
            <a:r>
              <a:rPr lang="en-SG" dirty="0"/>
              <a:t> link: https://github.com/swamhtettun/OOPP.git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26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02C9-D5ED-4FAD-8F80-2A393F64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Individual – Your Name: Swam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FF56C9-CE27-44A6-BE2C-4317A71C2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212786"/>
              </p:ext>
            </p:extLst>
          </p:nvPr>
        </p:nvGraphicFramePr>
        <p:xfrm>
          <a:off x="690905" y="2463800"/>
          <a:ext cx="1095011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510">
                  <a:extLst>
                    <a:ext uri="{9D8B030D-6E8A-4147-A177-3AD203B41FA5}">
                      <a16:colId xmlns:a16="http://schemas.microsoft.com/office/drawing/2014/main" val="243447113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9580190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26661660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22945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Has python code?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Has HTML code?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Has persistence storage?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Others (</a:t>
                      </a:r>
                      <a:r>
                        <a:rPr lang="en-SG" dirty="0" err="1"/>
                        <a:t>e.g</a:t>
                      </a:r>
                      <a:r>
                        <a:rPr lang="en-SG" dirty="0"/>
                        <a:t> API)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8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4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Filename:</a:t>
                      </a:r>
                    </a:p>
                    <a:p>
                      <a:r>
                        <a:rPr lang="en-SG" dirty="0"/>
                        <a:t>Method: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Filename: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Filename:</a:t>
                      </a:r>
                    </a:p>
                    <a:p>
                      <a:r>
                        <a:rPr lang="en-SG" dirty="0"/>
                        <a:t>Information stored: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Call </a:t>
                      </a:r>
                      <a:r>
                        <a:rPr lang="en-SG" dirty="0" err="1"/>
                        <a:t>smrt</a:t>
                      </a:r>
                      <a:r>
                        <a:rPr lang="en-SG" dirty="0"/>
                        <a:t> API for retrieving MRT timing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2862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9745FB-36A7-470D-8CAE-C5897CC6D6E8}"/>
              </a:ext>
            </a:extLst>
          </p:cNvPr>
          <p:cNvSpPr txBox="1"/>
          <p:nvPr/>
        </p:nvSpPr>
        <p:spPr>
          <a:xfrm>
            <a:off x="838200" y="1837260"/>
            <a:ext cx="264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1. Title on </a:t>
            </a:r>
            <a:r>
              <a:rPr lang="en-SG" dirty="0" err="1"/>
              <a:t>Github</a:t>
            </a:r>
            <a:r>
              <a:rPr lang="en-SG" dirty="0"/>
              <a:t>: Create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05B2B6-90F4-4B49-AC74-9A5BAABF7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36556"/>
              </p:ext>
            </p:extLst>
          </p:nvPr>
        </p:nvGraphicFramePr>
        <p:xfrm>
          <a:off x="690905" y="4102768"/>
          <a:ext cx="10950110" cy="2121183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1986034">
                  <a:extLst>
                    <a:ext uri="{9D8B030D-6E8A-4147-A177-3AD203B41FA5}">
                      <a16:colId xmlns:a16="http://schemas.microsoft.com/office/drawing/2014/main" val="3708372588"/>
                    </a:ext>
                  </a:extLst>
                </a:gridCol>
                <a:gridCol w="8964076">
                  <a:extLst>
                    <a:ext uri="{9D8B030D-6E8A-4147-A177-3AD203B41FA5}">
                      <a16:colId xmlns:a16="http://schemas.microsoft.com/office/drawing/2014/main" val="526984731"/>
                    </a:ext>
                  </a:extLst>
                </a:gridCol>
              </a:tblGrid>
              <a:tr h="1208269">
                <a:tc>
                  <a:txBody>
                    <a:bodyPr/>
                    <a:lstStyle/>
                    <a:p>
                      <a:r>
                        <a:rPr lang="en-SG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The website will only show the classes that belong to the lecturer. With just a click of a button, the students’ name and contact number will be displayed. Click on the student’s name to view the attendance of a student.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02908"/>
                  </a:ext>
                </a:extLst>
              </a:tr>
              <a:tr h="912914">
                <a:tc>
                  <a:txBody>
                    <a:bodyPr/>
                    <a:lstStyle/>
                    <a:p>
                      <a:r>
                        <a:rPr lang="en-SG" dirty="0"/>
                        <a:t>Consideration to user’s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 prevent the page from looking cluttered, only the names and contacts are shown. If the user wants to find out more about a particular student, he can click on the student’s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61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02C9-D5ED-4FAD-8F80-2A393F64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Individual – Your Name: John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FF56C9-CE27-44A6-BE2C-4317A71C292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90905" y="2463800"/>
          <a:ext cx="1095011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510">
                  <a:extLst>
                    <a:ext uri="{9D8B030D-6E8A-4147-A177-3AD203B41FA5}">
                      <a16:colId xmlns:a16="http://schemas.microsoft.com/office/drawing/2014/main" val="243447113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9580190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26661660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22945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Has python code?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Has HTML code?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Has persistence storage?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Others (</a:t>
                      </a:r>
                      <a:r>
                        <a:rPr lang="en-SG" dirty="0" err="1"/>
                        <a:t>e.g</a:t>
                      </a:r>
                      <a:r>
                        <a:rPr lang="en-SG" dirty="0"/>
                        <a:t> API)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8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4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Filename:</a:t>
                      </a:r>
                    </a:p>
                    <a:p>
                      <a:r>
                        <a:rPr lang="en-SG" dirty="0"/>
                        <a:t>Method: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Filename: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Filename:</a:t>
                      </a:r>
                    </a:p>
                    <a:p>
                      <a:r>
                        <a:rPr lang="en-SG" dirty="0"/>
                        <a:t>Information stored: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Call </a:t>
                      </a:r>
                      <a:r>
                        <a:rPr lang="en-SG" dirty="0" err="1"/>
                        <a:t>smrt</a:t>
                      </a:r>
                      <a:r>
                        <a:rPr lang="en-SG" dirty="0"/>
                        <a:t> API for retrieving MRT timing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2862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9745FB-36A7-470D-8CAE-C5897CC6D6E8}"/>
              </a:ext>
            </a:extLst>
          </p:cNvPr>
          <p:cNvSpPr txBox="1"/>
          <p:nvPr/>
        </p:nvSpPr>
        <p:spPr>
          <a:xfrm>
            <a:off x="838200" y="1837260"/>
            <a:ext cx="333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1. Title on Waffle: Create class list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05B2B6-90F4-4B49-AC74-9A5BAABF77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0905" y="4102768"/>
          <a:ext cx="10950110" cy="2121183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1986034">
                  <a:extLst>
                    <a:ext uri="{9D8B030D-6E8A-4147-A177-3AD203B41FA5}">
                      <a16:colId xmlns:a16="http://schemas.microsoft.com/office/drawing/2014/main" val="3708372588"/>
                    </a:ext>
                  </a:extLst>
                </a:gridCol>
                <a:gridCol w="8964076">
                  <a:extLst>
                    <a:ext uri="{9D8B030D-6E8A-4147-A177-3AD203B41FA5}">
                      <a16:colId xmlns:a16="http://schemas.microsoft.com/office/drawing/2014/main" val="526984731"/>
                    </a:ext>
                  </a:extLst>
                </a:gridCol>
              </a:tblGrid>
              <a:tr h="1208269">
                <a:tc>
                  <a:txBody>
                    <a:bodyPr/>
                    <a:lstStyle/>
                    <a:p>
                      <a:r>
                        <a:rPr lang="en-SG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The website will only show the classes that belong to the lecturer. With just a click of a button, the students’ name and contact number will be displayed. Click on the student’s name to view the attendance of a student.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02908"/>
                  </a:ext>
                </a:extLst>
              </a:tr>
              <a:tr h="912914">
                <a:tc>
                  <a:txBody>
                    <a:bodyPr/>
                    <a:lstStyle/>
                    <a:p>
                      <a:r>
                        <a:rPr lang="en-SG" dirty="0"/>
                        <a:t>Consideration to user’s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 prevent the page from looking cluttered, only the names and contacts are shown. If the user wants to find out more about a particular student, he can click on the student’s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03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02C9-D5ED-4FAD-8F80-2A393F64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Individual – Your Name: John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FF56C9-CE27-44A6-BE2C-4317A71C292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90905" y="2463800"/>
          <a:ext cx="1095011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510">
                  <a:extLst>
                    <a:ext uri="{9D8B030D-6E8A-4147-A177-3AD203B41FA5}">
                      <a16:colId xmlns:a16="http://schemas.microsoft.com/office/drawing/2014/main" val="243447113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9580190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26661660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22945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Has python code?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Has HTML code?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Has persistence storage?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Others (</a:t>
                      </a:r>
                      <a:r>
                        <a:rPr lang="en-SG" dirty="0" err="1"/>
                        <a:t>e.g</a:t>
                      </a:r>
                      <a:r>
                        <a:rPr lang="en-SG" dirty="0"/>
                        <a:t> API)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8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4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Filename:</a:t>
                      </a:r>
                    </a:p>
                    <a:p>
                      <a:r>
                        <a:rPr lang="en-SG" dirty="0"/>
                        <a:t>Method: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Filename: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Filename:</a:t>
                      </a:r>
                    </a:p>
                    <a:p>
                      <a:r>
                        <a:rPr lang="en-SG" dirty="0"/>
                        <a:t>Information stored: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Call </a:t>
                      </a:r>
                      <a:r>
                        <a:rPr lang="en-SG" dirty="0" err="1"/>
                        <a:t>smrt</a:t>
                      </a:r>
                      <a:r>
                        <a:rPr lang="en-SG" dirty="0"/>
                        <a:t> API for retrieving MRT timing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2862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9745FB-36A7-470D-8CAE-C5897CC6D6E8}"/>
              </a:ext>
            </a:extLst>
          </p:cNvPr>
          <p:cNvSpPr txBox="1"/>
          <p:nvPr/>
        </p:nvSpPr>
        <p:spPr>
          <a:xfrm>
            <a:off x="838200" y="1837260"/>
            <a:ext cx="333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1. Title on Waffle: Create class list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05B2B6-90F4-4B49-AC74-9A5BAABF77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0905" y="4102768"/>
          <a:ext cx="10950110" cy="2121183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1986034">
                  <a:extLst>
                    <a:ext uri="{9D8B030D-6E8A-4147-A177-3AD203B41FA5}">
                      <a16:colId xmlns:a16="http://schemas.microsoft.com/office/drawing/2014/main" val="3708372588"/>
                    </a:ext>
                  </a:extLst>
                </a:gridCol>
                <a:gridCol w="8964076">
                  <a:extLst>
                    <a:ext uri="{9D8B030D-6E8A-4147-A177-3AD203B41FA5}">
                      <a16:colId xmlns:a16="http://schemas.microsoft.com/office/drawing/2014/main" val="526984731"/>
                    </a:ext>
                  </a:extLst>
                </a:gridCol>
              </a:tblGrid>
              <a:tr h="1208269">
                <a:tc>
                  <a:txBody>
                    <a:bodyPr/>
                    <a:lstStyle/>
                    <a:p>
                      <a:r>
                        <a:rPr lang="en-SG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The website will only show the classes that belong to the lecturer. With just a click of a button, the students’ name and contact number will be displayed. Click on the student’s name to view the attendance of a student.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02908"/>
                  </a:ext>
                </a:extLst>
              </a:tr>
              <a:tr h="912914">
                <a:tc>
                  <a:txBody>
                    <a:bodyPr/>
                    <a:lstStyle/>
                    <a:p>
                      <a:r>
                        <a:rPr lang="en-SG" dirty="0"/>
                        <a:t>Consideration to user’s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 prevent the page from looking cluttered, only the names and contacts are shown. If the user wants to find out more about a particular student, he can click on the student’s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28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659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Function Prototype Review</vt:lpstr>
      <vt:lpstr>Group - Github link - …….</vt:lpstr>
      <vt:lpstr>Group - Github link - https://github.com/swamhtettun/OOPP.git</vt:lpstr>
      <vt:lpstr>Group - UI Prototype</vt:lpstr>
      <vt:lpstr>Individual – Your Name: Swam</vt:lpstr>
      <vt:lpstr>Individual – Your Name: John</vt:lpstr>
      <vt:lpstr>Individual – Your Name: John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Prototype Review</dc:title>
  <dc:creator>Li Chien Chua</dc:creator>
  <cp:lastModifiedBy>swamhtettun@outlook.com</cp:lastModifiedBy>
  <cp:revision>12</cp:revision>
  <dcterms:created xsi:type="dcterms:W3CDTF">2018-12-04T14:48:16Z</dcterms:created>
  <dcterms:modified xsi:type="dcterms:W3CDTF">2018-12-13T14:40:30Z</dcterms:modified>
</cp:coreProperties>
</file>