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9" r:id="rId6"/>
    <p:sldId id="270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34278"/>
            <a:ext cx="11029615" cy="4641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ata\u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Snowflake Data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Bulk Load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DCD5-31D2-4191-3AFD-31D9196C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unloading – External Stage</a:t>
            </a:r>
          </a:p>
        </p:txBody>
      </p:sp>
      <p:pic>
        <p:nvPicPr>
          <p:cNvPr id="4098" name="Picture 2" descr="Unloading data to S3">
            <a:extLst>
              <a:ext uri="{FF2B5EF4-FFF2-40B4-BE49-F238E27FC236}">
                <a16:creationId xmlns:a16="http://schemas.microsoft.com/office/drawing/2014/main" id="{915E6E9D-48C5-72AF-F904-C8C5238A8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24" y="1389483"/>
            <a:ext cx="6472747" cy="53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loading overview">
            <a:extLst>
              <a:ext uri="{FF2B5EF4-FFF2-40B4-BE49-F238E27FC236}">
                <a16:creationId xmlns:a16="http://schemas.microsoft.com/office/drawing/2014/main" id="{5C500E93-DF8A-4002-7EFA-ACCF47DCD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9483"/>
            <a:ext cx="5384451" cy="526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7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DCD5-31D2-4191-3AFD-31D9196C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unloading – External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BBE7-DC00-ED02-0731-415A99B0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COPY via named stage:</a:t>
            </a:r>
          </a:p>
          <a:p>
            <a:pPr lvl="1"/>
            <a:r>
              <a:rPr lang="en-US" dirty="0"/>
              <a:t>CREATE OR REPLACE STAGE </a:t>
            </a:r>
            <a:r>
              <a:rPr lang="en-US" dirty="0" err="1"/>
              <a:t>my_ext_unload_stage</a:t>
            </a:r>
            <a:r>
              <a:rPr lang="en-US" dirty="0"/>
              <a:t> URL='s3://unload/files/'</a:t>
            </a:r>
          </a:p>
          <a:p>
            <a:pPr lvl="1"/>
            <a:r>
              <a:rPr lang="en-US" dirty="0"/>
              <a:t>    STORAGE_INTEGRATION = s3_int</a:t>
            </a:r>
          </a:p>
          <a:p>
            <a:pPr lvl="1"/>
            <a:r>
              <a:rPr lang="en-US" dirty="0"/>
              <a:t>    FILE_FORMAT = </a:t>
            </a:r>
            <a:r>
              <a:rPr lang="en-US" dirty="0" err="1"/>
              <a:t>my_csv_unload_format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COPY INTO @my_ext_unload_stage/d1 from </a:t>
            </a:r>
            <a:r>
              <a:rPr lang="en-US" dirty="0" err="1"/>
              <a:t>mytable</a:t>
            </a:r>
            <a:r>
              <a:rPr lang="en-US" dirty="0"/>
              <a:t>;</a:t>
            </a:r>
          </a:p>
          <a:p>
            <a:r>
              <a:rPr lang="en-US" dirty="0"/>
              <a:t>Unloading Data Directly into an S3 Bucket</a:t>
            </a:r>
          </a:p>
          <a:p>
            <a:pPr lvl="1"/>
            <a:r>
              <a:rPr lang="en-US" dirty="0"/>
              <a:t>COPY INTO s3://mybucket/unload/ from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err="1"/>
              <a:t>storage_integration</a:t>
            </a:r>
            <a:r>
              <a:rPr lang="en-US" dirty="0"/>
              <a:t> = s3_int;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3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0E43-5491-14C6-54D4-D398F755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Unloading – Via internal Stage</a:t>
            </a:r>
          </a:p>
        </p:txBody>
      </p:sp>
      <p:pic>
        <p:nvPicPr>
          <p:cNvPr id="3074" name="Picture 2" descr="Unloading data to a Snowflake stage">
            <a:extLst>
              <a:ext uri="{FF2B5EF4-FFF2-40B4-BE49-F238E27FC236}">
                <a16:creationId xmlns:a16="http://schemas.microsoft.com/office/drawing/2014/main" id="{131F91A1-8A95-C7BA-08CE-8514A6A707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6" y="1585427"/>
            <a:ext cx="6266037" cy="40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loading overview">
            <a:extLst>
              <a:ext uri="{FF2B5EF4-FFF2-40B4-BE49-F238E27FC236}">
                <a16:creationId xmlns:a16="http://schemas.microsoft.com/office/drawing/2014/main" id="{B8B7E3B3-42F9-D0A3-5EB6-11852A3D3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4" y="1585427"/>
            <a:ext cx="5834434" cy="37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0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0E43-5491-14C6-54D4-D398F755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Unloading – Via internal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4BCD-7A7C-B37C-CED4-50E358B1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Unloading Data to a Named Internal Stage</a:t>
            </a:r>
          </a:p>
          <a:p>
            <a:pPr lvl="1"/>
            <a:r>
              <a:rPr lang="en-US" dirty="0"/>
              <a:t>CREATE OR REPLACE STAGE </a:t>
            </a:r>
            <a:r>
              <a:rPr lang="en-US" dirty="0" err="1"/>
              <a:t>my_unload_stage</a:t>
            </a:r>
            <a:endParaRPr lang="en-US" dirty="0"/>
          </a:p>
          <a:p>
            <a:pPr lvl="1"/>
            <a:r>
              <a:rPr lang="en-US" dirty="0"/>
              <a:t>  FILE_FORMAT = </a:t>
            </a:r>
            <a:r>
              <a:rPr lang="en-US" dirty="0" err="1"/>
              <a:t>my_csv_unload_format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COPY INTO @mystage/unload/ from </a:t>
            </a:r>
            <a:r>
              <a:rPr lang="en-US" dirty="0" err="1"/>
              <a:t>mytable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@mystage/unload/data_0_0_0.csv.gz </a:t>
            </a:r>
            <a:r>
              <a:rPr lang="en-US" dirty="0">
                <a:hlinkClick r:id="rId2" action="ppaction://hlinkfile"/>
              </a:rPr>
              <a:t>file://C:\data\unload</a:t>
            </a:r>
            <a:r>
              <a:rPr lang="en-US" dirty="0"/>
              <a:t>;</a:t>
            </a:r>
          </a:p>
          <a:p>
            <a:r>
              <a:rPr lang="en-US" dirty="0"/>
              <a:t>Unloading data via table stage</a:t>
            </a:r>
          </a:p>
          <a:p>
            <a:pPr lvl="1"/>
            <a:r>
              <a:rPr lang="en-US" dirty="0"/>
              <a:t>COPY INTO @%mytable/unload/ from </a:t>
            </a:r>
            <a:r>
              <a:rPr lang="en-US" dirty="0" err="1"/>
              <a:t>mytable</a:t>
            </a:r>
            <a:r>
              <a:rPr lang="en-US" dirty="0"/>
              <a:t> FILE_FORMAT = (FORMAT_NAME = '</a:t>
            </a:r>
            <a:r>
              <a:rPr lang="en-US" dirty="0" err="1"/>
              <a:t>my_csv_unload_format</a:t>
            </a:r>
            <a:r>
              <a:rPr lang="en-US" dirty="0"/>
              <a:t>' COMPRESSION = NONE);</a:t>
            </a:r>
          </a:p>
          <a:p>
            <a:pPr lvl="1"/>
            <a:r>
              <a:rPr lang="en-US" dirty="0"/>
              <a:t>GET @%mytable/unload/data_0_0_0.csv </a:t>
            </a:r>
            <a:r>
              <a:rPr lang="en-US" dirty="0">
                <a:hlinkClick r:id="rId2" action="ppaction://hlinkfile"/>
              </a:rPr>
              <a:t>file://C:\data\unload</a:t>
            </a:r>
            <a:r>
              <a:rPr lang="en-US" dirty="0"/>
              <a:t>;</a:t>
            </a:r>
          </a:p>
          <a:p>
            <a:r>
              <a:rPr lang="en-US" dirty="0"/>
              <a:t>Unloading Data to Your User Stage</a:t>
            </a:r>
          </a:p>
          <a:p>
            <a:pPr lvl="1"/>
            <a:r>
              <a:rPr lang="en-US" dirty="0"/>
              <a:t>COPY INTO @~/unload/ from </a:t>
            </a:r>
            <a:r>
              <a:rPr lang="en-US" dirty="0" err="1"/>
              <a:t>mytable</a:t>
            </a:r>
            <a:r>
              <a:rPr lang="en-US" dirty="0"/>
              <a:t> FILE_FORMAT = (FORMAT_NAME = '</a:t>
            </a:r>
            <a:r>
              <a:rPr lang="en-US" dirty="0" err="1"/>
              <a:t>my_csv_unload_format</a:t>
            </a:r>
            <a:r>
              <a:rPr lang="en-US" dirty="0"/>
              <a:t>' COMPRESSION = NONE);</a:t>
            </a:r>
          </a:p>
          <a:p>
            <a:pPr lvl="1"/>
            <a:r>
              <a:rPr lang="en-US" dirty="0"/>
              <a:t>GET @~/unload/data_0_0_0.csv file://C:\data\unload;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C945-5FF1-4E1A-989B-CD69C1CB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External Data loading </a:t>
            </a:r>
          </a:p>
        </p:txBody>
      </p:sp>
      <p:pic>
        <p:nvPicPr>
          <p:cNvPr id="5122" name="Picture 2" descr="Data loading overview">
            <a:extLst>
              <a:ext uri="{FF2B5EF4-FFF2-40B4-BE49-F238E27FC236}">
                <a16:creationId xmlns:a16="http://schemas.microsoft.com/office/drawing/2014/main" id="{E845E821-EE93-8C37-7085-308D211FD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923" y="1333499"/>
            <a:ext cx="5384451" cy="526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DDE-D75A-9B44-F8C8-F020D7ED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Data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9C82-D54D-B01E-BDDA-54AC874C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Data load from Structured data</a:t>
            </a:r>
          </a:p>
          <a:p>
            <a:r>
              <a:rPr lang="en-US" dirty="0"/>
              <a:t>Data load from semi-structured data</a:t>
            </a:r>
          </a:p>
          <a:p>
            <a:endParaRPr lang="en-US" dirty="0"/>
          </a:p>
          <a:p>
            <a:r>
              <a:rPr lang="en-US" dirty="0"/>
              <a:t>Data load from public s3 bucket</a:t>
            </a:r>
          </a:p>
          <a:p>
            <a:r>
              <a:rPr lang="en-US" dirty="0"/>
              <a:t>Data load from s3 bucket using secret key and access key</a:t>
            </a:r>
          </a:p>
          <a:p>
            <a:r>
              <a:rPr lang="en-US" dirty="0"/>
              <a:t>Data load using storage integration</a:t>
            </a:r>
          </a:p>
        </p:txBody>
      </p:sp>
    </p:spTree>
    <p:extLst>
      <p:ext uri="{BB962C8B-B14F-4D97-AF65-F5344CB8AC3E}">
        <p14:creationId xmlns:p14="http://schemas.microsoft.com/office/powerpoint/2010/main" val="337281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B168-2AAE-47C2-7EA3-4219EA2C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data from local file system</a:t>
            </a:r>
          </a:p>
        </p:txBody>
      </p:sp>
      <p:pic>
        <p:nvPicPr>
          <p:cNvPr id="1026" name="Picture 2" descr="Data loading overview">
            <a:extLst>
              <a:ext uri="{FF2B5EF4-FFF2-40B4-BE49-F238E27FC236}">
                <a16:creationId xmlns:a16="http://schemas.microsoft.com/office/drawing/2014/main" id="{0CB4C40C-556C-FE41-FB86-79513E6D9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66" y="1333500"/>
            <a:ext cx="7200868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4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A545-2F47-C7B9-2A33-40C36169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Internal Stages – USER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3FE0-D45F-42BE-2E33-8E28B2D9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Staging the Data Files</a:t>
            </a:r>
          </a:p>
          <a:p>
            <a:pPr lvl="1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User Stage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User stages are referenced using @~; e.g. use LIST @~ to list the files in a user stage.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Unlike named stages, user stages cannot be altered or dropped.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User stages do not support setting file format options. Instead, you must specify file format and copy options as part of the COPY INTO &lt;table&gt; command.</a:t>
            </a:r>
          </a:p>
          <a:p>
            <a:pPr lvl="2"/>
            <a:r>
              <a:rPr lang="en-US" b="1" dirty="0">
                <a:solidFill>
                  <a:srgbClr val="2C2F34"/>
                </a:solidFill>
                <a:latin typeface="Inter"/>
              </a:rPr>
              <a:t>E.g. PUT file://C:\data\data.csv @~/staged;</a:t>
            </a:r>
          </a:p>
          <a:p>
            <a:pPr lvl="2"/>
            <a:r>
              <a:rPr lang="en-US" b="1" dirty="0">
                <a:solidFill>
                  <a:srgbClr val="2C2F34"/>
                </a:solidFill>
                <a:latin typeface="Inter"/>
              </a:rPr>
              <a:t>LIST @~;</a:t>
            </a:r>
          </a:p>
          <a:p>
            <a:pPr lvl="2"/>
            <a:r>
              <a:rPr lang="en-US" b="1" dirty="0">
                <a:solidFill>
                  <a:srgbClr val="2C2F34"/>
                </a:solidFill>
                <a:latin typeface="Inter"/>
              </a:rPr>
              <a:t>COPY INTO </a:t>
            </a:r>
            <a:r>
              <a:rPr lang="en-US" b="1" dirty="0" err="1">
                <a:solidFill>
                  <a:srgbClr val="2C2F34"/>
                </a:solidFill>
                <a:latin typeface="Inter"/>
              </a:rPr>
              <a:t>mytable</a:t>
            </a:r>
            <a:r>
              <a:rPr lang="en-US" b="1" dirty="0">
                <a:solidFill>
                  <a:srgbClr val="2C2F34"/>
                </a:solidFill>
                <a:latin typeface="Inter"/>
              </a:rPr>
              <a:t> from @~/staged FILE_FORMAT = (FORMAT_NAME = '</a:t>
            </a:r>
            <a:r>
              <a:rPr lang="en-US" b="1" dirty="0" err="1">
                <a:solidFill>
                  <a:srgbClr val="2C2F34"/>
                </a:solidFill>
                <a:latin typeface="Inter"/>
              </a:rPr>
              <a:t>my_csv_format</a:t>
            </a:r>
            <a:r>
              <a:rPr lang="en-US" b="1" dirty="0">
                <a:solidFill>
                  <a:srgbClr val="2C2F34"/>
                </a:solidFill>
                <a:latin typeface="Inter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0717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A545-2F47-C7B9-2A33-40C36169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Internal Stages – TABLE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3FE0-D45F-42BE-2E33-8E28B2D9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Staging the Data Files</a:t>
            </a:r>
          </a:p>
          <a:p>
            <a:pPr lvl="1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Table Stage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Table stages have the same name as the table; e.g. a table named </a:t>
            </a:r>
            <a:r>
              <a:rPr lang="en-US" b="1" i="0" dirty="0" err="1">
                <a:solidFill>
                  <a:srgbClr val="2C2F34"/>
                </a:solidFill>
                <a:effectLst/>
                <a:latin typeface="Inter"/>
              </a:rPr>
              <a:t>mytable</a:t>
            </a:r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 has a stage referenced as @%mytable.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Unlike named stages, table stages cannot be altered or dropped.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Table stages do not support transforming data while loading it (i.e. using a query as the source for the COPY command).</a:t>
            </a:r>
          </a:p>
          <a:p>
            <a:pPr lvl="2"/>
            <a:r>
              <a:rPr lang="en-US" b="1" dirty="0">
                <a:solidFill>
                  <a:srgbClr val="2C2F34"/>
                </a:solidFill>
                <a:latin typeface="Inter"/>
              </a:rPr>
              <a:t>E.g. PUT file://C:\data\data.csv @%mytable;</a:t>
            </a:r>
          </a:p>
          <a:p>
            <a:pPr lvl="2"/>
            <a:r>
              <a:rPr lang="en-US" b="1" dirty="0">
                <a:solidFill>
                  <a:srgbClr val="2C2F34"/>
                </a:solidFill>
                <a:latin typeface="Inter"/>
              </a:rPr>
              <a:t>LIST @%mytable;</a:t>
            </a:r>
          </a:p>
          <a:p>
            <a:pPr lvl="2"/>
            <a:r>
              <a:rPr lang="en-US" b="1" dirty="0">
                <a:solidFill>
                  <a:srgbClr val="2C2F34"/>
                </a:solidFill>
                <a:latin typeface="Inter"/>
              </a:rPr>
              <a:t>COPY INTO </a:t>
            </a:r>
            <a:r>
              <a:rPr lang="en-US" b="1" dirty="0" err="1">
                <a:solidFill>
                  <a:srgbClr val="2C2F34"/>
                </a:solidFill>
                <a:latin typeface="Inter"/>
              </a:rPr>
              <a:t>mytable</a:t>
            </a:r>
            <a:r>
              <a:rPr lang="en-US" b="1" dirty="0">
                <a:solidFill>
                  <a:srgbClr val="2C2F34"/>
                </a:solidFill>
                <a:latin typeface="Inter"/>
              </a:rPr>
              <a:t> FILE_FORMAT = (TYPE = CSV FIELD_DELIMITER = '|' SKIP_HEADER = 1);</a:t>
            </a:r>
          </a:p>
          <a:p>
            <a:pPr marL="630000" lvl="2" indent="0">
              <a:buNone/>
            </a:pPr>
            <a:endParaRPr lang="en-US" b="1" dirty="0">
              <a:solidFill>
                <a:srgbClr val="2C2F34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666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A545-2F47-C7B9-2A33-40C36169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Internal Stages – NAMED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3FE0-D45F-42BE-2E33-8E28B2D9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Staging the Data Files</a:t>
            </a:r>
          </a:p>
          <a:p>
            <a:pPr lvl="1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Named Stage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Users with the appropriate privileges on the stage can load data into any table.</a:t>
            </a:r>
          </a:p>
          <a:p>
            <a:pPr lvl="2"/>
            <a:r>
              <a:rPr lang="en-US" b="1" i="0" dirty="0">
                <a:solidFill>
                  <a:srgbClr val="2C2F34"/>
                </a:solidFill>
                <a:effectLst/>
                <a:latin typeface="Inter"/>
              </a:rPr>
              <a:t>Because the stage is a database object, the security/access rules that apply to all objects apply. The privileges to use a stage can be granted or revoked from roles. In addition, ownership of the stage can be transferred to another role.</a:t>
            </a:r>
          </a:p>
          <a:p>
            <a:pPr lvl="2"/>
            <a:r>
              <a:rPr lang="en-US" dirty="0"/>
              <a:t>E.g. PUT file://C:\data\data.csv @my_stage;</a:t>
            </a:r>
          </a:p>
          <a:p>
            <a:pPr lvl="2"/>
            <a:r>
              <a:rPr lang="en-US" dirty="0"/>
              <a:t>LIST @my_stage;</a:t>
            </a:r>
          </a:p>
          <a:p>
            <a:pPr lvl="2"/>
            <a:r>
              <a:rPr lang="en-US" dirty="0"/>
              <a:t>COPY INTO </a:t>
            </a:r>
            <a:r>
              <a:rPr lang="en-US" dirty="0" err="1"/>
              <a:t>mytable</a:t>
            </a:r>
            <a:r>
              <a:rPr lang="en-US" dirty="0"/>
              <a:t> from @my_stage;</a:t>
            </a:r>
          </a:p>
        </p:txBody>
      </p:sp>
    </p:spTree>
    <p:extLst>
      <p:ext uri="{BB962C8B-B14F-4D97-AF65-F5344CB8AC3E}">
        <p14:creationId xmlns:p14="http://schemas.microsoft.com/office/powerpoint/2010/main" val="412630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F0E-AEB6-2AD3-F4F5-BE6EA955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Internal staged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02AB-3AAC-1D9C-6B52-71DAB6FA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Files that were loaded successfully can be deleted from the stage during a load by specifying the PURGE copy option in the COPY INTO &lt;table&gt; command.</a:t>
            </a:r>
          </a:p>
          <a:p>
            <a:pPr lvl="1"/>
            <a:r>
              <a:rPr lang="en-US" dirty="0"/>
              <a:t>Load files from a table’s stage into the table and purge files after loading. By default, COPY does not purge loaded files from the location. To purge the files after loading:</a:t>
            </a:r>
          </a:p>
          <a:p>
            <a:pPr lvl="1"/>
            <a:r>
              <a:rPr lang="en-US" dirty="0"/>
              <a:t>that all files successfully loaded into the table a Set PURGE=TRUE for the table to specify re purged after loading: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mytable</a:t>
            </a:r>
            <a:r>
              <a:rPr lang="en-US" dirty="0"/>
              <a:t> SET STAGE_COPY_OPTIONS = (PURGE = TRUE);</a:t>
            </a:r>
          </a:p>
          <a:p>
            <a:pPr lvl="2"/>
            <a:r>
              <a:rPr lang="en-US" dirty="0"/>
              <a:t>COPY INTO </a:t>
            </a:r>
            <a:r>
              <a:rPr lang="en-US" dirty="0" err="1"/>
              <a:t>mytable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You can also override any of the copy options directly in the COPY command:</a:t>
            </a:r>
          </a:p>
          <a:p>
            <a:pPr lvl="2"/>
            <a:r>
              <a:rPr lang="en-US" dirty="0"/>
              <a:t>COPY INTO </a:t>
            </a:r>
            <a:r>
              <a:rPr lang="en-US" dirty="0" err="1"/>
              <a:t>mytable</a:t>
            </a:r>
            <a:r>
              <a:rPr lang="en-US" dirty="0"/>
              <a:t> PURGE = TRUE;</a:t>
            </a:r>
          </a:p>
          <a:p>
            <a:r>
              <a:rPr lang="en-US" dirty="0"/>
              <a:t>After the load completes, use the REMOVE command to remove the files in the stage.</a:t>
            </a:r>
          </a:p>
          <a:p>
            <a:pPr lvl="1"/>
            <a:r>
              <a:rPr lang="en-US" dirty="0"/>
              <a:t>REMOVE @mystage/path1/subpath2;</a:t>
            </a:r>
          </a:p>
          <a:p>
            <a:pPr lvl="1"/>
            <a:r>
              <a:rPr lang="en-US" dirty="0"/>
              <a:t>REMOVE @%orders;</a:t>
            </a:r>
          </a:p>
          <a:p>
            <a:pPr lvl="1"/>
            <a:r>
              <a:rPr lang="en-US" dirty="0"/>
              <a:t>RM @~ pattern='.*jun.*';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5637-5AB0-1317-7971-0E3EFB1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DIRECTORY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AD39-6C02-0F4C-D2C9-418BF7F4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directory table is an implicit object layered on a stage (not a separate database object) and is conceptually similar to an external table because it stores file-level metadata about the data files in the stage. A directory table has no grantable privileges of its own.</a:t>
            </a:r>
          </a:p>
          <a:p>
            <a:r>
              <a:rPr lang="en-US" dirty="0"/>
              <a:t>This example retrieves all metadata columns in a directory table for a stage named </a:t>
            </a:r>
            <a:r>
              <a:rPr lang="en-US" dirty="0" err="1"/>
              <a:t>mystage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SELECT * FROM DIRECTORY(@mystage);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007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{EF838657-1EAD-44BC-9AA3-245F9452BEDC}tf33552983_win32</Template>
  <TotalTime>485</TotalTime>
  <Words>909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Franklin Gothic Book</vt:lpstr>
      <vt:lpstr>Franklin Gothic Demi</vt:lpstr>
      <vt:lpstr>Inter</vt:lpstr>
      <vt:lpstr>Wingdings 2</vt:lpstr>
      <vt:lpstr>DividendVTI</vt:lpstr>
      <vt:lpstr>Snowflake Data Load</vt:lpstr>
      <vt:lpstr>Recap External Data loading </vt:lpstr>
      <vt:lpstr>External Data Load</vt:lpstr>
      <vt:lpstr>Loading data from local file system</vt:lpstr>
      <vt:lpstr>Creating Internal Stages – USER STAGE</vt:lpstr>
      <vt:lpstr>Creating Internal Stages – TABLE STAGE</vt:lpstr>
      <vt:lpstr>Creating Internal Stages – NAMED STAGE</vt:lpstr>
      <vt:lpstr>Removing Internal staged Files</vt:lpstr>
      <vt:lpstr>DIRECTORY TABLES</vt:lpstr>
      <vt:lpstr>DATA unloading – External Stage</vt:lpstr>
      <vt:lpstr>DATA unloading – External Stage</vt:lpstr>
      <vt:lpstr>DATA Unloading – Via internal Stage</vt:lpstr>
      <vt:lpstr>DATA Unloading – Via internal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Data Load</dc:title>
  <dc:creator>Pranita Mahajan</dc:creator>
  <cp:lastModifiedBy>Pranita Mahajan</cp:lastModifiedBy>
  <cp:revision>5</cp:revision>
  <dcterms:created xsi:type="dcterms:W3CDTF">2023-12-25T03:43:35Z</dcterms:created>
  <dcterms:modified xsi:type="dcterms:W3CDTF">2023-12-25T13:08:52Z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