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64" r:id="rId5"/>
    <p:sldId id="265" r:id="rId6"/>
    <p:sldId id="267" r:id="rId7"/>
    <p:sldId id="268" r:id="rId8"/>
    <p:sldId id="263" r:id="rId9"/>
    <p:sldId id="259" r:id="rId10"/>
    <p:sldId id="260" r:id="rId11"/>
    <p:sldId id="261" r:id="rId12"/>
    <p:sldId id="262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920FB-5BBD-4918-A6EF-ABD3EF6EB3E0}" v="135" dt="2024-11-20T05:31:51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Sheet1!$L$3:$L$14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cat>
          <c:val>
            <c:numRef>
              <c:f>Sheet1!$M$3:$M$14</c:f>
              <c:numCache>
                <c:formatCode>General</c:formatCode>
                <c:ptCount val="12"/>
                <c:pt idx="0">
                  <c:v>55</c:v>
                </c:pt>
                <c:pt idx="1">
                  <c:v>122</c:v>
                </c:pt>
                <c:pt idx="2">
                  <c:v>190</c:v>
                </c:pt>
                <c:pt idx="3">
                  <c:v>257</c:v>
                </c:pt>
                <c:pt idx="4">
                  <c:v>325</c:v>
                </c:pt>
                <c:pt idx="5">
                  <c:v>392</c:v>
                </c:pt>
                <c:pt idx="6">
                  <c:v>460</c:v>
                </c:pt>
                <c:pt idx="7">
                  <c:v>527</c:v>
                </c:pt>
                <c:pt idx="8">
                  <c:v>595</c:v>
                </c:pt>
                <c:pt idx="9">
                  <c:v>662</c:v>
                </c:pt>
                <c:pt idx="10">
                  <c:v>730</c:v>
                </c:pt>
                <c:pt idx="11">
                  <c:v>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C-48B6-8371-D38822BFA6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15013471"/>
        <c:axId val="1610323983"/>
      </c:barChart>
      <c:catAx>
        <c:axId val="161501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323983"/>
        <c:crosses val="autoZero"/>
        <c:auto val="1"/>
        <c:lblAlgn val="ctr"/>
        <c:lblOffset val="100"/>
        <c:noMultiLvlLbl val="0"/>
      </c:catAx>
      <c:valAx>
        <c:axId val="16103239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501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2B38B-92BB-4F6D-A3D4-7CD684D6E1A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C73CFD-2293-4EF1-8E91-3B1974A30479}">
      <dgm:prSet/>
      <dgm:spPr/>
      <dgm:t>
        <a:bodyPr/>
        <a:lstStyle/>
        <a:p>
          <a:r>
            <a:rPr lang="en-US" b="1" dirty="0"/>
            <a:t>Age Group</a:t>
          </a:r>
        </a:p>
        <a:p>
          <a:r>
            <a:rPr lang="en-US" b="0" dirty="0"/>
            <a:t>Kids aged 0-14 years</a:t>
          </a:r>
        </a:p>
      </dgm:t>
    </dgm:pt>
    <dgm:pt modelId="{2D0C9477-E8CC-4B67-A66C-E8C4C059EBC5}" type="parTrans" cxnId="{902EC433-8803-4728-B15F-43A7808A19FB}">
      <dgm:prSet/>
      <dgm:spPr/>
      <dgm:t>
        <a:bodyPr/>
        <a:lstStyle/>
        <a:p>
          <a:endParaRPr lang="en-US"/>
        </a:p>
      </dgm:t>
    </dgm:pt>
    <dgm:pt modelId="{8E1CE928-254D-44C5-AD3A-781AE74EC350}" type="sibTrans" cxnId="{902EC433-8803-4728-B15F-43A7808A19FB}">
      <dgm:prSet/>
      <dgm:spPr/>
      <dgm:t>
        <a:bodyPr/>
        <a:lstStyle/>
        <a:p>
          <a:endParaRPr lang="en-US"/>
        </a:p>
      </dgm:t>
    </dgm:pt>
    <dgm:pt modelId="{3D31DAE0-571B-4F6E-8B9E-5C00E8D6D773}">
      <dgm:prSet/>
      <dgm:spPr/>
      <dgm:t>
        <a:bodyPr/>
        <a:lstStyle/>
        <a:p>
          <a:r>
            <a:rPr lang="en-US" b="1" dirty="0"/>
            <a:t>Demographics</a:t>
          </a:r>
          <a:r>
            <a:rPr lang="en-US" dirty="0"/>
            <a:t>	</a:t>
          </a:r>
        </a:p>
        <a:p>
          <a:r>
            <a:rPr lang="en-US" dirty="0"/>
            <a:t>Parents and guardians who prioritize sustainability and educational value in toys</a:t>
          </a:r>
        </a:p>
      </dgm:t>
    </dgm:pt>
    <dgm:pt modelId="{5BDCB912-BE6A-4CED-8CBE-265A3FFF6DFC}" type="parTrans" cxnId="{7860488A-9E28-479A-96FD-DE9C14D02315}">
      <dgm:prSet/>
      <dgm:spPr/>
      <dgm:t>
        <a:bodyPr/>
        <a:lstStyle/>
        <a:p>
          <a:endParaRPr lang="en-US"/>
        </a:p>
      </dgm:t>
    </dgm:pt>
    <dgm:pt modelId="{EE156AB0-4AE6-4362-A795-C80D75A3A955}" type="sibTrans" cxnId="{7860488A-9E28-479A-96FD-DE9C14D02315}">
      <dgm:prSet/>
      <dgm:spPr/>
      <dgm:t>
        <a:bodyPr/>
        <a:lstStyle/>
        <a:p>
          <a:endParaRPr lang="en-US"/>
        </a:p>
      </dgm:t>
    </dgm:pt>
    <dgm:pt modelId="{C94E65F8-9C06-4FC4-A204-B1CE584AED0D}">
      <dgm:prSet/>
      <dgm:spPr/>
      <dgm:t>
        <a:bodyPr/>
        <a:lstStyle/>
        <a:p>
          <a:r>
            <a:rPr lang="en-US" b="1" dirty="0"/>
            <a:t>Geographic Focus</a:t>
          </a:r>
        </a:p>
        <a:p>
          <a:r>
            <a:rPr lang="en-US" dirty="0"/>
            <a:t>Urban and suburban areas with higher awareness of eco-friendly products</a:t>
          </a:r>
        </a:p>
      </dgm:t>
    </dgm:pt>
    <dgm:pt modelId="{9F642000-8B7F-43BB-9A69-1D258556F4D8}" type="parTrans" cxnId="{15C58DF4-FE0E-486E-9835-7C2712CA0E52}">
      <dgm:prSet/>
      <dgm:spPr/>
      <dgm:t>
        <a:bodyPr/>
        <a:lstStyle/>
        <a:p>
          <a:endParaRPr lang="en-US"/>
        </a:p>
      </dgm:t>
    </dgm:pt>
    <dgm:pt modelId="{FDFDF0C8-B81B-45D4-8E64-CD8E0A9E2911}" type="sibTrans" cxnId="{15C58DF4-FE0E-486E-9835-7C2712CA0E52}">
      <dgm:prSet/>
      <dgm:spPr/>
      <dgm:t>
        <a:bodyPr/>
        <a:lstStyle/>
        <a:p>
          <a:endParaRPr lang="en-US"/>
        </a:p>
      </dgm:t>
    </dgm:pt>
    <dgm:pt modelId="{58C30DF3-9A6F-44DF-A758-B6408C40C655}" type="pres">
      <dgm:prSet presAssocID="{5D32B38B-92BB-4F6D-A3D4-7CD684D6E1AE}" presName="vert0" presStyleCnt="0">
        <dgm:presLayoutVars>
          <dgm:dir/>
          <dgm:animOne val="branch"/>
          <dgm:animLvl val="lvl"/>
        </dgm:presLayoutVars>
      </dgm:prSet>
      <dgm:spPr/>
    </dgm:pt>
    <dgm:pt modelId="{5866ED70-B717-4786-A5F4-4E216F3415F2}" type="pres">
      <dgm:prSet presAssocID="{C4C73CFD-2293-4EF1-8E91-3B1974A30479}" presName="thickLine" presStyleLbl="alignNode1" presStyleIdx="0" presStyleCnt="3"/>
      <dgm:spPr/>
    </dgm:pt>
    <dgm:pt modelId="{D53315BB-0BA6-4164-B0E4-FBCD984C7C95}" type="pres">
      <dgm:prSet presAssocID="{C4C73CFD-2293-4EF1-8E91-3B1974A30479}" presName="horz1" presStyleCnt="0"/>
      <dgm:spPr/>
    </dgm:pt>
    <dgm:pt modelId="{A7C65157-01D9-4789-9A30-3098E24831A1}" type="pres">
      <dgm:prSet presAssocID="{C4C73CFD-2293-4EF1-8E91-3B1974A30479}" presName="tx1" presStyleLbl="revTx" presStyleIdx="0" presStyleCnt="3"/>
      <dgm:spPr/>
    </dgm:pt>
    <dgm:pt modelId="{165634BA-2CF3-4175-9B84-B6D82285B862}" type="pres">
      <dgm:prSet presAssocID="{C4C73CFD-2293-4EF1-8E91-3B1974A30479}" presName="vert1" presStyleCnt="0"/>
      <dgm:spPr/>
    </dgm:pt>
    <dgm:pt modelId="{79C07075-750F-4CE4-82CC-8798A42A8719}" type="pres">
      <dgm:prSet presAssocID="{3D31DAE0-571B-4F6E-8B9E-5C00E8D6D773}" presName="thickLine" presStyleLbl="alignNode1" presStyleIdx="1" presStyleCnt="3"/>
      <dgm:spPr/>
    </dgm:pt>
    <dgm:pt modelId="{6EC74B56-0F5C-469F-9A36-5B9723711161}" type="pres">
      <dgm:prSet presAssocID="{3D31DAE0-571B-4F6E-8B9E-5C00E8D6D773}" presName="horz1" presStyleCnt="0"/>
      <dgm:spPr/>
    </dgm:pt>
    <dgm:pt modelId="{8E51F2C1-2996-44B3-8FBE-812E4D466434}" type="pres">
      <dgm:prSet presAssocID="{3D31DAE0-571B-4F6E-8B9E-5C00E8D6D773}" presName="tx1" presStyleLbl="revTx" presStyleIdx="1" presStyleCnt="3"/>
      <dgm:spPr/>
    </dgm:pt>
    <dgm:pt modelId="{F9626927-CD02-4B97-BFE7-DAD34D66F31C}" type="pres">
      <dgm:prSet presAssocID="{3D31DAE0-571B-4F6E-8B9E-5C00E8D6D773}" presName="vert1" presStyleCnt="0"/>
      <dgm:spPr/>
    </dgm:pt>
    <dgm:pt modelId="{2A153858-86B3-4568-A66D-973540FEBDCC}" type="pres">
      <dgm:prSet presAssocID="{C94E65F8-9C06-4FC4-A204-B1CE584AED0D}" presName="thickLine" presStyleLbl="alignNode1" presStyleIdx="2" presStyleCnt="3"/>
      <dgm:spPr/>
    </dgm:pt>
    <dgm:pt modelId="{912DD572-733A-4EAA-AEB8-E09B9B2F5F7F}" type="pres">
      <dgm:prSet presAssocID="{C94E65F8-9C06-4FC4-A204-B1CE584AED0D}" presName="horz1" presStyleCnt="0"/>
      <dgm:spPr/>
    </dgm:pt>
    <dgm:pt modelId="{CBF424AB-A53D-4D16-A44D-23B71F38BEA8}" type="pres">
      <dgm:prSet presAssocID="{C94E65F8-9C06-4FC4-A204-B1CE584AED0D}" presName="tx1" presStyleLbl="revTx" presStyleIdx="2" presStyleCnt="3"/>
      <dgm:spPr/>
    </dgm:pt>
    <dgm:pt modelId="{39A8407B-1B92-4D2B-B4DE-32437CB03095}" type="pres">
      <dgm:prSet presAssocID="{C94E65F8-9C06-4FC4-A204-B1CE584AED0D}" presName="vert1" presStyleCnt="0"/>
      <dgm:spPr/>
    </dgm:pt>
  </dgm:ptLst>
  <dgm:cxnLst>
    <dgm:cxn modelId="{D9D40212-572C-4BEA-B0DA-4FBDD6323EC3}" type="presOf" srcId="{3D31DAE0-571B-4F6E-8B9E-5C00E8D6D773}" destId="{8E51F2C1-2996-44B3-8FBE-812E4D466434}" srcOrd="0" destOrd="0" presId="urn:microsoft.com/office/officeart/2008/layout/LinedList"/>
    <dgm:cxn modelId="{902EC433-8803-4728-B15F-43A7808A19FB}" srcId="{5D32B38B-92BB-4F6D-A3D4-7CD684D6E1AE}" destId="{C4C73CFD-2293-4EF1-8E91-3B1974A30479}" srcOrd="0" destOrd="0" parTransId="{2D0C9477-E8CC-4B67-A66C-E8C4C059EBC5}" sibTransId="{8E1CE928-254D-44C5-AD3A-781AE74EC350}"/>
    <dgm:cxn modelId="{E8358877-B2FB-4423-A348-68F65E0C05E5}" type="presOf" srcId="{C4C73CFD-2293-4EF1-8E91-3B1974A30479}" destId="{A7C65157-01D9-4789-9A30-3098E24831A1}" srcOrd="0" destOrd="0" presId="urn:microsoft.com/office/officeart/2008/layout/LinedList"/>
    <dgm:cxn modelId="{7860488A-9E28-479A-96FD-DE9C14D02315}" srcId="{5D32B38B-92BB-4F6D-A3D4-7CD684D6E1AE}" destId="{3D31DAE0-571B-4F6E-8B9E-5C00E8D6D773}" srcOrd="1" destOrd="0" parTransId="{5BDCB912-BE6A-4CED-8CBE-265A3FFF6DFC}" sibTransId="{EE156AB0-4AE6-4362-A795-C80D75A3A955}"/>
    <dgm:cxn modelId="{DC50E8AD-BF0C-43DF-A27C-F8DEFF0B0707}" type="presOf" srcId="{5D32B38B-92BB-4F6D-A3D4-7CD684D6E1AE}" destId="{58C30DF3-9A6F-44DF-A758-B6408C40C655}" srcOrd="0" destOrd="0" presId="urn:microsoft.com/office/officeart/2008/layout/LinedList"/>
    <dgm:cxn modelId="{93F199D4-8EB4-4C1C-A1F3-F87207D5929C}" type="presOf" srcId="{C94E65F8-9C06-4FC4-A204-B1CE584AED0D}" destId="{CBF424AB-A53D-4D16-A44D-23B71F38BEA8}" srcOrd="0" destOrd="0" presId="urn:microsoft.com/office/officeart/2008/layout/LinedList"/>
    <dgm:cxn modelId="{15C58DF4-FE0E-486E-9835-7C2712CA0E52}" srcId="{5D32B38B-92BB-4F6D-A3D4-7CD684D6E1AE}" destId="{C94E65F8-9C06-4FC4-A204-B1CE584AED0D}" srcOrd="2" destOrd="0" parTransId="{9F642000-8B7F-43BB-9A69-1D258556F4D8}" sibTransId="{FDFDF0C8-B81B-45D4-8E64-CD8E0A9E2911}"/>
    <dgm:cxn modelId="{99AC54D6-F0CC-4B59-A4E9-5A9F07D20FCC}" type="presParOf" srcId="{58C30DF3-9A6F-44DF-A758-B6408C40C655}" destId="{5866ED70-B717-4786-A5F4-4E216F3415F2}" srcOrd="0" destOrd="0" presId="urn:microsoft.com/office/officeart/2008/layout/LinedList"/>
    <dgm:cxn modelId="{9D9CFFB9-A756-49E8-BACC-D1EF84E2D7B2}" type="presParOf" srcId="{58C30DF3-9A6F-44DF-A758-B6408C40C655}" destId="{D53315BB-0BA6-4164-B0E4-FBCD984C7C95}" srcOrd="1" destOrd="0" presId="urn:microsoft.com/office/officeart/2008/layout/LinedList"/>
    <dgm:cxn modelId="{F8127279-8617-4C53-8079-69FC67F65AC4}" type="presParOf" srcId="{D53315BB-0BA6-4164-B0E4-FBCD984C7C95}" destId="{A7C65157-01D9-4789-9A30-3098E24831A1}" srcOrd="0" destOrd="0" presId="urn:microsoft.com/office/officeart/2008/layout/LinedList"/>
    <dgm:cxn modelId="{B392A2FB-E79B-4FE8-A659-CD16B1E8BDE7}" type="presParOf" srcId="{D53315BB-0BA6-4164-B0E4-FBCD984C7C95}" destId="{165634BA-2CF3-4175-9B84-B6D82285B862}" srcOrd="1" destOrd="0" presId="urn:microsoft.com/office/officeart/2008/layout/LinedList"/>
    <dgm:cxn modelId="{AA5BE631-2999-4A00-A3E6-C72C5B697B61}" type="presParOf" srcId="{58C30DF3-9A6F-44DF-A758-B6408C40C655}" destId="{79C07075-750F-4CE4-82CC-8798A42A8719}" srcOrd="2" destOrd="0" presId="urn:microsoft.com/office/officeart/2008/layout/LinedList"/>
    <dgm:cxn modelId="{34D798C6-3D4C-4968-91F3-83C9BEDF80EC}" type="presParOf" srcId="{58C30DF3-9A6F-44DF-A758-B6408C40C655}" destId="{6EC74B56-0F5C-469F-9A36-5B9723711161}" srcOrd="3" destOrd="0" presId="urn:microsoft.com/office/officeart/2008/layout/LinedList"/>
    <dgm:cxn modelId="{49E80F74-2A4F-4EBA-82C0-56844390F4D1}" type="presParOf" srcId="{6EC74B56-0F5C-469F-9A36-5B9723711161}" destId="{8E51F2C1-2996-44B3-8FBE-812E4D466434}" srcOrd="0" destOrd="0" presId="urn:microsoft.com/office/officeart/2008/layout/LinedList"/>
    <dgm:cxn modelId="{DED88C64-112D-46BA-B28C-22F63718C60B}" type="presParOf" srcId="{6EC74B56-0F5C-469F-9A36-5B9723711161}" destId="{F9626927-CD02-4B97-BFE7-DAD34D66F31C}" srcOrd="1" destOrd="0" presId="urn:microsoft.com/office/officeart/2008/layout/LinedList"/>
    <dgm:cxn modelId="{ADE2883F-6C2C-4595-BCC7-C9CB2F98C037}" type="presParOf" srcId="{58C30DF3-9A6F-44DF-A758-B6408C40C655}" destId="{2A153858-86B3-4568-A66D-973540FEBDCC}" srcOrd="4" destOrd="0" presId="urn:microsoft.com/office/officeart/2008/layout/LinedList"/>
    <dgm:cxn modelId="{669CCD99-5129-41E8-8B11-4F678FCED943}" type="presParOf" srcId="{58C30DF3-9A6F-44DF-A758-B6408C40C655}" destId="{912DD572-733A-4EAA-AEB8-E09B9B2F5F7F}" srcOrd="5" destOrd="0" presId="urn:microsoft.com/office/officeart/2008/layout/LinedList"/>
    <dgm:cxn modelId="{22E8B3E9-C651-41A0-AF07-36BEB694B573}" type="presParOf" srcId="{912DD572-733A-4EAA-AEB8-E09B9B2F5F7F}" destId="{CBF424AB-A53D-4D16-A44D-23B71F38BEA8}" srcOrd="0" destOrd="0" presId="urn:microsoft.com/office/officeart/2008/layout/LinedList"/>
    <dgm:cxn modelId="{0720D967-B075-42BB-9F1E-6AD236B92DE8}" type="presParOf" srcId="{912DD572-733A-4EAA-AEB8-E09B9B2F5F7F}" destId="{39A8407B-1B92-4D2B-B4DE-32437CB030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B938D6-3DEB-4ED2-8226-1A8D0DEA4F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FC275-A86C-444B-B70A-8D4ECB9225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 global toy market is projected to reach </a:t>
          </a:r>
          <a:r>
            <a:rPr lang="en-US" sz="2400" b="1" dirty="0"/>
            <a:t>$120 billion </a:t>
          </a:r>
          <a:r>
            <a:rPr lang="en-US" sz="2400" dirty="0"/>
            <a:t>by 2025 of which $2billion will be Indian domestic market, with a significant portion driven by demand for sustainable and educational toys.</a:t>
          </a:r>
        </a:p>
      </dgm:t>
    </dgm:pt>
    <dgm:pt modelId="{82030308-1FB1-47B0-A4B7-766EF18A58A5}" type="parTrans" cxnId="{9832C875-9123-4FDD-9395-99E33F901658}">
      <dgm:prSet/>
      <dgm:spPr/>
      <dgm:t>
        <a:bodyPr/>
        <a:lstStyle/>
        <a:p>
          <a:endParaRPr lang="en-US" sz="2400"/>
        </a:p>
      </dgm:t>
    </dgm:pt>
    <dgm:pt modelId="{4667BB1A-F17D-4463-BF02-B72CAEB5E6C3}" type="sibTrans" cxnId="{9832C875-9123-4FDD-9395-99E33F901658}">
      <dgm:prSet/>
      <dgm:spPr/>
      <dgm:t>
        <a:bodyPr/>
        <a:lstStyle/>
        <a:p>
          <a:endParaRPr lang="en-US" sz="2400"/>
        </a:p>
      </dgm:t>
    </dgm:pt>
    <dgm:pt modelId="{3BB33E17-6CA5-44D6-9C46-80D06D48EE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Increasing awareness of environmental issues is leading to a growing preference for eco-friendly products among consumers.</a:t>
          </a:r>
        </a:p>
      </dgm:t>
    </dgm:pt>
    <dgm:pt modelId="{BF9FDED1-251D-4222-8D0C-66E645E331A6}" type="parTrans" cxnId="{607974A9-3D3E-4183-95BB-288632F9A0F4}">
      <dgm:prSet/>
      <dgm:spPr/>
      <dgm:t>
        <a:bodyPr/>
        <a:lstStyle/>
        <a:p>
          <a:endParaRPr lang="en-US" sz="2400"/>
        </a:p>
      </dgm:t>
    </dgm:pt>
    <dgm:pt modelId="{581C78DC-6D66-4FCD-8FC8-AC0D73A89EBD}" type="sibTrans" cxnId="{607974A9-3D3E-4183-95BB-288632F9A0F4}">
      <dgm:prSet/>
      <dgm:spPr/>
      <dgm:t>
        <a:bodyPr/>
        <a:lstStyle/>
        <a:p>
          <a:endParaRPr lang="en-US" sz="2400"/>
        </a:p>
      </dgm:t>
    </dgm:pt>
    <dgm:pt modelId="{936E0980-6825-4EF3-8926-7209DD052483}" type="pres">
      <dgm:prSet presAssocID="{3CB938D6-3DEB-4ED2-8226-1A8D0DEA4F65}" presName="root" presStyleCnt="0">
        <dgm:presLayoutVars>
          <dgm:dir/>
          <dgm:resizeHandles val="exact"/>
        </dgm:presLayoutVars>
      </dgm:prSet>
      <dgm:spPr/>
    </dgm:pt>
    <dgm:pt modelId="{91BE75A8-4D27-45E6-8059-B629D8F9C84D}" type="pres">
      <dgm:prSet presAssocID="{931FC275-A86C-444B-B70A-8D4ECB92255B}" presName="compNode" presStyleCnt="0"/>
      <dgm:spPr/>
    </dgm:pt>
    <dgm:pt modelId="{F3DCB885-C356-41FB-86CA-5D4DB5B45512}" type="pres">
      <dgm:prSet presAssocID="{931FC275-A86C-444B-B70A-8D4ECB92255B}" presName="bgRect" presStyleLbl="bgShp" presStyleIdx="0" presStyleCnt="2"/>
      <dgm:spPr/>
    </dgm:pt>
    <dgm:pt modelId="{EEF77B05-A2B6-4B1D-BBF2-78E5D846D782}" type="pres">
      <dgm:prSet presAssocID="{931FC275-A86C-444B-B70A-8D4ECB9225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tle"/>
        </a:ext>
      </dgm:extLst>
    </dgm:pt>
    <dgm:pt modelId="{D0D22593-0289-425A-9119-5707402B1EC0}" type="pres">
      <dgm:prSet presAssocID="{931FC275-A86C-444B-B70A-8D4ECB92255B}" presName="spaceRect" presStyleCnt="0"/>
      <dgm:spPr/>
    </dgm:pt>
    <dgm:pt modelId="{93028125-9A04-44F5-8E74-8AA69022D615}" type="pres">
      <dgm:prSet presAssocID="{931FC275-A86C-444B-B70A-8D4ECB92255B}" presName="parTx" presStyleLbl="revTx" presStyleIdx="0" presStyleCnt="2">
        <dgm:presLayoutVars>
          <dgm:chMax val="0"/>
          <dgm:chPref val="0"/>
        </dgm:presLayoutVars>
      </dgm:prSet>
      <dgm:spPr/>
    </dgm:pt>
    <dgm:pt modelId="{539896E6-C996-4D0D-995E-C413EA7BAF49}" type="pres">
      <dgm:prSet presAssocID="{4667BB1A-F17D-4463-BF02-B72CAEB5E6C3}" presName="sibTrans" presStyleCnt="0"/>
      <dgm:spPr/>
    </dgm:pt>
    <dgm:pt modelId="{6DD57AFB-ABC6-421D-AE88-A2D3C5AEC5C8}" type="pres">
      <dgm:prSet presAssocID="{3BB33E17-6CA5-44D6-9C46-80D06D48EED5}" presName="compNode" presStyleCnt="0"/>
      <dgm:spPr/>
    </dgm:pt>
    <dgm:pt modelId="{D7B995B9-6423-4A65-8885-2AB94DB4F7F1}" type="pres">
      <dgm:prSet presAssocID="{3BB33E17-6CA5-44D6-9C46-80D06D48EED5}" presName="bgRect" presStyleLbl="bgShp" presStyleIdx="1" presStyleCnt="2"/>
      <dgm:spPr/>
    </dgm:pt>
    <dgm:pt modelId="{7F492F16-A82A-4537-81AE-BD71083D12B8}" type="pres">
      <dgm:prSet presAssocID="{3BB33E17-6CA5-44D6-9C46-80D06D48EE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65FDAF7-3505-4639-99B2-783F1FC14A94}" type="pres">
      <dgm:prSet presAssocID="{3BB33E17-6CA5-44D6-9C46-80D06D48EED5}" presName="spaceRect" presStyleCnt="0"/>
      <dgm:spPr/>
    </dgm:pt>
    <dgm:pt modelId="{FBB4EBA7-EAE7-46C6-9CCD-DBEC00609816}" type="pres">
      <dgm:prSet presAssocID="{3BB33E17-6CA5-44D6-9C46-80D06D48EE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32C875-9123-4FDD-9395-99E33F901658}" srcId="{3CB938D6-3DEB-4ED2-8226-1A8D0DEA4F65}" destId="{931FC275-A86C-444B-B70A-8D4ECB92255B}" srcOrd="0" destOrd="0" parTransId="{82030308-1FB1-47B0-A4B7-766EF18A58A5}" sibTransId="{4667BB1A-F17D-4463-BF02-B72CAEB5E6C3}"/>
    <dgm:cxn modelId="{607974A9-3D3E-4183-95BB-288632F9A0F4}" srcId="{3CB938D6-3DEB-4ED2-8226-1A8D0DEA4F65}" destId="{3BB33E17-6CA5-44D6-9C46-80D06D48EED5}" srcOrd="1" destOrd="0" parTransId="{BF9FDED1-251D-4222-8D0C-66E645E331A6}" sibTransId="{581C78DC-6D66-4FCD-8FC8-AC0D73A89EBD}"/>
    <dgm:cxn modelId="{06787EE0-7352-4A39-A91D-79DA90BA43E5}" type="presOf" srcId="{3BB33E17-6CA5-44D6-9C46-80D06D48EED5}" destId="{FBB4EBA7-EAE7-46C6-9CCD-DBEC00609816}" srcOrd="0" destOrd="0" presId="urn:microsoft.com/office/officeart/2018/2/layout/IconVerticalSolidList"/>
    <dgm:cxn modelId="{FC86C2E3-E8C8-493F-8F62-084FA263E64A}" type="presOf" srcId="{931FC275-A86C-444B-B70A-8D4ECB92255B}" destId="{93028125-9A04-44F5-8E74-8AA69022D615}" srcOrd="0" destOrd="0" presId="urn:microsoft.com/office/officeart/2018/2/layout/IconVerticalSolidList"/>
    <dgm:cxn modelId="{55CD17F1-CA71-427C-A189-2867BCD23BDF}" type="presOf" srcId="{3CB938D6-3DEB-4ED2-8226-1A8D0DEA4F65}" destId="{936E0980-6825-4EF3-8926-7209DD052483}" srcOrd="0" destOrd="0" presId="urn:microsoft.com/office/officeart/2018/2/layout/IconVerticalSolidList"/>
    <dgm:cxn modelId="{703746DF-9FC1-4C9C-8895-906477A69254}" type="presParOf" srcId="{936E0980-6825-4EF3-8926-7209DD052483}" destId="{91BE75A8-4D27-45E6-8059-B629D8F9C84D}" srcOrd="0" destOrd="0" presId="urn:microsoft.com/office/officeart/2018/2/layout/IconVerticalSolidList"/>
    <dgm:cxn modelId="{7CA7994A-53CD-4163-B39A-3E9F602FB64C}" type="presParOf" srcId="{91BE75A8-4D27-45E6-8059-B629D8F9C84D}" destId="{F3DCB885-C356-41FB-86CA-5D4DB5B45512}" srcOrd="0" destOrd="0" presId="urn:microsoft.com/office/officeart/2018/2/layout/IconVerticalSolidList"/>
    <dgm:cxn modelId="{7C0557D4-B5F5-4357-B2AA-E8E186E30D30}" type="presParOf" srcId="{91BE75A8-4D27-45E6-8059-B629D8F9C84D}" destId="{EEF77B05-A2B6-4B1D-BBF2-78E5D846D782}" srcOrd="1" destOrd="0" presId="urn:microsoft.com/office/officeart/2018/2/layout/IconVerticalSolidList"/>
    <dgm:cxn modelId="{DAFFE95B-9348-48B8-9D56-19F53DD07C33}" type="presParOf" srcId="{91BE75A8-4D27-45E6-8059-B629D8F9C84D}" destId="{D0D22593-0289-425A-9119-5707402B1EC0}" srcOrd="2" destOrd="0" presId="urn:microsoft.com/office/officeart/2018/2/layout/IconVerticalSolidList"/>
    <dgm:cxn modelId="{10057CD4-ED10-4EB5-8164-42274B8DC395}" type="presParOf" srcId="{91BE75A8-4D27-45E6-8059-B629D8F9C84D}" destId="{93028125-9A04-44F5-8E74-8AA69022D615}" srcOrd="3" destOrd="0" presId="urn:microsoft.com/office/officeart/2018/2/layout/IconVerticalSolidList"/>
    <dgm:cxn modelId="{B4EFC692-BFBC-473E-9A33-A527D606C3DF}" type="presParOf" srcId="{936E0980-6825-4EF3-8926-7209DD052483}" destId="{539896E6-C996-4D0D-995E-C413EA7BAF49}" srcOrd="1" destOrd="0" presId="urn:microsoft.com/office/officeart/2018/2/layout/IconVerticalSolidList"/>
    <dgm:cxn modelId="{BC9EE0F0-D41A-4374-ADEC-F89AD79BF650}" type="presParOf" srcId="{936E0980-6825-4EF3-8926-7209DD052483}" destId="{6DD57AFB-ABC6-421D-AE88-A2D3C5AEC5C8}" srcOrd="2" destOrd="0" presId="urn:microsoft.com/office/officeart/2018/2/layout/IconVerticalSolidList"/>
    <dgm:cxn modelId="{F0F5E0D9-20E6-45D3-B2A8-F1D7CB01B419}" type="presParOf" srcId="{6DD57AFB-ABC6-421D-AE88-A2D3C5AEC5C8}" destId="{D7B995B9-6423-4A65-8885-2AB94DB4F7F1}" srcOrd="0" destOrd="0" presId="urn:microsoft.com/office/officeart/2018/2/layout/IconVerticalSolidList"/>
    <dgm:cxn modelId="{0E764CC6-55CB-4894-ACC7-45962656C5DD}" type="presParOf" srcId="{6DD57AFB-ABC6-421D-AE88-A2D3C5AEC5C8}" destId="{7F492F16-A82A-4537-81AE-BD71083D12B8}" srcOrd="1" destOrd="0" presId="urn:microsoft.com/office/officeart/2018/2/layout/IconVerticalSolidList"/>
    <dgm:cxn modelId="{BF096E36-5606-4A47-8CE4-3BCBA8B764F6}" type="presParOf" srcId="{6DD57AFB-ABC6-421D-AE88-A2D3C5AEC5C8}" destId="{465FDAF7-3505-4639-99B2-783F1FC14A94}" srcOrd="2" destOrd="0" presId="urn:microsoft.com/office/officeart/2018/2/layout/IconVerticalSolidList"/>
    <dgm:cxn modelId="{5AFFD31E-A850-433F-915F-3259A11A9586}" type="presParOf" srcId="{6DD57AFB-ABC6-421D-AE88-A2D3C5AEC5C8}" destId="{FBB4EBA7-EAE7-46C6-9CCD-DBEC006098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938D6-3DEB-4ED2-8226-1A8D0DEA4F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FC275-A86C-444B-B70A-8D4ECB922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Sustainability: Rising demand for toys made from natural, non-toxic, and biodegradable materials.</a:t>
          </a:r>
          <a:endParaRPr lang="en-US" dirty="0"/>
        </a:p>
      </dgm:t>
    </dgm:pt>
    <dgm:pt modelId="{82030308-1FB1-47B0-A4B7-766EF18A58A5}" type="parTrans" cxnId="{9832C875-9123-4FDD-9395-99E33F901658}">
      <dgm:prSet/>
      <dgm:spPr/>
      <dgm:t>
        <a:bodyPr/>
        <a:lstStyle/>
        <a:p>
          <a:endParaRPr lang="en-US"/>
        </a:p>
      </dgm:t>
    </dgm:pt>
    <dgm:pt modelId="{4667BB1A-F17D-4463-BF02-B72CAEB5E6C3}" type="sibTrans" cxnId="{9832C875-9123-4FDD-9395-99E33F901658}">
      <dgm:prSet/>
      <dgm:spPr/>
      <dgm:t>
        <a:bodyPr/>
        <a:lstStyle/>
        <a:p>
          <a:endParaRPr lang="en-US"/>
        </a:p>
      </dgm:t>
    </dgm:pt>
    <dgm:pt modelId="{F5D8EED6-FB28-4DD4-8526-C013861F7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Educational Toys: Parents are increasingly seeking toys that offer developmental benefits, such as art kits and DIY projects that enhance creativity and problem-solving skills.</a:t>
          </a:r>
        </a:p>
      </dgm:t>
    </dgm:pt>
    <dgm:pt modelId="{ECB69069-9300-47FD-BC76-D3CDEEC353DA}" type="parTrans" cxnId="{4B55DB90-9DD9-40CA-B1FF-2EFA91258B3E}">
      <dgm:prSet/>
      <dgm:spPr/>
      <dgm:t>
        <a:bodyPr/>
        <a:lstStyle/>
        <a:p>
          <a:endParaRPr lang="en-IN"/>
        </a:p>
      </dgm:t>
    </dgm:pt>
    <dgm:pt modelId="{B0BD6E94-4258-431E-A1EE-7AB7F97D2856}" type="sibTrans" cxnId="{4B55DB90-9DD9-40CA-B1FF-2EFA91258B3E}">
      <dgm:prSet/>
      <dgm:spPr/>
      <dgm:t>
        <a:bodyPr/>
        <a:lstStyle/>
        <a:p>
          <a:endParaRPr lang="en-IN"/>
        </a:p>
      </dgm:t>
    </dgm:pt>
    <dgm:pt modelId="{AB3B5E63-648E-40D9-A015-8B2490B24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Customization and Personalization: Consumers are looking for toys that can be customized to fit their child’s interests and developmental stage.</a:t>
          </a:r>
        </a:p>
      </dgm:t>
    </dgm:pt>
    <dgm:pt modelId="{ABCAB629-80E0-4A52-B486-43E1BC75BD15}" type="parTrans" cxnId="{50F203D9-981E-4807-B950-D692E70E2C4F}">
      <dgm:prSet/>
      <dgm:spPr/>
      <dgm:t>
        <a:bodyPr/>
        <a:lstStyle/>
        <a:p>
          <a:endParaRPr lang="en-IN"/>
        </a:p>
      </dgm:t>
    </dgm:pt>
    <dgm:pt modelId="{ABCE7686-5504-4A50-8B43-1DB09AC0953E}" type="sibTrans" cxnId="{50F203D9-981E-4807-B950-D692E70E2C4F}">
      <dgm:prSet/>
      <dgm:spPr/>
      <dgm:t>
        <a:bodyPr/>
        <a:lstStyle/>
        <a:p>
          <a:endParaRPr lang="en-IN"/>
        </a:p>
      </dgm:t>
    </dgm:pt>
    <dgm:pt modelId="{AB926CFB-B0E9-4221-A077-92E33F3CC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Digital Integration: While maintaining a focus on physical play, there is a trend towards integrating digital elements to enhance the play experience.</a:t>
          </a:r>
        </a:p>
      </dgm:t>
    </dgm:pt>
    <dgm:pt modelId="{66DF954C-F15D-4DA8-9CF6-C058285E922F}" type="parTrans" cxnId="{BE88DF91-48D4-4F41-9CEA-F6B6AAE5A061}">
      <dgm:prSet/>
      <dgm:spPr/>
      <dgm:t>
        <a:bodyPr/>
        <a:lstStyle/>
        <a:p>
          <a:endParaRPr lang="en-IN"/>
        </a:p>
      </dgm:t>
    </dgm:pt>
    <dgm:pt modelId="{1E8EA042-16F4-404D-905D-0798C713F5A9}" type="sibTrans" cxnId="{BE88DF91-48D4-4F41-9CEA-F6B6AAE5A061}">
      <dgm:prSet/>
      <dgm:spPr/>
      <dgm:t>
        <a:bodyPr/>
        <a:lstStyle/>
        <a:p>
          <a:endParaRPr lang="en-IN"/>
        </a:p>
      </dgm:t>
    </dgm:pt>
    <dgm:pt modelId="{936E0980-6825-4EF3-8926-7209DD052483}" type="pres">
      <dgm:prSet presAssocID="{3CB938D6-3DEB-4ED2-8226-1A8D0DEA4F65}" presName="root" presStyleCnt="0">
        <dgm:presLayoutVars>
          <dgm:dir/>
          <dgm:resizeHandles val="exact"/>
        </dgm:presLayoutVars>
      </dgm:prSet>
      <dgm:spPr/>
    </dgm:pt>
    <dgm:pt modelId="{91BE75A8-4D27-45E6-8059-B629D8F9C84D}" type="pres">
      <dgm:prSet presAssocID="{931FC275-A86C-444B-B70A-8D4ECB92255B}" presName="compNode" presStyleCnt="0"/>
      <dgm:spPr/>
    </dgm:pt>
    <dgm:pt modelId="{F3DCB885-C356-41FB-86CA-5D4DB5B45512}" type="pres">
      <dgm:prSet presAssocID="{931FC275-A86C-444B-B70A-8D4ECB92255B}" presName="bgRect" presStyleLbl="bgShp" presStyleIdx="0" presStyleCnt="4"/>
      <dgm:spPr/>
    </dgm:pt>
    <dgm:pt modelId="{EEF77B05-A2B6-4B1D-BBF2-78E5D846D782}" type="pres">
      <dgm:prSet presAssocID="{931FC275-A86C-444B-B70A-8D4ECB9225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tle"/>
        </a:ext>
      </dgm:extLst>
    </dgm:pt>
    <dgm:pt modelId="{D0D22593-0289-425A-9119-5707402B1EC0}" type="pres">
      <dgm:prSet presAssocID="{931FC275-A86C-444B-B70A-8D4ECB92255B}" presName="spaceRect" presStyleCnt="0"/>
      <dgm:spPr/>
    </dgm:pt>
    <dgm:pt modelId="{93028125-9A04-44F5-8E74-8AA69022D615}" type="pres">
      <dgm:prSet presAssocID="{931FC275-A86C-444B-B70A-8D4ECB92255B}" presName="parTx" presStyleLbl="revTx" presStyleIdx="0" presStyleCnt="4">
        <dgm:presLayoutVars>
          <dgm:chMax val="0"/>
          <dgm:chPref val="0"/>
        </dgm:presLayoutVars>
      </dgm:prSet>
      <dgm:spPr/>
    </dgm:pt>
    <dgm:pt modelId="{539896E6-C996-4D0D-995E-C413EA7BAF49}" type="pres">
      <dgm:prSet presAssocID="{4667BB1A-F17D-4463-BF02-B72CAEB5E6C3}" presName="sibTrans" presStyleCnt="0"/>
      <dgm:spPr/>
    </dgm:pt>
    <dgm:pt modelId="{323731F4-A512-49BE-B9CF-A2785CBF167E}" type="pres">
      <dgm:prSet presAssocID="{F5D8EED6-FB28-4DD4-8526-C013861F7B9A}" presName="compNode" presStyleCnt="0"/>
      <dgm:spPr/>
    </dgm:pt>
    <dgm:pt modelId="{B767B919-96A6-4822-9056-EDF28B727B2B}" type="pres">
      <dgm:prSet presAssocID="{F5D8EED6-FB28-4DD4-8526-C013861F7B9A}" presName="bgRect" presStyleLbl="bgShp" presStyleIdx="1" presStyleCnt="4"/>
      <dgm:spPr/>
    </dgm:pt>
    <dgm:pt modelId="{F26D246E-802F-4206-86F2-F468E59189C1}" type="pres">
      <dgm:prSet presAssocID="{F5D8EED6-FB28-4DD4-8526-C013861F7B9A}" presName="iconRect" presStyleLbl="node1" presStyleIdx="1" presStyleCnt="4"/>
      <dgm:spPr/>
    </dgm:pt>
    <dgm:pt modelId="{CD4079A3-908B-443D-BC49-90B570F87801}" type="pres">
      <dgm:prSet presAssocID="{F5D8EED6-FB28-4DD4-8526-C013861F7B9A}" presName="spaceRect" presStyleCnt="0"/>
      <dgm:spPr/>
    </dgm:pt>
    <dgm:pt modelId="{F178CA68-D5D8-4214-B2C7-3415CCC1B96D}" type="pres">
      <dgm:prSet presAssocID="{F5D8EED6-FB28-4DD4-8526-C013861F7B9A}" presName="parTx" presStyleLbl="revTx" presStyleIdx="1" presStyleCnt="4">
        <dgm:presLayoutVars>
          <dgm:chMax val="0"/>
          <dgm:chPref val="0"/>
        </dgm:presLayoutVars>
      </dgm:prSet>
      <dgm:spPr/>
    </dgm:pt>
    <dgm:pt modelId="{91DD1431-F8CF-4223-ACBC-0B53689AD003}" type="pres">
      <dgm:prSet presAssocID="{B0BD6E94-4258-431E-A1EE-7AB7F97D2856}" presName="sibTrans" presStyleCnt="0"/>
      <dgm:spPr/>
    </dgm:pt>
    <dgm:pt modelId="{67AB3DB8-1340-413B-B640-0732256D0F03}" type="pres">
      <dgm:prSet presAssocID="{AB3B5E63-648E-40D9-A015-8B2490B24E09}" presName="compNode" presStyleCnt="0"/>
      <dgm:spPr/>
    </dgm:pt>
    <dgm:pt modelId="{97E7BD0A-C311-4A55-AF83-FE15123AF084}" type="pres">
      <dgm:prSet presAssocID="{AB3B5E63-648E-40D9-A015-8B2490B24E09}" presName="bgRect" presStyleLbl="bgShp" presStyleIdx="2" presStyleCnt="4"/>
      <dgm:spPr/>
    </dgm:pt>
    <dgm:pt modelId="{566EAF6B-9276-43CA-A7F6-2B1A9599A138}" type="pres">
      <dgm:prSet presAssocID="{AB3B5E63-648E-40D9-A015-8B2490B24E09}" presName="iconRect" presStyleLbl="node1" presStyleIdx="2" presStyleCnt="4"/>
      <dgm:spPr/>
    </dgm:pt>
    <dgm:pt modelId="{47ABF4F9-9E07-4CBA-8BEF-EDD64805805A}" type="pres">
      <dgm:prSet presAssocID="{AB3B5E63-648E-40D9-A015-8B2490B24E09}" presName="spaceRect" presStyleCnt="0"/>
      <dgm:spPr/>
    </dgm:pt>
    <dgm:pt modelId="{F71DBAB9-3E81-4F93-B6F5-D6F74F86A203}" type="pres">
      <dgm:prSet presAssocID="{AB3B5E63-648E-40D9-A015-8B2490B24E09}" presName="parTx" presStyleLbl="revTx" presStyleIdx="2" presStyleCnt="4">
        <dgm:presLayoutVars>
          <dgm:chMax val="0"/>
          <dgm:chPref val="0"/>
        </dgm:presLayoutVars>
      </dgm:prSet>
      <dgm:spPr/>
    </dgm:pt>
    <dgm:pt modelId="{49DF7A40-AAA8-4FF3-A947-3E956DE15B61}" type="pres">
      <dgm:prSet presAssocID="{ABCE7686-5504-4A50-8B43-1DB09AC0953E}" presName="sibTrans" presStyleCnt="0"/>
      <dgm:spPr/>
    </dgm:pt>
    <dgm:pt modelId="{C6DA7421-1F05-438A-B929-28056C9C86B3}" type="pres">
      <dgm:prSet presAssocID="{AB926CFB-B0E9-4221-A077-92E33F3CCF62}" presName="compNode" presStyleCnt="0"/>
      <dgm:spPr/>
    </dgm:pt>
    <dgm:pt modelId="{696607F8-9007-4375-98FD-2C9217F69E9B}" type="pres">
      <dgm:prSet presAssocID="{AB926CFB-B0E9-4221-A077-92E33F3CCF62}" presName="bgRect" presStyleLbl="bgShp" presStyleIdx="3" presStyleCnt="4" custLinFactNeighborY="197"/>
      <dgm:spPr/>
    </dgm:pt>
    <dgm:pt modelId="{E3B0DAEF-EE7C-4C69-9857-94A487E00CF2}" type="pres">
      <dgm:prSet presAssocID="{AB926CFB-B0E9-4221-A077-92E33F3CCF62}" presName="iconRect" presStyleLbl="node1" presStyleIdx="3" presStyleCnt="4"/>
      <dgm:spPr/>
    </dgm:pt>
    <dgm:pt modelId="{3C5D9F3A-75DA-4AFD-8F17-8AE6FEA9F569}" type="pres">
      <dgm:prSet presAssocID="{AB926CFB-B0E9-4221-A077-92E33F3CCF62}" presName="spaceRect" presStyleCnt="0"/>
      <dgm:spPr/>
    </dgm:pt>
    <dgm:pt modelId="{1D4299E1-463B-4C73-AF7C-E0D9ECB88FE2}" type="pres">
      <dgm:prSet presAssocID="{AB926CFB-B0E9-4221-A077-92E33F3CCF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4E596A-0878-4590-B78A-DB6F13D4FE94}" type="presOf" srcId="{F5D8EED6-FB28-4DD4-8526-C013861F7B9A}" destId="{F178CA68-D5D8-4214-B2C7-3415CCC1B96D}" srcOrd="0" destOrd="0" presId="urn:microsoft.com/office/officeart/2018/2/layout/IconVerticalSolidList"/>
    <dgm:cxn modelId="{9832C875-9123-4FDD-9395-99E33F901658}" srcId="{3CB938D6-3DEB-4ED2-8226-1A8D0DEA4F65}" destId="{931FC275-A86C-444B-B70A-8D4ECB92255B}" srcOrd="0" destOrd="0" parTransId="{82030308-1FB1-47B0-A4B7-766EF18A58A5}" sibTransId="{4667BB1A-F17D-4463-BF02-B72CAEB5E6C3}"/>
    <dgm:cxn modelId="{4B55DB90-9DD9-40CA-B1FF-2EFA91258B3E}" srcId="{3CB938D6-3DEB-4ED2-8226-1A8D0DEA4F65}" destId="{F5D8EED6-FB28-4DD4-8526-C013861F7B9A}" srcOrd="1" destOrd="0" parTransId="{ECB69069-9300-47FD-BC76-D3CDEEC353DA}" sibTransId="{B0BD6E94-4258-431E-A1EE-7AB7F97D2856}"/>
    <dgm:cxn modelId="{BE88DF91-48D4-4F41-9CEA-F6B6AAE5A061}" srcId="{3CB938D6-3DEB-4ED2-8226-1A8D0DEA4F65}" destId="{AB926CFB-B0E9-4221-A077-92E33F3CCF62}" srcOrd="3" destOrd="0" parTransId="{66DF954C-F15D-4DA8-9CF6-C058285E922F}" sibTransId="{1E8EA042-16F4-404D-905D-0798C713F5A9}"/>
    <dgm:cxn modelId="{1C5EADA4-2AE3-4602-919F-28D8EEF39049}" type="presOf" srcId="{AB926CFB-B0E9-4221-A077-92E33F3CCF62}" destId="{1D4299E1-463B-4C73-AF7C-E0D9ECB88FE2}" srcOrd="0" destOrd="0" presId="urn:microsoft.com/office/officeart/2018/2/layout/IconVerticalSolidList"/>
    <dgm:cxn modelId="{50F203D9-981E-4807-B950-D692E70E2C4F}" srcId="{3CB938D6-3DEB-4ED2-8226-1A8D0DEA4F65}" destId="{AB3B5E63-648E-40D9-A015-8B2490B24E09}" srcOrd="2" destOrd="0" parTransId="{ABCAB629-80E0-4A52-B486-43E1BC75BD15}" sibTransId="{ABCE7686-5504-4A50-8B43-1DB09AC0953E}"/>
    <dgm:cxn modelId="{FC86C2E3-E8C8-493F-8F62-084FA263E64A}" type="presOf" srcId="{931FC275-A86C-444B-B70A-8D4ECB92255B}" destId="{93028125-9A04-44F5-8E74-8AA69022D615}" srcOrd="0" destOrd="0" presId="urn:microsoft.com/office/officeart/2018/2/layout/IconVerticalSolidList"/>
    <dgm:cxn modelId="{456CDEE9-80F3-4CA6-A68B-BD2E5EF1551B}" type="presOf" srcId="{AB3B5E63-648E-40D9-A015-8B2490B24E09}" destId="{F71DBAB9-3E81-4F93-B6F5-D6F74F86A203}" srcOrd="0" destOrd="0" presId="urn:microsoft.com/office/officeart/2018/2/layout/IconVerticalSolidList"/>
    <dgm:cxn modelId="{55CD17F1-CA71-427C-A189-2867BCD23BDF}" type="presOf" srcId="{3CB938D6-3DEB-4ED2-8226-1A8D0DEA4F65}" destId="{936E0980-6825-4EF3-8926-7209DD052483}" srcOrd="0" destOrd="0" presId="urn:microsoft.com/office/officeart/2018/2/layout/IconVerticalSolidList"/>
    <dgm:cxn modelId="{703746DF-9FC1-4C9C-8895-906477A69254}" type="presParOf" srcId="{936E0980-6825-4EF3-8926-7209DD052483}" destId="{91BE75A8-4D27-45E6-8059-B629D8F9C84D}" srcOrd="0" destOrd="0" presId="urn:microsoft.com/office/officeart/2018/2/layout/IconVerticalSolidList"/>
    <dgm:cxn modelId="{7CA7994A-53CD-4163-B39A-3E9F602FB64C}" type="presParOf" srcId="{91BE75A8-4D27-45E6-8059-B629D8F9C84D}" destId="{F3DCB885-C356-41FB-86CA-5D4DB5B45512}" srcOrd="0" destOrd="0" presId="urn:microsoft.com/office/officeart/2018/2/layout/IconVerticalSolidList"/>
    <dgm:cxn modelId="{7C0557D4-B5F5-4357-B2AA-E8E186E30D30}" type="presParOf" srcId="{91BE75A8-4D27-45E6-8059-B629D8F9C84D}" destId="{EEF77B05-A2B6-4B1D-BBF2-78E5D846D782}" srcOrd="1" destOrd="0" presId="urn:microsoft.com/office/officeart/2018/2/layout/IconVerticalSolidList"/>
    <dgm:cxn modelId="{DAFFE95B-9348-48B8-9D56-19F53DD07C33}" type="presParOf" srcId="{91BE75A8-4D27-45E6-8059-B629D8F9C84D}" destId="{D0D22593-0289-425A-9119-5707402B1EC0}" srcOrd="2" destOrd="0" presId="urn:microsoft.com/office/officeart/2018/2/layout/IconVerticalSolidList"/>
    <dgm:cxn modelId="{10057CD4-ED10-4EB5-8164-42274B8DC395}" type="presParOf" srcId="{91BE75A8-4D27-45E6-8059-B629D8F9C84D}" destId="{93028125-9A04-44F5-8E74-8AA69022D615}" srcOrd="3" destOrd="0" presId="urn:microsoft.com/office/officeart/2018/2/layout/IconVerticalSolidList"/>
    <dgm:cxn modelId="{B4EFC692-BFBC-473E-9A33-A527D606C3DF}" type="presParOf" srcId="{936E0980-6825-4EF3-8926-7209DD052483}" destId="{539896E6-C996-4D0D-995E-C413EA7BAF49}" srcOrd="1" destOrd="0" presId="urn:microsoft.com/office/officeart/2018/2/layout/IconVerticalSolidList"/>
    <dgm:cxn modelId="{B1D1C9DA-6CA2-4A0E-8A1D-7938B384E92C}" type="presParOf" srcId="{936E0980-6825-4EF3-8926-7209DD052483}" destId="{323731F4-A512-49BE-B9CF-A2785CBF167E}" srcOrd="2" destOrd="0" presId="urn:microsoft.com/office/officeart/2018/2/layout/IconVerticalSolidList"/>
    <dgm:cxn modelId="{FADB633B-F892-4E14-84A4-2A2591AF7A4A}" type="presParOf" srcId="{323731F4-A512-49BE-B9CF-A2785CBF167E}" destId="{B767B919-96A6-4822-9056-EDF28B727B2B}" srcOrd="0" destOrd="0" presId="urn:microsoft.com/office/officeart/2018/2/layout/IconVerticalSolidList"/>
    <dgm:cxn modelId="{7FEADE64-1BE8-44F8-AD31-3E1861393FF2}" type="presParOf" srcId="{323731F4-A512-49BE-B9CF-A2785CBF167E}" destId="{F26D246E-802F-4206-86F2-F468E59189C1}" srcOrd="1" destOrd="0" presId="urn:microsoft.com/office/officeart/2018/2/layout/IconVerticalSolidList"/>
    <dgm:cxn modelId="{2DB3CB98-15EF-4050-938B-BE915E7492D1}" type="presParOf" srcId="{323731F4-A512-49BE-B9CF-A2785CBF167E}" destId="{CD4079A3-908B-443D-BC49-90B570F87801}" srcOrd="2" destOrd="0" presId="urn:microsoft.com/office/officeart/2018/2/layout/IconVerticalSolidList"/>
    <dgm:cxn modelId="{E64CD985-638F-404B-93B8-4122A00DDF6A}" type="presParOf" srcId="{323731F4-A512-49BE-B9CF-A2785CBF167E}" destId="{F178CA68-D5D8-4214-B2C7-3415CCC1B96D}" srcOrd="3" destOrd="0" presId="urn:microsoft.com/office/officeart/2018/2/layout/IconVerticalSolidList"/>
    <dgm:cxn modelId="{29B2B59D-BE5C-4071-836B-AECCA02C0033}" type="presParOf" srcId="{936E0980-6825-4EF3-8926-7209DD052483}" destId="{91DD1431-F8CF-4223-ACBC-0B53689AD003}" srcOrd="3" destOrd="0" presId="urn:microsoft.com/office/officeart/2018/2/layout/IconVerticalSolidList"/>
    <dgm:cxn modelId="{09E986F2-A0B7-4F70-9893-58E6B43556BD}" type="presParOf" srcId="{936E0980-6825-4EF3-8926-7209DD052483}" destId="{67AB3DB8-1340-413B-B640-0732256D0F03}" srcOrd="4" destOrd="0" presId="urn:microsoft.com/office/officeart/2018/2/layout/IconVerticalSolidList"/>
    <dgm:cxn modelId="{0D0BC87D-71AA-4581-AA22-9A9550F6D597}" type="presParOf" srcId="{67AB3DB8-1340-413B-B640-0732256D0F03}" destId="{97E7BD0A-C311-4A55-AF83-FE15123AF084}" srcOrd="0" destOrd="0" presId="urn:microsoft.com/office/officeart/2018/2/layout/IconVerticalSolidList"/>
    <dgm:cxn modelId="{A9151E36-4689-4D04-87C0-FCEA9B4CBB4D}" type="presParOf" srcId="{67AB3DB8-1340-413B-B640-0732256D0F03}" destId="{566EAF6B-9276-43CA-A7F6-2B1A9599A138}" srcOrd="1" destOrd="0" presId="urn:microsoft.com/office/officeart/2018/2/layout/IconVerticalSolidList"/>
    <dgm:cxn modelId="{B3252950-DEDA-4941-9D3E-E0469F68887C}" type="presParOf" srcId="{67AB3DB8-1340-413B-B640-0732256D0F03}" destId="{47ABF4F9-9E07-4CBA-8BEF-EDD64805805A}" srcOrd="2" destOrd="0" presId="urn:microsoft.com/office/officeart/2018/2/layout/IconVerticalSolidList"/>
    <dgm:cxn modelId="{A1DE9182-BED8-4009-8979-29F060D1888E}" type="presParOf" srcId="{67AB3DB8-1340-413B-B640-0732256D0F03}" destId="{F71DBAB9-3E81-4F93-B6F5-D6F74F86A203}" srcOrd="3" destOrd="0" presId="urn:microsoft.com/office/officeart/2018/2/layout/IconVerticalSolidList"/>
    <dgm:cxn modelId="{2A2AD048-CF67-4917-9DC2-497EF0C875C7}" type="presParOf" srcId="{936E0980-6825-4EF3-8926-7209DD052483}" destId="{49DF7A40-AAA8-4FF3-A947-3E956DE15B61}" srcOrd="5" destOrd="0" presId="urn:microsoft.com/office/officeart/2018/2/layout/IconVerticalSolidList"/>
    <dgm:cxn modelId="{E34BAAC5-429C-4A76-B811-56ABF34715D9}" type="presParOf" srcId="{936E0980-6825-4EF3-8926-7209DD052483}" destId="{C6DA7421-1F05-438A-B929-28056C9C86B3}" srcOrd="6" destOrd="0" presId="urn:microsoft.com/office/officeart/2018/2/layout/IconVerticalSolidList"/>
    <dgm:cxn modelId="{7678A1DF-0ED0-4472-9694-7655EA1617C5}" type="presParOf" srcId="{C6DA7421-1F05-438A-B929-28056C9C86B3}" destId="{696607F8-9007-4375-98FD-2C9217F69E9B}" srcOrd="0" destOrd="0" presId="urn:microsoft.com/office/officeart/2018/2/layout/IconVerticalSolidList"/>
    <dgm:cxn modelId="{0B5B974C-102E-4D49-975A-48ADDD2BA840}" type="presParOf" srcId="{C6DA7421-1F05-438A-B929-28056C9C86B3}" destId="{E3B0DAEF-EE7C-4C69-9857-94A487E00CF2}" srcOrd="1" destOrd="0" presId="urn:microsoft.com/office/officeart/2018/2/layout/IconVerticalSolidList"/>
    <dgm:cxn modelId="{BAED1014-F8EF-49A8-9913-F9608869CDD2}" type="presParOf" srcId="{C6DA7421-1F05-438A-B929-28056C9C86B3}" destId="{3C5D9F3A-75DA-4AFD-8F17-8AE6FEA9F569}" srcOrd="2" destOrd="0" presId="urn:microsoft.com/office/officeart/2018/2/layout/IconVerticalSolidList"/>
    <dgm:cxn modelId="{3EC9149A-B7D1-49C8-ABC8-E41C89A89777}" type="presParOf" srcId="{C6DA7421-1F05-438A-B929-28056C9C86B3}" destId="{1D4299E1-463B-4C73-AF7C-E0D9ECB88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070FD5-8FC0-469F-B01B-30128EFD142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5BAEF61-0F22-4C7F-911F-1A1A41F13B12}">
      <dgm:prSet phldrT="[Text]"/>
      <dgm:spPr/>
      <dgm:t>
        <a:bodyPr/>
        <a:lstStyle/>
        <a:p>
          <a:r>
            <a:rPr lang="en-IN" b="1" dirty="0"/>
            <a:t>Puzzles</a:t>
          </a:r>
        </a:p>
      </dgm:t>
    </dgm:pt>
    <dgm:pt modelId="{64515A0B-13B4-4DCB-9FE2-78F000D0D355}" type="parTrans" cxnId="{B7AA93E4-0176-4B61-9D10-5933BD771244}">
      <dgm:prSet/>
      <dgm:spPr/>
      <dgm:t>
        <a:bodyPr/>
        <a:lstStyle/>
        <a:p>
          <a:endParaRPr lang="en-IN" b="1"/>
        </a:p>
      </dgm:t>
    </dgm:pt>
    <dgm:pt modelId="{A03FD266-494D-4F01-A993-D9B894DF9C36}" type="sibTrans" cxnId="{B7AA93E4-0176-4B61-9D10-5933BD771244}">
      <dgm:prSet/>
      <dgm:spPr/>
      <dgm:t>
        <a:bodyPr/>
        <a:lstStyle/>
        <a:p>
          <a:endParaRPr lang="en-IN" b="1"/>
        </a:p>
      </dgm:t>
    </dgm:pt>
    <dgm:pt modelId="{5E1BA459-F9F0-4A6C-9995-7EB21D83C15A}">
      <dgm:prSet phldrT="[Text]"/>
      <dgm:spPr/>
      <dgm:t>
        <a:bodyPr/>
        <a:lstStyle/>
        <a:p>
          <a:r>
            <a:rPr lang="en-IN" b="1" dirty="0"/>
            <a:t>Animal puzzles (farm, jungle, etc.)
Vehicle puzzles (cars, trucks, airplanes)
Alphabet puzzles
Number puzzles</a:t>
          </a:r>
        </a:p>
      </dgm:t>
    </dgm:pt>
    <dgm:pt modelId="{D71BD378-8740-46EC-BAD5-C3F4EDC97EEB}" type="parTrans" cxnId="{5609704B-8D77-4E3C-A4B8-E4FD5F81394C}">
      <dgm:prSet/>
      <dgm:spPr/>
      <dgm:t>
        <a:bodyPr/>
        <a:lstStyle/>
        <a:p>
          <a:endParaRPr lang="en-IN" b="1"/>
        </a:p>
      </dgm:t>
    </dgm:pt>
    <dgm:pt modelId="{7844FA47-BFC0-445B-BC9E-7ADDDA2D169D}" type="sibTrans" cxnId="{5609704B-8D77-4E3C-A4B8-E4FD5F81394C}">
      <dgm:prSet/>
      <dgm:spPr/>
      <dgm:t>
        <a:bodyPr/>
        <a:lstStyle/>
        <a:p>
          <a:endParaRPr lang="en-IN" b="1"/>
        </a:p>
      </dgm:t>
    </dgm:pt>
    <dgm:pt modelId="{B1ACB9C4-8BC1-4B63-8CE6-E515455B88E2}">
      <dgm:prSet phldrT="[Text]"/>
      <dgm:spPr/>
      <dgm:t>
        <a:bodyPr/>
        <a:lstStyle/>
        <a:p>
          <a:r>
            <a:rPr lang="en-IN" b="1" dirty="0"/>
            <a:t>DIY Kits</a:t>
          </a:r>
        </a:p>
      </dgm:t>
    </dgm:pt>
    <dgm:pt modelId="{BCFAE20B-805C-421F-82AF-F1045D38A094}" type="parTrans" cxnId="{56762C2E-C196-4A8D-8751-6ACAB1B7D267}">
      <dgm:prSet/>
      <dgm:spPr/>
      <dgm:t>
        <a:bodyPr/>
        <a:lstStyle/>
        <a:p>
          <a:endParaRPr lang="en-IN" b="1"/>
        </a:p>
      </dgm:t>
    </dgm:pt>
    <dgm:pt modelId="{4C9A6F77-4850-4302-B928-13F1B0B12A8C}" type="sibTrans" cxnId="{56762C2E-C196-4A8D-8751-6ACAB1B7D267}">
      <dgm:prSet/>
      <dgm:spPr/>
      <dgm:t>
        <a:bodyPr/>
        <a:lstStyle/>
        <a:p>
          <a:endParaRPr lang="en-IN" b="1"/>
        </a:p>
      </dgm:t>
    </dgm:pt>
    <dgm:pt modelId="{3628E015-63B0-4BB9-A1BB-C1A5CD7DE0ED}">
      <dgm:prSet phldrT="[Text]"/>
      <dgm:spPr/>
      <dgm:t>
        <a:bodyPr/>
        <a:lstStyle/>
        <a:p>
          <a:r>
            <a:rPr lang="en-US" b="1" dirty="0"/>
            <a:t>Build-your-own wooden vehicles (cars, boats, planes)
Create-your-own dollhouses
Design-your-own jewelry sets
Make-your-own musical instruments (drums, xylophones)</a:t>
          </a:r>
          <a:endParaRPr lang="en-IN" b="1" dirty="0"/>
        </a:p>
      </dgm:t>
    </dgm:pt>
    <dgm:pt modelId="{AEB16232-170C-4D2A-95CF-AA9C75FD3DD6}" type="parTrans" cxnId="{219D8469-85CA-4172-8A40-A707441031BD}">
      <dgm:prSet/>
      <dgm:spPr/>
      <dgm:t>
        <a:bodyPr/>
        <a:lstStyle/>
        <a:p>
          <a:endParaRPr lang="en-IN" b="1"/>
        </a:p>
      </dgm:t>
    </dgm:pt>
    <dgm:pt modelId="{97DDC3B6-3D06-458E-AD58-66839EE65136}" type="sibTrans" cxnId="{219D8469-85CA-4172-8A40-A707441031BD}">
      <dgm:prSet/>
      <dgm:spPr/>
      <dgm:t>
        <a:bodyPr/>
        <a:lstStyle/>
        <a:p>
          <a:endParaRPr lang="en-IN" b="1"/>
        </a:p>
      </dgm:t>
    </dgm:pt>
    <dgm:pt modelId="{35B56364-6E7E-41DD-A30E-2E22D86C9E4A}">
      <dgm:prSet phldrT="[Text]"/>
      <dgm:spPr/>
      <dgm:t>
        <a:bodyPr/>
        <a:lstStyle/>
        <a:p>
          <a:r>
            <a:rPr lang="en-IN" b="1" dirty="0"/>
            <a:t>Educational Games</a:t>
          </a:r>
        </a:p>
      </dgm:t>
    </dgm:pt>
    <dgm:pt modelId="{99404943-A527-413B-90EF-ED79717D75EC}" type="parTrans" cxnId="{E4550C5B-41A3-4BD2-8C54-833AD604584C}">
      <dgm:prSet/>
      <dgm:spPr/>
      <dgm:t>
        <a:bodyPr/>
        <a:lstStyle/>
        <a:p>
          <a:endParaRPr lang="en-IN" b="1"/>
        </a:p>
      </dgm:t>
    </dgm:pt>
    <dgm:pt modelId="{DD8AE37A-5F0E-4534-923C-68025FD887F8}" type="sibTrans" cxnId="{E4550C5B-41A3-4BD2-8C54-833AD604584C}">
      <dgm:prSet/>
      <dgm:spPr/>
      <dgm:t>
        <a:bodyPr/>
        <a:lstStyle/>
        <a:p>
          <a:endParaRPr lang="en-IN" b="1"/>
        </a:p>
      </dgm:t>
    </dgm:pt>
    <dgm:pt modelId="{4D40F3CF-600C-4D53-BAA8-442E3B120289}">
      <dgm:prSet phldrT="[Text]"/>
      <dgm:spPr/>
      <dgm:t>
        <a:bodyPr/>
        <a:lstStyle/>
        <a:p>
          <a:r>
            <a:rPr lang="en-US" b="1" dirty="0"/>
            <a:t>Matching games (shapes, colors, animals)
Memory games
Board games (simple versions)</a:t>
          </a:r>
          <a:endParaRPr lang="en-IN" b="1" dirty="0"/>
        </a:p>
      </dgm:t>
    </dgm:pt>
    <dgm:pt modelId="{B8FABF4C-5BB2-4992-8CB2-266C9FBE6D95}" type="parTrans" cxnId="{21C63A45-027F-47A2-9D82-86DA666D6930}">
      <dgm:prSet/>
      <dgm:spPr/>
      <dgm:t>
        <a:bodyPr/>
        <a:lstStyle/>
        <a:p>
          <a:endParaRPr lang="en-IN" b="1"/>
        </a:p>
      </dgm:t>
    </dgm:pt>
    <dgm:pt modelId="{133A0474-E178-4B2D-9BBC-A2D2F52F0D96}" type="sibTrans" cxnId="{21C63A45-027F-47A2-9D82-86DA666D6930}">
      <dgm:prSet/>
      <dgm:spPr/>
      <dgm:t>
        <a:bodyPr/>
        <a:lstStyle/>
        <a:p>
          <a:endParaRPr lang="en-IN" b="1"/>
        </a:p>
      </dgm:t>
    </dgm:pt>
    <dgm:pt modelId="{D237F62C-A9AC-45F9-868C-30C1ABF9C87A}" type="pres">
      <dgm:prSet presAssocID="{59070FD5-8FC0-469F-B01B-30128EFD1427}" presName="Name0" presStyleCnt="0">
        <dgm:presLayoutVars>
          <dgm:dir/>
          <dgm:animLvl val="lvl"/>
          <dgm:resizeHandles val="exact"/>
        </dgm:presLayoutVars>
      </dgm:prSet>
      <dgm:spPr/>
    </dgm:pt>
    <dgm:pt modelId="{091EECD7-D0B7-47C5-A636-125FE80123B6}" type="pres">
      <dgm:prSet presAssocID="{C5BAEF61-0F22-4C7F-911F-1A1A41F13B12}" presName="composite" presStyleCnt="0"/>
      <dgm:spPr/>
    </dgm:pt>
    <dgm:pt modelId="{EB32AEAA-7E8D-4B2D-AA15-72E3DF04C464}" type="pres">
      <dgm:prSet presAssocID="{C5BAEF61-0F22-4C7F-911F-1A1A41F13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741DF0-7B60-48CA-ACDB-463C413F9A2C}" type="pres">
      <dgm:prSet presAssocID="{C5BAEF61-0F22-4C7F-911F-1A1A41F13B12}" presName="desTx" presStyleLbl="alignAccFollowNode1" presStyleIdx="0" presStyleCnt="3">
        <dgm:presLayoutVars>
          <dgm:bulletEnabled val="1"/>
        </dgm:presLayoutVars>
      </dgm:prSet>
      <dgm:spPr/>
    </dgm:pt>
    <dgm:pt modelId="{E299F02D-5B7C-438F-A6F0-B5B57815A8E0}" type="pres">
      <dgm:prSet presAssocID="{A03FD266-494D-4F01-A993-D9B894DF9C36}" presName="space" presStyleCnt="0"/>
      <dgm:spPr/>
    </dgm:pt>
    <dgm:pt modelId="{38E4FE15-BEC1-4CB0-B219-4AAB9FF04E10}" type="pres">
      <dgm:prSet presAssocID="{B1ACB9C4-8BC1-4B63-8CE6-E515455B88E2}" presName="composite" presStyleCnt="0"/>
      <dgm:spPr/>
    </dgm:pt>
    <dgm:pt modelId="{7DEE17ED-ABDE-4FE1-97BF-8073CA19D848}" type="pres">
      <dgm:prSet presAssocID="{B1ACB9C4-8BC1-4B63-8CE6-E515455B88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BD0D887-9899-4CB8-8782-CCA977EDC9EC}" type="pres">
      <dgm:prSet presAssocID="{B1ACB9C4-8BC1-4B63-8CE6-E515455B88E2}" presName="desTx" presStyleLbl="alignAccFollowNode1" presStyleIdx="1" presStyleCnt="3">
        <dgm:presLayoutVars>
          <dgm:bulletEnabled val="1"/>
        </dgm:presLayoutVars>
      </dgm:prSet>
      <dgm:spPr/>
    </dgm:pt>
    <dgm:pt modelId="{94C7C4B9-0D09-49E2-ABA9-2B0CDF825B64}" type="pres">
      <dgm:prSet presAssocID="{4C9A6F77-4850-4302-B928-13F1B0B12A8C}" presName="space" presStyleCnt="0"/>
      <dgm:spPr/>
    </dgm:pt>
    <dgm:pt modelId="{C9F3A9D0-773B-4560-9441-38CFCF536815}" type="pres">
      <dgm:prSet presAssocID="{35B56364-6E7E-41DD-A30E-2E22D86C9E4A}" presName="composite" presStyleCnt="0"/>
      <dgm:spPr/>
    </dgm:pt>
    <dgm:pt modelId="{944C8AF7-679F-45F1-BD2E-C2B76CC1D0D7}" type="pres">
      <dgm:prSet presAssocID="{35B56364-6E7E-41DD-A30E-2E22D86C9E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6152F3F-C4EA-44AA-A972-FF790AD85E7E}" type="pres">
      <dgm:prSet presAssocID="{35B56364-6E7E-41DD-A30E-2E22D86C9E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B44617-3268-4467-A103-7EF889B1CDB9}" type="presOf" srcId="{C5BAEF61-0F22-4C7F-911F-1A1A41F13B12}" destId="{EB32AEAA-7E8D-4B2D-AA15-72E3DF04C464}" srcOrd="0" destOrd="0" presId="urn:microsoft.com/office/officeart/2005/8/layout/hList1"/>
    <dgm:cxn modelId="{A8A8682C-6FB7-4797-B341-BAE4373B5FD2}" type="presOf" srcId="{B1ACB9C4-8BC1-4B63-8CE6-E515455B88E2}" destId="{7DEE17ED-ABDE-4FE1-97BF-8073CA19D848}" srcOrd="0" destOrd="0" presId="urn:microsoft.com/office/officeart/2005/8/layout/hList1"/>
    <dgm:cxn modelId="{56762C2E-C196-4A8D-8751-6ACAB1B7D267}" srcId="{59070FD5-8FC0-469F-B01B-30128EFD1427}" destId="{B1ACB9C4-8BC1-4B63-8CE6-E515455B88E2}" srcOrd="1" destOrd="0" parTransId="{BCFAE20B-805C-421F-82AF-F1045D38A094}" sibTransId="{4C9A6F77-4850-4302-B928-13F1B0B12A8C}"/>
    <dgm:cxn modelId="{E4550C5B-41A3-4BD2-8C54-833AD604584C}" srcId="{59070FD5-8FC0-469F-B01B-30128EFD1427}" destId="{35B56364-6E7E-41DD-A30E-2E22D86C9E4A}" srcOrd="2" destOrd="0" parTransId="{99404943-A527-413B-90EF-ED79717D75EC}" sibTransId="{DD8AE37A-5F0E-4534-923C-68025FD887F8}"/>
    <dgm:cxn modelId="{50677763-B479-4F2F-AEB3-DBA54ADDCDAE}" type="presOf" srcId="{5E1BA459-F9F0-4A6C-9995-7EB21D83C15A}" destId="{C0741DF0-7B60-48CA-ACDB-463C413F9A2C}" srcOrd="0" destOrd="0" presId="urn:microsoft.com/office/officeart/2005/8/layout/hList1"/>
    <dgm:cxn modelId="{21C63A45-027F-47A2-9D82-86DA666D6930}" srcId="{35B56364-6E7E-41DD-A30E-2E22D86C9E4A}" destId="{4D40F3CF-600C-4D53-BAA8-442E3B120289}" srcOrd="0" destOrd="0" parTransId="{B8FABF4C-5BB2-4992-8CB2-266C9FBE6D95}" sibTransId="{133A0474-E178-4B2D-9BBC-A2D2F52F0D96}"/>
    <dgm:cxn modelId="{219D8469-85CA-4172-8A40-A707441031BD}" srcId="{B1ACB9C4-8BC1-4B63-8CE6-E515455B88E2}" destId="{3628E015-63B0-4BB9-A1BB-C1A5CD7DE0ED}" srcOrd="0" destOrd="0" parTransId="{AEB16232-170C-4D2A-95CF-AA9C75FD3DD6}" sibTransId="{97DDC3B6-3D06-458E-AD58-66839EE65136}"/>
    <dgm:cxn modelId="{5609704B-8D77-4E3C-A4B8-E4FD5F81394C}" srcId="{C5BAEF61-0F22-4C7F-911F-1A1A41F13B12}" destId="{5E1BA459-F9F0-4A6C-9995-7EB21D83C15A}" srcOrd="0" destOrd="0" parTransId="{D71BD378-8740-46EC-BAD5-C3F4EDC97EEB}" sibTransId="{7844FA47-BFC0-445B-BC9E-7ADDDA2D169D}"/>
    <dgm:cxn modelId="{051CC76E-69E9-46DD-9D73-C7B93FDEE2D0}" type="presOf" srcId="{3628E015-63B0-4BB9-A1BB-C1A5CD7DE0ED}" destId="{3BD0D887-9899-4CB8-8782-CCA977EDC9EC}" srcOrd="0" destOrd="0" presId="urn:microsoft.com/office/officeart/2005/8/layout/hList1"/>
    <dgm:cxn modelId="{75DA3978-997D-4401-9B2A-AA5AB2A2035A}" type="presOf" srcId="{35B56364-6E7E-41DD-A30E-2E22D86C9E4A}" destId="{944C8AF7-679F-45F1-BD2E-C2B76CC1D0D7}" srcOrd="0" destOrd="0" presId="urn:microsoft.com/office/officeart/2005/8/layout/hList1"/>
    <dgm:cxn modelId="{67A4A982-742D-45F1-90CF-F77557FE4657}" type="presOf" srcId="{4D40F3CF-600C-4D53-BAA8-442E3B120289}" destId="{46152F3F-C4EA-44AA-A972-FF790AD85E7E}" srcOrd="0" destOrd="0" presId="urn:microsoft.com/office/officeart/2005/8/layout/hList1"/>
    <dgm:cxn modelId="{3F735D94-A322-4B9B-8EC9-7E9956B017DE}" type="presOf" srcId="{59070FD5-8FC0-469F-B01B-30128EFD1427}" destId="{D237F62C-A9AC-45F9-868C-30C1ABF9C87A}" srcOrd="0" destOrd="0" presId="urn:microsoft.com/office/officeart/2005/8/layout/hList1"/>
    <dgm:cxn modelId="{B7AA93E4-0176-4B61-9D10-5933BD771244}" srcId="{59070FD5-8FC0-469F-B01B-30128EFD1427}" destId="{C5BAEF61-0F22-4C7F-911F-1A1A41F13B12}" srcOrd="0" destOrd="0" parTransId="{64515A0B-13B4-4DCB-9FE2-78F000D0D355}" sibTransId="{A03FD266-494D-4F01-A993-D9B894DF9C36}"/>
    <dgm:cxn modelId="{F9385C73-10C7-4642-B5D1-291803F1D6BD}" type="presParOf" srcId="{D237F62C-A9AC-45F9-868C-30C1ABF9C87A}" destId="{091EECD7-D0B7-47C5-A636-125FE80123B6}" srcOrd="0" destOrd="0" presId="urn:microsoft.com/office/officeart/2005/8/layout/hList1"/>
    <dgm:cxn modelId="{C7E7F7AA-0998-46A4-B218-2619D4B94FC9}" type="presParOf" srcId="{091EECD7-D0B7-47C5-A636-125FE80123B6}" destId="{EB32AEAA-7E8D-4B2D-AA15-72E3DF04C464}" srcOrd="0" destOrd="0" presId="urn:microsoft.com/office/officeart/2005/8/layout/hList1"/>
    <dgm:cxn modelId="{5208BE16-194C-4060-9836-5EC3704A7E70}" type="presParOf" srcId="{091EECD7-D0B7-47C5-A636-125FE80123B6}" destId="{C0741DF0-7B60-48CA-ACDB-463C413F9A2C}" srcOrd="1" destOrd="0" presId="urn:microsoft.com/office/officeart/2005/8/layout/hList1"/>
    <dgm:cxn modelId="{7AC1CB9C-A257-44D3-A562-E2732056325B}" type="presParOf" srcId="{D237F62C-A9AC-45F9-868C-30C1ABF9C87A}" destId="{E299F02D-5B7C-438F-A6F0-B5B57815A8E0}" srcOrd="1" destOrd="0" presId="urn:microsoft.com/office/officeart/2005/8/layout/hList1"/>
    <dgm:cxn modelId="{98B59070-EF81-4303-B857-94255B01B5DF}" type="presParOf" srcId="{D237F62C-A9AC-45F9-868C-30C1ABF9C87A}" destId="{38E4FE15-BEC1-4CB0-B219-4AAB9FF04E10}" srcOrd="2" destOrd="0" presId="urn:microsoft.com/office/officeart/2005/8/layout/hList1"/>
    <dgm:cxn modelId="{D96FC54E-8247-4270-BFE6-6EBB7FE97FCA}" type="presParOf" srcId="{38E4FE15-BEC1-4CB0-B219-4AAB9FF04E10}" destId="{7DEE17ED-ABDE-4FE1-97BF-8073CA19D848}" srcOrd="0" destOrd="0" presId="urn:microsoft.com/office/officeart/2005/8/layout/hList1"/>
    <dgm:cxn modelId="{280B55D4-EAA0-405A-BAA4-89D9287A35B7}" type="presParOf" srcId="{38E4FE15-BEC1-4CB0-B219-4AAB9FF04E10}" destId="{3BD0D887-9899-4CB8-8782-CCA977EDC9EC}" srcOrd="1" destOrd="0" presId="urn:microsoft.com/office/officeart/2005/8/layout/hList1"/>
    <dgm:cxn modelId="{64482AA6-5D9D-4DB7-85DE-76C753CFBA22}" type="presParOf" srcId="{D237F62C-A9AC-45F9-868C-30C1ABF9C87A}" destId="{94C7C4B9-0D09-49E2-ABA9-2B0CDF825B64}" srcOrd="3" destOrd="0" presId="urn:microsoft.com/office/officeart/2005/8/layout/hList1"/>
    <dgm:cxn modelId="{B3A1E5A9-0761-4B31-845C-6DB71C3B82EF}" type="presParOf" srcId="{D237F62C-A9AC-45F9-868C-30C1ABF9C87A}" destId="{C9F3A9D0-773B-4560-9441-38CFCF536815}" srcOrd="4" destOrd="0" presId="urn:microsoft.com/office/officeart/2005/8/layout/hList1"/>
    <dgm:cxn modelId="{AA3FC94E-FCF3-46F3-A832-34667679E6D2}" type="presParOf" srcId="{C9F3A9D0-773B-4560-9441-38CFCF536815}" destId="{944C8AF7-679F-45F1-BD2E-C2B76CC1D0D7}" srcOrd="0" destOrd="0" presId="urn:microsoft.com/office/officeart/2005/8/layout/hList1"/>
    <dgm:cxn modelId="{C95359FC-A44A-42CA-89EA-DEADD6FB5F4D}" type="presParOf" srcId="{C9F3A9D0-773B-4560-9441-38CFCF536815}" destId="{46152F3F-C4EA-44AA-A972-FF790AD85E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ED70-B717-4786-A5F4-4E216F3415F2}">
      <dsp:nvSpPr>
        <dsp:cNvPr id="0" name=""/>
        <dsp:cNvSpPr/>
      </dsp:nvSpPr>
      <dsp:spPr>
        <a:xfrm>
          <a:off x="0" y="2534"/>
          <a:ext cx="783728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65157-01D9-4789-9A30-3098E24831A1}">
      <dsp:nvSpPr>
        <dsp:cNvPr id="0" name=""/>
        <dsp:cNvSpPr/>
      </dsp:nvSpPr>
      <dsp:spPr>
        <a:xfrm>
          <a:off x="0" y="2534"/>
          <a:ext cx="7837282" cy="17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Age Group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Kids aged 0-14 years</a:t>
          </a:r>
        </a:p>
      </dsp:txBody>
      <dsp:txXfrm>
        <a:off x="0" y="2534"/>
        <a:ext cx="7837282" cy="1728536"/>
      </dsp:txXfrm>
    </dsp:sp>
    <dsp:sp modelId="{79C07075-750F-4CE4-82CC-8798A42A8719}">
      <dsp:nvSpPr>
        <dsp:cNvPr id="0" name=""/>
        <dsp:cNvSpPr/>
      </dsp:nvSpPr>
      <dsp:spPr>
        <a:xfrm>
          <a:off x="0" y="1731071"/>
          <a:ext cx="783728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1F2C1-2996-44B3-8FBE-812E4D466434}">
      <dsp:nvSpPr>
        <dsp:cNvPr id="0" name=""/>
        <dsp:cNvSpPr/>
      </dsp:nvSpPr>
      <dsp:spPr>
        <a:xfrm>
          <a:off x="0" y="1731071"/>
          <a:ext cx="7837282" cy="17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Demographics</a:t>
          </a:r>
          <a:r>
            <a:rPr lang="en-US" sz="3400" kern="1200" dirty="0"/>
            <a:t>	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Parents and guardians who prioritize sustainability and educational value in toys</a:t>
          </a:r>
        </a:p>
      </dsp:txBody>
      <dsp:txXfrm>
        <a:off x="0" y="1731071"/>
        <a:ext cx="7837282" cy="1728536"/>
      </dsp:txXfrm>
    </dsp:sp>
    <dsp:sp modelId="{2A153858-86B3-4568-A66D-973540FEBDCC}">
      <dsp:nvSpPr>
        <dsp:cNvPr id="0" name=""/>
        <dsp:cNvSpPr/>
      </dsp:nvSpPr>
      <dsp:spPr>
        <a:xfrm>
          <a:off x="0" y="3459608"/>
          <a:ext cx="783728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24AB-A53D-4D16-A44D-23B71F38BEA8}">
      <dsp:nvSpPr>
        <dsp:cNvPr id="0" name=""/>
        <dsp:cNvSpPr/>
      </dsp:nvSpPr>
      <dsp:spPr>
        <a:xfrm>
          <a:off x="0" y="3459608"/>
          <a:ext cx="7837282" cy="17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Geographic Focus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Urban and suburban areas with higher awareness of eco-friendly products</a:t>
          </a:r>
        </a:p>
      </dsp:txBody>
      <dsp:txXfrm>
        <a:off x="0" y="3459608"/>
        <a:ext cx="7837282" cy="1728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CB885-C356-41FB-86CA-5D4DB5B45512}">
      <dsp:nvSpPr>
        <dsp:cNvPr id="0" name=""/>
        <dsp:cNvSpPr/>
      </dsp:nvSpPr>
      <dsp:spPr>
        <a:xfrm>
          <a:off x="0" y="633481"/>
          <a:ext cx="10629899" cy="1279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77B05-A2B6-4B1D-BBF2-78E5D846D782}">
      <dsp:nvSpPr>
        <dsp:cNvPr id="0" name=""/>
        <dsp:cNvSpPr/>
      </dsp:nvSpPr>
      <dsp:spPr>
        <a:xfrm>
          <a:off x="387167" y="921457"/>
          <a:ext cx="703940" cy="703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28125-9A04-44F5-8E74-8AA69022D615}">
      <dsp:nvSpPr>
        <dsp:cNvPr id="0" name=""/>
        <dsp:cNvSpPr/>
      </dsp:nvSpPr>
      <dsp:spPr>
        <a:xfrm>
          <a:off x="1478275" y="633481"/>
          <a:ext cx="9151624" cy="127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55" tIns="135455" rIns="135455" bIns="1354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global toy market is projected to reach </a:t>
          </a:r>
          <a:r>
            <a:rPr lang="en-US" sz="2400" b="1" kern="1200" dirty="0"/>
            <a:t>$120 billion </a:t>
          </a:r>
          <a:r>
            <a:rPr lang="en-US" sz="2400" kern="1200" dirty="0"/>
            <a:t>by 2025 of which $2billion will be Indian domestic market, with a significant portion driven by demand for sustainable and educational toys.</a:t>
          </a:r>
        </a:p>
      </dsp:txBody>
      <dsp:txXfrm>
        <a:off x="1478275" y="633481"/>
        <a:ext cx="9151624" cy="1279892"/>
      </dsp:txXfrm>
    </dsp:sp>
    <dsp:sp modelId="{D7B995B9-6423-4A65-8885-2AB94DB4F7F1}">
      <dsp:nvSpPr>
        <dsp:cNvPr id="0" name=""/>
        <dsp:cNvSpPr/>
      </dsp:nvSpPr>
      <dsp:spPr>
        <a:xfrm>
          <a:off x="0" y="2223650"/>
          <a:ext cx="10629899" cy="1279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92F16-A82A-4537-81AE-BD71083D12B8}">
      <dsp:nvSpPr>
        <dsp:cNvPr id="0" name=""/>
        <dsp:cNvSpPr/>
      </dsp:nvSpPr>
      <dsp:spPr>
        <a:xfrm>
          <a:off x="387167" y="2511626"/>
          <a:ext cx="703940" cy="703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EBA7-EAE7-46C6-9CCD-DBEC00609816}">
      <dsp:nvSpPr>
        <dsp:cNvPr id="0" name=""/>
        <dsp:cNvSpPr/>
      </dsp:nvSpPr>
      <dsp:spPr>
        <a:xfrm>
          <a:off x="1478275" y="2223650"/>
          <a:ext cx="9151624" cy="127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55" tIns="135455" rIns="135455" bIns="1354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Increasing awareness of environmental issues is leading to a growing preference for eco-friendly products among consumers.</a:t>
          </a:r>
        </a:p>
      </dsp:txBody>
      <dsp:txXfrm>
        <a:off x="1478275" y="2223650"/>
        <a:ext cx="9151624" cy="1279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CB885-C356-41FB-86CA-5D4DB5B45512}">
      <dsp:nvSpPr>
        <dsp:cNvPr id="0" name=""/>
        <dsp:cNvSpPr/>
      </dsp:nvSpPr>
      <dsp:spPr>
        <a:xfrm>
          <a:off x="0" y="2025"/>
          <a:ext cx="10629899" cy="102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77B05-A2B6-4B1D-BBF2-78E5D846D782}">
      <dsp:nvSpPr>
        <dsp:cNvPr id="0" name=""/>
        <dsp:cNvSpPr/>
      </dsp:nvSpPr>
      <dsp:spPr>
        <a:xfrm>
          <a:off x="310477" y="232958"/>
          <a:ext cx="564504" cy="5645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28125-9A04-44F5-8E74-8AA69022D615}">
      <dsp:nvSpPr>
        <dsp:cNvPr id="0" name=""/>
        <dsp:cNvSpPr/>
      </dsp:nvSpPr>
      <dsp:spPr>
        <a:xfrm>
          <a:off x="1185460" y="2025"/>
          <a:ext cx="9444439" cy="102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24" tIns="108624" rIns="108624" bIns="1086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Sustainability: Rising demand for toys made from natural, non-toxic, and biodegradable materials.</a:t>
          </a:r>
          <a:endParaRPr lang="en-US" sz="2000" kern="1200" dirty="0"/>
        </a:p>
      </dsp:txBody>
      <dsp:txXfrm>
        <a:off x="1185460" y="2025"/>
        <a:ext cx="9444439" cy="1026372"/>
      </dsp:txXfrm>
    </dsp:sp>
    <dsp:sp modelId="{B767B919-96A6-4822-9056-EDF28B727B2B}">
      <dsp:nvSpPr>
        <dsp:cNvPr id="0" name=""/>
        <dsp:cNvSpPr/>
      </dsp:nvSpPr>
      <dsp:spPr>
        <a:xfrm>
          <a:off x="0" y="1284990"/>
          <a:ext cx="10629899" cy="102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D246E-802F-4206-86F2-F468E59189C1}">
      <dsp:nvSpPr>
        <dsp:cNvPr id="0" name=""/>
        <dsp:cNvSpPr/>
      </dsp:nvSpPr>
      <dsp:spPr>
        <a:xfrm>
          <a:off x="310477" y="1515924"/>
          <a:ext cx="564504" cy="56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8CA68-D5D8-4214-B2C7-3415CCC1B96D}">
      <dsp:nvSpPr>
        <dsp:cNvPr id="0" name=""/>
        <dsp:cNvSpPr/>
      </dsp:nvSpPr>
      <dsp:spPr>
        <a:xfrm>
          <a:off x="1185460" y="1284990"/>
          <a:ext cx="9444439" cy="102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24" tIns="108624" rIns="108624" bIns="1086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Educational Toys: Parents are increasingly seeking toys that offer developmental benefits, such as art kits and DIY projects that enhance creativity and problem-solving skills.</a:t>
          </a:r>
        </a:p>
      </dsp:txBody>
      <dsp:txXfrm>
        <a:off x="1185460" y="1284990"/>
        <a:ext cx="9444439" cy="1026372"/>
      </dsp:txXfrm>
    </dsp:sp>
    <dsp:sp modelId="{97E7BD0A-C311-4A55-AF83-FE15123AF084}">
      <dsp:nvSpPr>
        <dsp:cNvPr id="0" name=""/>
        <dsp:cNvSpPr/>
      </dsp:nvSpPr>
      <dsp:spPr>
        <a:xfrm>
          <a:off x="0" y="2567956"/>
          <a:ext cx="10629899" cy="102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EAF6B-9276-43CA-A7F6-2B1A9599A138}">
      <dsp:nvSpPr>
        <dsp:cNvPr id="0" name=""/>
        <dsp:cNvSpPr/>
      </dsp:nvSpPr>
      <dsp:spPr>
        <a:xfrm>
          <a:off x="310477" y="2798889"/>
          <a:ext cx="564504" cy="56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DBAB9-3E81-4F93-B6F5-D6F74F86A203}">
      <dsp:nvSpPr>
        <dsp:cNvPr id="0" name=""/>
        <dsp:cNvSpPr/>
      </dsp:nvSpPr>
      <dsp:spPr>
        <a:xfrm>
          <a:off x="1185460" y="2567956"/>
          <a:ext cx="9444439" cy="102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24" tIns="108624" rIns="108624" bIns="1086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Customization and Personalization: Consumers are looking for toys that can be customized to fit their child’s interests and developmental stage.</a:t>
          </a:r>
        </a:p>
      </dsp:txBody>
      <dsp:txXfrm>
        <a:off x="1185460" y="2567956"/>
        <a:ext cx="9444439" cy="1026372"/>
      </dsp:txXfrm>
    </dsp:sp>
    <dsp:sp modelId="{696607F8-9007-4375-98FD-2C9217F69E9B}">
      <dsp:nvSpPr>
        <dsp:cNvPr id="0" name=""/>
        <dsp:cNvSpPr/>
      </dsp:nvSpPr>
      <dsp:spPr>
        <a:xfrm>
          <a:off x="0" y="3852943"/>
          <a:ext cx="10629899" cy="102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0DAEF-EE7C-4C69-9857-94A487E00CF2}">
      <dsp:nvSpPr>
        <dsp:cNvPr id="0" name=""/>
        <dsp:cNvSpPr/>
      </dsp:nvSpPr>
      <dsp:spPr>
        <a:xfrm>
          <a:off x="310477" y="4081855"/>
          <a:ext cx="564504" cy="56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299E1-463B-4C73-AF7C-E0D9ECB88FE2}">
      <dsp:nvSpPr>
        <dsp:cNvPr id="0" name=""/>
        <dsp:cNvSpPr/>
      </dsp:nvSpPr>
      <dsp:spPr>
        <a:xfrm>
          <a:off x="1185460" y="3850921"/>
          <a:ext cx="9444439" cy="102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24" tIns="108624" rIns="108624" bIns="1086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Digital Integration: While maintaining a focus on physical play, there is a trend towards integrating digital elements to enhance the play experience.</a:t>
          </a:r>
        </a:p>
      </dsp:txBody>
      <dsp:txXfrm>
        <a:off x="1185460" y="3850921"/>
        <a:ext cx="9444439" cy="1026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2AEAA-7E8D-4B2D-AA15-72E3DF04C464}">
      <dsp:nvSpPr>
        <dsp:cNvPr id="0" name=""/>
        <dsp:cNvSpPr/>
      </dsp:nvSpPr>
      <dsp:spPr>
        <a:xfrm>
          <a:off x="3037" y="75355"/>
          <a:ext cx="2961642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Puzzles</a:t>
          </a:r>
        </a:p>
      </dsp:txBody>
      <dsp:txXfrm>
        <a:off x="3037" y="75355"/>
        <a:ext cx="2961642" cy="633600"/>
      </dsp:txXfrm>
    </dsp:sp>
    <dsp:sp modelId="{C0741DF0-7B60-48CA-ACDB-463C413F9A2C}">
      <dsp:nvSpPr>
        <dsp:cNvPr id="0" name=""/>
        <dsp:cNvSpPr/>
      </dsp:nvSpPr>
      <dsp:spPr>
        <a:xfrm>
          <a:off x="3037" y="708955"/>
          <a:ext cx="2961642" cy="32384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1" kern="1200" dirty="0"/>
            <a:t>Animal puzzles (farm, jungle, etc.)
Vehicle puzzles (cars, trucks, airplanes)
Alphabet puzzles
Number puzzles</a:t>
          </a:r>
        </a:p>
      </dsp:txBody>
      <dsp:txXfrm>
        <a:off x="3037" y="708955"/>
        <a:ext cx="2961642" cy="3238413"/>
      </dsp:txXfrm>
    </dsp:sp>
    <dsp:sp modelId="{7DEE17ED-ABDE-4FE1-97BF-8073CA19D848}">
      <dsp:nvSpPr>
        <dsp:cNvPr id="0" name=""/>
        <dsp:cNvSpPr/>
      </dsp:nvSpPr>
      <dsp:spPr>
        <a:xfrm>
          <a:off x="3379309" y="75355"/>
          <a:ext cx="2961642" cy="633600"/>
        </a:xfrm>
        <a:prstGeom prst="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DIY Kits</a:t>
          </a:r>
        </a:p>
      </dsp:txBody>
      <dsp:txXfrm>
        <a:off x="3379309" y="75355"/>
        <a:ext cx="2961642" cy="633600"/>
      </dsp:txXfrm>
    </dsp:sp>
    <dsp:sp modelId="{3BD0D887-9899-4CB8-8782-CCA977EDC9EC}">
      <dsp:nvSpPr>
        <dsp:cNvPr id="0" name=""/>
        <dsp:cNvSpPr/>
      </dsp:nvSpPr>
      <dsp:spPr>
        <a:xfrm>
          <a:off x="3379309" y="708955"/>
          <a:ext cx="2961642" cy="3238413"/>
        </a:xfrm>
        <a:prstGeom prst="rect">
          <a:avLst/>
        </a:prstGeom>
        <a:solidFill>
          <a:schemeClr val="accent5">
            <a:tint val="40000"/>
            <a:alpha val="90000"/>
            <a:hueOff val="1302675"/>
            <a:satOff val="2398"/>
            <a:lumOff val="10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302675"/>
              <a:satOff val="2398"/>
              <a:lumOff val="1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Build-your-own wooden vehicles (cars, boats, planes)
Create-your-own dollhouses
Design-your-own jewelry sets
Make-your-own musical instruments (drums, xylophones)</a:t>
          </a:r>
          <a:endParaRPr lang="en-IN" sz="2200" b="1" kern="1200" dirty="0"/>
        </a:p>
      </dsp:txBody>
      <dsp:txXfrm>
        <a:off x="3379309" y="708955"/>
        <a:ext cx="2961642" cy="3238413"/>
      </dsp:txXfrm>
    </dsp:sp>
    <dsp:sp modelId="{944C8AF7-679F-45F1-BD2E-C2B76CC1D0D7}">
      <dsp:nvSpPr>
        <dsp:cNvPr id="0" name=""/>
        <dsp:cNvSpPr/>
      </dsp:nvSpPr>
      <dsp:spPr>
        <a:xfrm>
          <a:off x="6755582" y="75355"/>
          <a:ext cx="2961642" cy="633600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Educational Games</a:t>
          </a:r>
        </a:p>
      </dsp:txBody>
      <dsp:txXfrm>
        <a:off x="6755582" y="75355"/>
        <a:ext cx="2961642" cy="633600"/>
      </dsp:txXfrm>
    </dsp:sp>
    <dsp:sp modelId="{46152F3F-C4EA-44AA-A972-FF790AD85E7E}">
      <dsp:nvSpPr>
        <dsp:cNvPr id="0" name=""/>
        <dsp:cNvSpPr/>
      </dsp:nvSpPr>
      <dsp:spPr>
        <a:xfrm>
          <a:off x="6755582" y="708955"/>
          <a:ext cx="2961642" cy="3238413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Matching games (shapes, colors, animals)
Memory games
Board games (simple versions)</a:t>
          </a:r>
          <a:endParaRPr lang="en-IN" sz="2200" b="1" kern="1200" dirty="0"/>
        </a:p>
      </dsp:txBody>
      <dsp:txXfrm>
        <a:off x="6755582" y="708955"/>
        <a:ext cx="2961642" cy="323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6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86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04E684-10F4-4CC3-A0B9-F03AA7BE37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livemint.com/industry/manufacturing/indias-toy-market-has-potential-to-double-to-2-bn-by-2025-report-11632910888883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microsoft.com/office/2007/relationships/hdphoto" Target="../media/hdphoto1.wdp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s at a table">
            <a:extLst>
              <a:ext uri="{FF2B5EF4-FFF2-40B4-BE49-F238E27FC236}">
                <a16:creationId xmlns:a16="http://schemas.microsoft.com/office/drawing/2014/main" id="{4FF1061E-9C78-7379-256A-885D362B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9058" r="-1" b="252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E9BFC-9D8F-05C1-ECD7-88D2D90ED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Toys Manufacturing </a:t>
            </a:r>
            <a:endParaRPr lang="en-IN" sz="66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BCD5-26A3-5437-F836-1D1DEE3E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Business plan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2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3F05-12C7-F7E2-DA5B-8C21B75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Toys - </a:t>
            </a:r>
            <a:r>
              <a:rPr lang="en-IN" dirty="0"/>
              <a:t>DIY Kits</a:t>
            </a:r>
          </a:p>
        </p:txBody>
      </p:sp>
      <p:pic>
        <p:nvPicPr>
          <p:cNvPr id="3074" name="Picture 2" descr="This may contain: wooden cutouts of animals and paint on a white table with markers, pens and pencils">
            <a:extLst>
              <a:ext uri="{FF2B5EF4-FFF2-40B4-BE49-F238E27FC236}">
                <a16:creationId xmlns:a16="http://schemas.microsoft.com/office/drawing/2014/main" id="{7FA480BF-0D4F-92BF-7587-45AD8A458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0" y="2286000"/>
            <a:ext cx="301806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is may contain: a package with a dog in the front and two different items inside, including a photo frame">
            <a:extLst>
              <a:ext uri="{FF2B5EF4-FFF2-40B4-BE49-F238E27FC236}">
                <a16:creationId xmlns:a16="http://schemas.microsoft.com/office/drawing/2014/main" id="{9CCF1535-3F7C-F8E1-30B6-846417AF9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/>
          <a:stretch/>
        </p:blipFill>
        <p:spPr bwMode="auto">
          <a:xfrm>
            <a:off x="3719738" y="2096722"/>
            <a:ext cx="3106730" cy="44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is may contain: several wooden toys are arranged in the shape of ladybugs and houses, with faces painted on them">
            <a:extLst>
              <a:ext uri="{FF2B5EF4-FFF2-40B4-BE49-F238E27FC236}">
                <a16:creationId xmlns:a16="http://schemas.microsoft.com/office/drawing/2014/main" id="{21D7332F-780E-FF07-0B12-11284D83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58" y="2084832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5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7EBE-C60B-F08C-0D29-58410F51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Toys - Puzzles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83D08C-AED3-C513-4542-59A09BE6C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6" y="2286000"/>
            <a:ext cx="39874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s may contain: a wooden toy car is shown with measurements">
            <a:extLst>
              <a:ext uri="{FF2B5EF4-FFF2-40B4-BE49-F238E27FC236}">
                <a16:creationId xmlns:a16="http://schemas.microsoft.com/office/drawing/2014/main" id="{0934297D-BF52-8A80-4141-52C35EC29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24" y="1727454"/>
            <a:ext cx="5130545" cy="51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3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30-E96F-F075-2F61-F74D8414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Addl. CAPEX REQUIREMNT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8F8F-1B12-9022-8EC3-5D4FD072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1325" indent="-441325">
              <a:buFont typeface="Arial" panose="020B0604020202020204" pitchFamily="34" charset="0"/>
              <a:buChar char="•"/>
            </a:pPr>
            <a:r>
              <a:rPr lang="en-US" sz="3200" dirty="0"/>
              <a:t>3x5 Ft. Laser Machine 		Rs.4.5 lakhs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en-US" sz="3200" dirty="0"/>
              <a:t>4X8 CNC Wooden Router	Rs.4.0 Lakhs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en-US" sz="3200" dirty="0"/>
              <a:t>2X3 Flatbed UV Printer		Rs.8.0 Lakhs (+3-4Lakhs)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562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1AC3-D97C-7392-1D3F-9E34F0FA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Projections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0D6AC-104A-D602-CBEF-6E9FBE8AD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72691"/>
              </p:ext>
            </p:extLst>
          </p:nvPr>
        </p:nvGraphicFramePr>
        <p:xfrm>
          <a:off x="1023938" y="1797270"/>
          <a:ext cx="9720262" cy="451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57AD78-05C8-BAE2-BD57-184C4CE7E371}"/>
              </a:ext>
            </a:extLst>
          </p:cNvPr>
          <p:cNvSpPr txBox="1"/>
          <p:nvPr/>
        </p:nvSpPr>
        <p:spPr>
          <a:xfrm>
            <a:off x="8796574" y="1335024"/>
            <a:ext cx="183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Rs. In Lakhs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974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E2F0-E6CD-4BDC-B578-0BBBEB38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Cash flows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E397A5-5B3A-ABF4-65D0-74B6D498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286000"/>
            <a:ext cx="2255100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AutoNum type="arabicPeriod"/>
              <a:tabLst/>
            </a:pPr>
            <a:r>
              <a:rPr lang="en-US" altLang="en-US" sz="1600" dirty="0"/>
              <a:t>Sales considered is net of GST &amp; other taxes 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Market Place sales are net of commission and returns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AutoNum type="arabicPeriod"/>
              <a:tabLst/>
            </a:pPr>
            <a:r>
              <a:rPr lang="en-US" altLang="en-US" sz="1600" dirty="0"/>
              <a:t>Every New FY launch of New Products combined with aggressive events to add distribution partners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07CF3A-D0A8-589F-E93E-ADDAE2635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44781"/>
              </p:ext>
            </p:extLst>
          </p:nvPr>
        </p:nvGraphicFramePr>
        <p:xfrm>
          <a:off x="3468414" y="1113708"/>
          <a:ext cx="8083510" cy="46773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4824">
                  <a:extLst>
                    <a:ext uri="{9D8B030D-6E8A-4147-A177-3AD203B41FA5}">
                      <a16:colId xmlns:a16="http://schemas.microsoft.com/office/drawing/2014/main" val="400802217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2019223468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3805340299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108586995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1153001574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4066568542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2064499918"/>
                    </a:ext>
                  </a:extLst>
                </a:gridCol>
              </a:tblGrid>
              <a:tr h="8773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Quarter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Sales 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Material Cost 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Labour Cost 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Marketing Cost 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Cash Flow 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Cumulative Cash Flow 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235315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Q1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55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16.50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19.25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55.00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-35.75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-35.75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128988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Q2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122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36.60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30.26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80.17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-25.03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-60.78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183865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Q3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190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57.00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34.20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59.71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39.09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-21.69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2814950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Q4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257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77.10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46.26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51.40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82.24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60.55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4184845"/>
                  </a:ext>
                </a:extLst>
              </a:tr>
              <a:tr h="87736"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Year 1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624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187.20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129.97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246.29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60.55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60.55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3950362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Q1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325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97.50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102.70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287.86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-163.06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-102.51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409540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392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117.60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83.89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212.80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-22.29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-124.80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414397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Q3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460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138.00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82.80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92.00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147.20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22.40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180411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527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158.10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94.86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105.40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168.64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191.04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2195888455"/>
                  </a:ext>
                </a:extLst>
              </a:tr>
              <a:tr h="87736"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Year 2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1704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511.20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364.25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698.06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130.49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/>
                        <a:t>191.04</a:t>
                      </a:r>
                      <a:endParaRPr lang="en-IN" sz="1600"/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255686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Q1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595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178.50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167.79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459.00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-210.29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-19.25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396055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662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198.60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119.16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283.71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60.53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41.28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31286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Q3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730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219.00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131.40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146.00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233.60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274.88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800299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Q4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797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239.10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143.46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159.40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255.04</a:t>
                      </a:r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/>
                        <a:t>529.92</a:t>
                      </a:r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408230732"/>
                  </a:ext>
                </a:extLst>
              </a:tr>
              <a:tr h="87736"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Year 3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2784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835.20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561.81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1048.11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338.88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529.92</a:t>
                      </a:r>
                      <a:endParaRPr lang="en-IN" sz="1600" dirty="0"/>
                    </a:p>
                  </a:txBody>
                  <a:tcPr marL="33254" marR="33254" marT="16628" marB="16628" anchor="ctr"/>
                </a:tc>
                <a:extLst>
                  <a:ext uri="{0D108BD9-81ED-4DB2-BD59-A6C34878D82A}">
                    <a16:rowId xmlns:a16="http://schemas.microsoft.com/office/drawing/2014/main" val="204625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s at a table">
            <a:extLst>
              <a:ext uri="{FF2B5EF4-FFF2-40B4-BE49-F238E27FC236}">
                <a16:creationId xmlns:a16="http://schemas.microsoft.com/office/drawing/2014/main" id="{9DBA1B04-D045-22FD-0B53-586639F2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12" b="199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E3F39-878D-DEDE-535A-A49D6457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US" sz="3600"/>
              <a:t>Mission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6313-916E-D003-E159-421455D1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create innovative, educational, and sustainable toys that spark imagination and foster development in children.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266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29CB-2FC4-3EB1-65D7-997554F6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957" y="2732259"/>
            <a:ext cx="5824283" cy="1393480"/>
          </a:xfrm>
        </p:spPr>
        <p:txBody>
          <a:bodyPr anchor="t">
            <a:noAutofit/>
          </a:bodyPr>
          <a:lstStyle/>
          <a:p>
            <a:r>
              <a:rPr lang="en-IN" sz="5400" b="1" i="0" dirty="0">
                <a:effectLst/>
                <a:latin typeface="-apple-system"/>
              </a:rPr>
              <a:t>Market Analysis</a:t>
            </a:r>
            <a:endParaRPr lang="en-IN" sz="5400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6F737C6A-277B-FBEC-81DF-202ED8D37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991346"/>
              </p:ext>
            </p:extLst>
          </p:nvPr>
        </p:nvGraphicFramePr>
        <p:xfrm>
          <a:off x="2867505" y="977579"/>
          <a:ext cx="7837282" cy="519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50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5439-319E-3DFD-0266-A50D6945D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E15-E580-4A69-5A1D-1EC3D66C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867761"/>
            <a:ext cx="8915402" cy="859221"/>
          </a:xfrm>
        </p:spPr>
        <p:txBody>
          <a:bodyPr anchor="t"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Market Size and Growth Potential</a:t>
            </a:r>
            <a:endParaRPr lang="en-IN" sz="3600" dirty="0"/>
          </a:p>
        </p:txBody>
      </p:sp>
      <p:graphicFrame>
        <p:nvGraphicFramePr>
          <p:cNvPr id="42" name="Content Placeholder 3">
            <a:extLst>
              <a:ext uri="{FF2B5EF4-FFF2-40B4-BE49-F238E27FC236}">
                <a16:creationId xmlns:a16="http://schemas.microsoft.com/office/drawing/2014/main" id="{ED0E0480-7ADD-5B2D-451F-78D60F201C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1050" y="1545021"/>
          <a:ext cx="106299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66EC14-7C17-68C1-F111-3F10F325959B}"/>
              </a:ext>
            </a:extLst>
          </p:cNvPr>
          <p:cNvSpPr txBox="1"/>
          <p:nvPr/>
        </p:nvSpPr>
        <p:spPr>
          <a:xfrm>
            <a:off x="476250" y="6305550"/>
            <a:ext cx="1007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India’s toy market has potential to double to $2 bn by 2025: Report | Mint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05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3F7D3-D811-B5AC-0E32-A98523A7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ECF-978B-2A23-922D-54F70DCC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764626"/>
            <a:ext cx="8915402" cy="859221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Key Trends in the Toy Industry</a:t>
            </a:r>
            <a:endParaRPr lang="en-IN" sz="3600" dirty="0"/>
          </a:p>
        </p:txBody>
      </p:sp>
      <p:graphicFrame>
        <p:nvGraphicFramePr>
          <p:cNvPr id="42" name="Content Placeholder 3">
            <a:extLst>
              <a:ext uri="{FF2B5EF4-FFF2-40B4-BE49-F238E27FC236}">
                <a16:creationId xmlns:a16="http://schemas.microsoft.com/office/drawing/2014/main" id="{B7D0237C-4155-0724-7492-0F6065009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09701"/>
              </p:ext>
            </p:extLst>
          </p:nvPr>
        </p:nvGraphicFramePr>
        <p:xfrm>
          <a:off x="781050" y="1623847"/>
          <a:ext cx="10629900" cy="487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39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F0EF-A30B-53A8-283C-9A00DDA6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774402"/>
            <a:ext cx="9720072" cy="959805"/>
          </a:xfrm>
        </p:spPr>
        <p:txBody>
          <a:bodyPr/>
          <a:lstStyle/>
          <a:p>
            <a:r>
              <a:rPr lang="en-US" dirty="0"/>
              <a:t>Competition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8D35-2D3B-0CCD-F522-EA504B6B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76097"/>
            <a:ext cx="10579293" cy="436704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Major players in the market include companies like LEGO, Melissa &amp; Doug, and Green Toys, which are known for their commitment to sustainability and educational value.​</a:t>
            </a:r>
          </a:p>
          <a:p>
            <a:r>
              <a:rPr lang="en-US" sz="2400" dirty="0"/>
              <a:t>There is a growing number of startups and small businesses entering the market with innovative and eco-friendly toy options.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Smartivity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Offers STEM-based educational toys that focus on science, technology, engineering, and math.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Flintobox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Provides theme-based activity boxes for kids on a subscription basis.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Butterfly </a:t>
            </a:r>
            <a:r>
              <a:rPr lang="en-US" sz="20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Edufields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Focuses on hands-on learning for K-12 students with various educational kits.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ClassMonitor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 mobile-based application offering learning kits and skill boosters for young children.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Magic Crate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Delivers DIY activity kits with different themes each month.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Einstein Box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Subscription-based platform for children's books and activities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TechShiksha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Activity-based STEM learning platform for students.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79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4C98-0DA3-584C-D07D-D853EA4C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D0E-43D1-0002-67E7-1505A858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5379"/>
            <a:ext cx="10342810" cy="4855780"/>
          </a:xfrm>
        </p:spPr>
        <p:txBody>
          <a:bodyPr>
            <a:normAutofit/>
          </a:bodyPr>
          <a:lstStyle/>
          <a:p>
            <a:pPr marL="361950" indent="-361950" algn="just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Fragmentation and Unorganized Sector: </a:t>
            </a:r>
            <a:r>
              <a:rPr lang="en-US" dirty="0"/>
              <a:t>The industry is highly fragmented, with around 90% of the market being unorganized. This fragmentation leads to inefficiencies in the supply chain and limits the ability to scale and innovate.</a:t>
            </a:r>
          </a:p>
          <a:p>
            <a:pPr marL="361950" indent="-361950" algn="just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Lack of Technology: </a:t>
            </a:r>
            <a:r>
              <a:rPr lang="en-US" dirty="0"/>
              <a:t>Many domestic toy manufacturers use outdated technology and machinery, which affects the quality and design of the toys. There is also a lack of advanced manufacturing techniques like 3D prototyping.</a:t>
            </a:r>
          </a:p>
          <a:p>
            <a:pPr marL="361950" indent="-361950" algn="just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Lack of Infrastructure: </a:t>
            </a:r>
            <a:r>
              <a:rPr lang="en-US" dirty="0"/>
              <a:t>The industry suffers from inadequate infrastructure, including testing labs, toy parks, and clusters. This lack of infrastructure hampers the ability to produce high-quality toys that meet international standards.</a:t>
            </a:r>
          </a:p>
          <a:p>
            <a:pPr marL="361950" indent="-361950" algn="just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High Import Duty on Machinery: </a:t>
            </a:r>
            <a:r>
              <a:rPr lang="en-US" dirty="0"/>
              <a:t>Small toy manufacturers struggle to afford the high import duties on machinery needed to produce electronic and battery-operated toys.</a:t>
            </a:r>
          </a:p>
          <a:p>
            <a:pPr marL="361950" indent="-361950" algn="just"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Regulatory Challenges:</a:t>
            </a:r>
            <a:r>
              <a:rPr lang="en-US" dirty="0"/>
              <a:t> Compliance with stringent quality standards and obtaining necessary certifications can be challenging, especially for small and medium enterprises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5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262D-90D9-9EC5-E901-17F56846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Line (First Phase)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B27741-A9F8-3BCE-C2F1-4786AC758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609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49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7CD-9D99-46CF-5D08-5053157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Toys - Puzzles</a:t>
            </a:r>
            <a:endParaRPr lang="en-IN" dirty="0"/>
          </a:p>
        </p:txBody>
      </p:sp>
      <p:pic>
        <p:nvPicPr>
          <p:cNvPr id="2050" name="Picture 2" descr="This may contain: four wooden puzzles with different animals on the top one has an elephant, frog and fish design">
            <a:extLst>
              <a:ext uri="{FF2B5EF4-FFF2-40B4-BE49-F238E27FC236}">
                <a16:creationId xmlns:a16="http://schemas.microsoft.com/office/drawing/2014/main" id="{2B5D4B79-2F0E-38C7-547C-4E0813C8D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2" y="1944233"/>
            <a:ext cx="2044444" cy="20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ory Pin image">
            <a:extLst>
              <a:ext uri="{FF2B5EF4-FFF2-40B4-BE49-F238E27FC236}">
                <a16:creationId xmlns:a16="http://schemas.microsoft.com/office/drawing/2014/main" id="{2442E82B-E5B1-683A-3CBC-757AE85C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39" y="1944233"/>
            <a:ext cx="2044445" cy="20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rousel image 0">
            <a:extLst>
              <a:ext uri="{FF2B5EF4-FFF2-40B4-BE49-F238E27FC236}">
                <a16:creationId xmlns:a16="http://schemas.microsoft.com/office/drawing/2014/main" id="{9662B8BC-9FD2-C5BE-69D8-29A69A02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7" y="1944233"/>
            <a:ext cx="2044444" cy="20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is may contain: the letters and numbers are made out of magnets on a white board with wood planks">
            <a:extLst>
              <a:ext uri="{FF2B5EF4-FFF2-40B4-BE49-F238E27FC236}">
                <a16:creationId xmlns:a16="http://schemas.microsoft.com/office/drawing/2014/main" id="{1DF11E83-403D-0968-C1D1-A45150318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 b="15808"/>
          <a:stretch/>
        </p:blipFill>
        <p:spPr bwMode="auto">
          <a:xfrm>
            <a:off x="7464594" y="1944233"/>
            <a:ext cx="1967402" cy="20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is may contain: children's learning toys including books and bags">
            <a:extLst>
              <a:ext uri="{FF2B5EF4-FFF2-40B4-BE49-F238E27FC236}">
                <a16:creationId xmlns:a16="http://schemas.microsoft.com/office/drawing/2014/main" id="{9DAF9281-25B7-0BCF-9660-CD69AAA6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979" y="1944233"/>
            <a:ext cx="2044444" cy="20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is may contain: a wooden box with numbers and puzzles in it">
            <a:extLst>
              <a:ext uri="{FF2B5EF4-FFF2-40B4-BE49-F238E27FC236}">
                <a16:creationId xmlns:a16="http://schemas.microsoft.com/office/drawing/2014/main" id="{201371E2-0544-923C-558E-FC3B95579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9" b="20230"/>
          <a:stretch/>
        </p:blipFill>
        <p:spPr bwMode="auto">
          <a:xfrm>
            <a:off x="725312" y="4086806"/>
            <a:ext cx="3610205" cy="252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is may contain: a wooden toy set with matching letters and animals, including an easel for children to play">
            <a:extLst>
              <a:ext uri="{FF2B5EF4-FFF2-40B4-BE49-F238E27FC236}">
                <a16:creationId xmlns:a16="http://schemas.microsoft.com/office/drawing/2014/main" id="{942A473C-9F71-FC3B-D1C4-7B2F2C0B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80" y="4057415"/>
            <a:ext cx="2551167" cy="25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his may contain: two children's puzzles, one with an image of the united states on it">
            <a:extLst>
              <a:ext uri="{FF2B5EF4-FFF2-40B4-BE49-F238E27FC236}">
                <a16:creationId xmlns:a16="http://schemas.microsoft.com/office/drawing/2014/main" id="{EF3CC010-BF03-3371-B772-EC90F845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04" y="4086806"/>
            <a:ext cx="2551168" cy="25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527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839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Century Gothic</vt:lpstr>
      <vt:lpstr>Elephant</vt:lpstr>
      <vt:lpstr>Segoe UI</vt:lpstr>
      <vt:lpstr>Tw Cen MT</vt:lpstr>
      <vt:lpstr>Tw Cen MT Condensed</vt:lpstr>
      <vt:lpstr>Wingdings 3</vt:lpstr>
      <vt:lpstr>BrushVTI</vt:lpstr>
      <vt:lpstr>Integral</vt:lpstr>
      <vt:lpstr>Toys Manufacturing </vt:lpstr>
      <vt:lpstr>Mission</vt:lpstr>
      <vt:lpstr>Market Analysis</vt:lpstr>
      <vt:lpstr>Market Size and Growth Potential</vt:lpstr>
      <vt:lpstr>Key Trends in the Toy Industry</vt:lpstr>
      <vt:lpstr>Competition </vt:lpstr>
      <vt:lpstr>key challenges</vt:lpstr>
      <vt:lpstr>Product Line (First Phase)</vt:lpstr>
      <vt:lpstr>Sample Toys - Puzzles</vt:lpstr>
      <vt:lpstr>Sample Toys - DIY Kits</vt:lpstr>
      <vt:lpstr>Sample Toys - Puzzles</vt:lpstr>
      <vt:lpstr>Addl. CAPEX REQUIREMNT </vt:lpstr>
      <vt:lpstr>Sales Projections</vt:lpstr>
      <vt:lpstr>Cash 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N - Konstelec</dc:creator>
  <cp:lastModifiedBy>Sai N - Konstelec</cp:lastModifiedBy>
  <cp:revision>2</cp:revision>
  <dcterms:created xsi:type="dcterms:W3CDTF">2024-11-15T10:43:10Z</dcterms:created>
  <dcterms:modified xsi:type="dcterms:W3CDTF">2024-11-20T05:41:58Z</dcterms:modified>
</cp:coreProperties>
</file>