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48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158229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SIVARATHRI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NARAYANA SWAMI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FINAL PROJECT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402C-0014-84C4-4E45-FF5FEABF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225"/>
            <a:ext cx="10058400" cy="981075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latin typeface="Trebuchet MS"/>
                <a:cs typeface="Trebuchet MS"/>
              </a:rPr>
            </a:b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1266-C845-CA66-48E3-2935F907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j-lt"/>
              </a:rPr>
              <a:t>Architecture Overview:</a:t>
            </a:r>
          </a:p>
          <a:p>
            <a:r>
              <a:rPr lang="en-US" sz="2000" b="1" dirty="0"/>
              <a:t>Modular Design: </a:t>
            </a:r>
            <a:r>
              <a:rPr lang="en-US" sz="2000" dirty="0"/>
              <a:t>The keylogger code is structured into modular functions for better readability and maintenance.</a:t>
            </a:r>
          </a:p>
          <a:p>
            <a:r>
              <a:rPr lang="en-US" sz="2000" b="1" dirty="0"/>
              <a:t>Event Handling: </a:t>
            </a:r>
            <a:r>
              <a:rPr lang="en-US" sz="2000" dirty="0"/>
              <a:t>Utilizes the </a:t>
            </a:r>
            <a:r>
              <a:rPr lang="en-US" sz="2000" dirty="0" err="1"/>
              <a:t>pynput</a:t>
            </a:r>
            <a:r>
              <a:rPr lang="en-US" sz="2000" dirty="0"/>
              <a:t> library to capture and handle keyboard events.</a:t>
            </a:r>
          </a:p>
          <a:p>
            <a:r>
              <a:rPr lang="en-US" sz="2000" b="1" dirty="0"/>
              <a:t>Data Logging: </a:t>
            </a:r>
            <a:r>
              <a:rPr lang="en-US" sz="2000" dirty="0"/>
              <a:t>Implements functions to log captured data into text and JSON files.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9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F0B-1584-9A44-5A32-DFAC85A2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C120-0326-2E34-BE91-6E2E89D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Key Press Handling: Function: </a:t>
            </a:r>
            <a:r>
              <a:rPr lang="en-US" sz="2000" i="1" dirty="0" err="1"/>
              <a:t>on_press</a:t>
            </a:r>
            <a:r>
              <a:rPr lang="en-US" sz="2000" i="1" dirty="0"/>
              <a:t>(key)</a:t>
            </a:r>
          </a:p>
          <a:p>
            <a:r>
              <a:rPr lang="en-US" sz="2000" b="1" dirty="0"/>
              <a:t>	Description: </a:t>
            </a:r>
            <a:r>
              <a:rPr lang="en-US" sz="2000" dirty="0"/>
              <a:t>Captures and logs the pressed keys.</a:t>
            </a:r>
          </a:p>
          <a:p>
            <a:r>
              <a:rPr lang="en-US" sz="2000" b="1" dirty="0"/>
              <a:t>	Details: </a:t>
            </a:r>
            <a:r>
              <a:rPr lang="en-US" sz="2000" dirty="0"/>
              <a:t>Appends key press events to a list and updates the JSON log file.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Key Release Handling: Function: </a:t>
            </a:r>
            <a:r>
              <a:rPr lang="en-US" sz="2000" i="1" dirty="0" err="1"/>
              <a:t>on_release</a:t>
            </a:r>
            <a:r>
              <a:rPr lang="en-US" sz="2000" i="1" dirty="0"/>
              <a:t>(key)</a:t>
            </a:r>
          </a:p>
          <a:p>
            <a:r>
              <a:rPr lang="en-US" sz="2000" b="1" dirty="0"/>
              <a:t>	Description: </a:t>
            </a:r>
            <a:r>
              <a:rPr lang="en-US" sz="2000" dirty="0"/>
              <a:t>Captures and logs the released keys.</a:t>
            </a:r>
          </a:p>
          <a:p>
            <a:r>
              <a:rPr lang="en-US" sz="2000" dirty="0"/>
              <a:t>	</a:t>
            </a:r>
            <a:r>
              <a:rPr lang="en-US" sz="2000" b="1" dirty="0"/>
              <a:t>Details: </a:t>
            </a:r>
            <a:r>
              <a:rPr lang="en-US" sz="2000" dirty="0"/>
              <a:t>Appends key release events to a list, updates the JSON log file, and accumulates keys for the text log.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46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BC8D-480A-A512-4129-148FC4C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FDBB-DD15-1288-DC72-66640741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/>
              <a:t>	Text Logging: </a:t>
            </a:r>
            <a:r>
              <a:rPr lang="en-US" sz="1800" i="1" dirty="0" err="1"/>
              <a:t>generate_text_log</a:t>
            </a:r>
            <a:r>
              <a:rPr lang="en-US" sz="1800" i="1" dirty="0"/>
              <a:t>(key)</a:t>
            </a:r>
          </a:p>
          <a:p>
            <a:r>
              <a:rPr lang="en-US" sz="1800" b="1" dirty="0"/>
              <a:t>	Description: </a:t>
            </a:r>
            <a:r>
              <a:rPr lang="en-US" sz="18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/>
              <a:t>JSON Logging</a:t>
            </a:r>
            <a:r>
              <a:rPr lang="en-US" sz="1800" dirty="0"/>
              <a:t>: </a:t>
            </a:r>
            <a:r>
              <a:rPr lang="en-US" sz="1800" i="1" dirty="0" err="1"/>
              <a:t>generate_json_file</a:t>
            </a:r>
            <a:r>
              <a:rPr lang="en-US" sz="1800" i="1" dirty="0"/>
              <a:t>(</a:t>
            </a:r>
            <a:r>
              <a:rPr lang="en-US" sz="1800" i="1" dirty="0" err="1"/>
              <a:t>keys_used</a:t>
            </a:r>
            <a:r>
              <a:rPr lang="en-US" sz="1800" i="1" dirty="0"/>
              <a:t>)</a:t>
            </a:r>
          </a:p>
          <a:p>
            <a:r>
              <a:rPr lang="en-US" sz="1800" b="1" dirty="0"/>
              <a:t>	Description: </a:t>
            </a:r>
            <a:r>
              <a:rPr lang="en-US" sz="1800" dirty="0"/>
              <a:t>Dumps the list of key events to </a:t>
            </a:r>
            <a:r>
              <a:rPr lang="en-US" sz="1800" dirty="0" err="1"/>
              <a:t>key_log.json</a:t>
            </a:r>
            <a:r>
              <a:rPr lang="en-US" sz="1800" dirty="0"/>
              <a:t>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26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1A81-F90F-7938-3F92-5C7305E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A077-7C00-FAA2-4DB5-9941627A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18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3057-91B8-1ABC-A820-05ED3DA9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7944-1688-ABEB-C1FF-5D3C89C6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4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3F86-E360-5D1A-EFD9-68BB7747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54DB94-1599-3BE1-B057-AB705757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4" y="2505075"/>
            <a:ext cx="6394748" cy="288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925F0-D274-9B15-C198-7A78BCB4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66" y="2628151"/>
            <a:ext cx="4633959" cy="26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E102-CC3F-53B6-CF57-27B95BC5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C970-63EC-1301-AD66-62BF3157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800600"/>
            <a:ext cx="11068995" cy="106849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956B6-5BC8-67D6-5E68-FAB47F07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0" y="2057400"/>
            <a:ext cx="2762145" cy="234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C66C21-D100-68EC-8D25-21DD0FBC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2584041"/>
            <a:ext cx="7706670" cy="10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8B45-F329-594F-3D64-AF148403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D740-4642-92D5-1231-1A35D1B2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Emphasized the ethical use of keyloggers and the importance of implementing security measures to protect against malicious use.</a:t>
            </a:r>
            <a:endParaRPr lang="en-I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0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3BA7-E818-860D-8499-E9F9BFC2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5" dirty="0"/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7F39-FB3B-FFDD-FF0D-AFBBB3D0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0850"/>
            <a:ext cx="10058400" cy="85725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1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B6F1-D189-3E07-B2A9-4F993E5D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E4D6-B0B0-C1D1-F3D8-5EB0BD89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49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630-4EA3-1519-086C-2E6EC49A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-20" dirty="0"/>
              <a:t>P</a:t>
            </a:r>
            <a:r>
              <a:rPr lang="en-IN" sz="4800" spc="15" dirty="0"/>
              <a:t>ROB</a:t>
            </a:r>
            <a:r>
              <a:rPr lang="en-IN" sz="4800" spc="55" dirty="0"/>
              <a:t>L</a:t>
            </a:r>
            <a:r>
              <a:rPr lang="en-IN" sz="4800" spc="-20" dirty="0"/>
              <a:t>E</a:t>
            </a:r>
            <a:r>
              <a:rPr lang="en-IN" sz="4800" spc="20" dirty="0"/>
              <a:t>M</a:t>
            </a:r>
            <a:r>
              <a:rPr lang="en-IN" sz="4800" dirty="0"/>
              <a:t>	</a:t>
            </a:r>
            <a:r>
              <a:rPr lang="en-IN" sz="4800" spc="10" dirty="0"/>
              <a:t>S</a:t>
            </a:r>
            <a:r>
              <a:rPr lang="en-IN" sz="4800" spc="-370" dirty="0"/>
              <a:t>T</a:t>
            </a:r>
            <a:r>
              <a:rPr lang="en-IN" sz="4800" spc="-375" dirty="0"/>
              <a:t>A</a:t>
            </a:r>
            <a:r>
              <a:rPr lang="en-IN" sz="4800" spc="15" dirty="0"/>
              <a:t>T</a:t>
            </a:r>
            <a:r>
              <a:rPr lang="en-IN" sz="4800" spc="-10" dirty="0"/>
              <a:t>E</a:t>
            </a:r>
            <a:r>
              <a:rPr lang="en-IN" sz="4800" spc="-20" dirty="0"/>
              <a:t>ME</a:t>
            </a:r>
            <a:r>
              <a:rPr lang="en-IN" sz="4800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539F-AD71-0508-B756-3178EE18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2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6D5B-EC5E-5B03-6F28-F8CD6D57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5" dirty="0"/>
              <a:t>PROJECT	</a:t>
            </a:r>
            <a:r>
              <a:rPr lang="en-IN" sz="4800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DFD1-1292-C64A-48E8-8EECE185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7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CB14-EABC-2DBF-0721-F2105D93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25" dirty="0"/>
              <a:t>W</a:t>
            </a:r>
            <a:r>
              <a:rPr lang="en-US" sz="4800" spc="-20" dirty="0"/>
              <a:t>H</a:t>
            </a:r>
            <a:r>
              <a:rPr lang="en-US" sz="4800" spc="20" dirty="0"/>
              <a:t>O</a:t>
            </a:r>
            <a:r>
              <a:rPr lang="en-US" sz="4800" spc="-235" dirty="0"/>
              <a:t> </a:t>
            </a:r>
            <a:r>
              <a:rPr lang="en-US" sz="4800" spc="-10" dirty="0"/>
              <a:t>AR</a:t>
            </a:r>
            <a:r>
              <a:rPr lang="en-US" sz="4800" spc="15" dirty="0"/>
              <a:t>E</a:t>
            </a:r>
            <a:r>
              <a:rPr lang="en-US" sz="4800" spc="-35" dirty="0"/>
              <a:t> </a:t>
            </a:r>
            <a:r>
              <a:rPr lang="en-US" sz="4800" spc="-10" dirty="0"/>
              <a:t>T</a:t>
            </a:r>
            <a:r>
              <a:rPr lang="en-US" sz="4800" spc="-15" dirty="0"/>
              <a:t>H</a:t>
            </a:r>
            <a:r>
              <a:rPr lang="en-US" sz="4800" spc="15" dirty="0"/>
              <a:t>E</a:t>
            </a:r>
            <a:r>
              <a:rPr lang="en-US" sz="4800" spc="-35" dirty="0"/>
              <a:t> </a:t>
            </a:r>
            <a:r>
              <a:rPr lang="en-US" sz="4800" spc="-20" dirty="0"/>
              <a:t>E</a:t>
            </a:r>
            <a:r>
              <a:rPr lang="en-US" sz="4800" spc="30" dirty="0"/>
              <a:t>N</a:t>
            </a:r>
            <a:r>
              <a:rPr lang="en-US" sz="4800" spc="15" dirty="0"/>
              <a:t>D</a:t>
            </a:r>
            <a:r>
              <a:rPr lang="en-US" sz="4800" spc="-45" dirty="0"/>
              <a:t> </a:t>
            </a:r>
            <a:r>
              <a:rPr lang="en-US" sz="4800" dirty="0"/>
              <a:t>U</a:t>
            </a:r>
            <a:r>
              <a:rPr lang="en-US" sz="4800" spc="10" dirty="0"/>
              <a:t>S</a:t>
            </a:r>
            <a:r>
              <a:rPr lang="en-US" sz="4800" spc="-25" dirty="0"/>
              <a:t>E</a:t>
            </a:r>
            <a:r>
              <a:rPr lang="en-US" sz="4800" spc="-10" dirty="0"/>
              <a:t>R</a:t>
            </a:r>
            <a:r>
              <a:rPr lang="en-US" sz="4800" spc="5" dirty="0"/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C51C-9B53-17B7-0870-3BD7853D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2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DFF-626A-75DC-EF28-962FBDD9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40" dirty="0"/>
              <a:t>Y</a:t>
            </a:r>
            <a:r>
              <a:rPr lang="en-US" sz="4800" spc="10" dirty="0"/>
              <a:t>O</a:t>
            </a:r>
            <a:r>
              <a:rPr lang="en-US" sz="4800" spc="25" dirty="0"/>
              <a:t>U</a:t>
            </a:r>
            <a:r>
              <a:rPr lang="en-US" sz="4800" dirty="0"/>
              <a:t>R</a:t>
            </a:r>
            <a:r>
              <a:rPr lang="en-US" sz="4800" spc="5" dirty="0"/>
              <a:t> </a:t>
            </a:r>
            <a:r>
              <a:rPr lang="en-US" sz="4800" spc="25" dirty="0"/>
              <a:t>S</a:t>
            </a:r>
            <a:r>
              <a:rPr lang="en-US" sz="4800" spc="10" dirty="0"/>
              <a:t>O</a:t>
            </a:r>
            <a:r>
              <a:rPr lang="en-US" sz="4800" spc="25" dirty="0"/>
              <a:t>LU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r>
              <a:rPr lang="en-US" sz="4800" spc="-345" dirty="0"/>
              <a:t> </a:t>
            </a:r>
            <a:r>
              <a:rPr lang="en-US" sz="4800" spc="-35" dirty="0"/>
              <a:t>A</a:t>
            </a:r>
            <a:r>
              <a:rPr lang="en-US" sz="4800" spc="-5" dirty="0"/>
              <a:t>N</a:t>
            </a:r>
            <a:r>
              <a:rPr lang="en-US" sz="4800" dirty="0"/>
              <a:t>D</a:t>
            </a:r>
            <a:r>
              <a:rPr lang="en-US" sz="4800" spc="35" dirty="0"/>
              <a:t> 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dirty="0"/>
              <a:t>S</a:t>
            </a:r>
            <a:r>
              <a:rPr lang="en-US" sz="4800" spc="60" dirty="0"/>
              <a:t> </a:t>
            </a:r>
            <a:r>
              <a:rPr lang="en-US" sz="4800" spc="-295" dirty="0"/>
              <a:t>V</a:t>
            </a:r>
            <a:r>
              <a:rPr lang="en-US" sz="4800" spc="-35" dirty="0"/>
              <a:t>A</a:t>
            </a:r>
            <a:r>
              <a:rPr lang="en-US" sz="4800" spc="25" dirty="0"/>
              <a:t>LU</a:t>
            </a:r>
            <a:r>
              <a:rPr lang="en-US" sz="4800" dirty="0"/>
              <a:t>E</a:t>
            </a:r>
            <a:r>
              <a:rPr lang="en-US" sz="4800" spc="-65" dirty="0"/>
              <a:t> </a:t>
            </a:r>
            <a:r>
              <a:rPr lang="en-US" sz="4800" spc="-15" dirty="0"/>
              <a:t>P</a:t>
            </a:r>
            <a:r>
              <a:rPr lang="en-US" sz="4800" spc="-30" dirty="0"/>
              <a:t>R</a:t>
            </a:r>
            <a:r>
              <a:rPr lang="en-US" sz="4800" spc="10" dirty="0"/>
              <a:t>O</a:t>
            </a:r>
            <a:r>
              <a:rPr lang="en-US" sz="4800" spc="-15" dirty="0"/>
              <a:t>P</a:t>
            </a:r>
            <a:r>
              <a:rPr lang="en-US" sz="4800" spc="10" dirty="0"/>
              <a:t>O</a:t>
            </a:r>
            <a:r>
              <a:rPr lang="en-US" sz="4800" spc="25" dirty="0"/>
              <a:t>S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8B13-7DA2-3B59-73AA-839EE9B8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0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7D78-CCDD-02B6-3C4F-87F37D60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40" dirty="0"/>
              <a:t>Y</a:t>
            </a:r>
            <a:r>
              <a:rPr lang="en-US" sz="4800" spc="10" dirty="0"/>
              <a:t>O</a:t>
            </a:r>
            <a:r>
              <a:rPr lang="en-US" sz="4800" spc="25" dirty="0"/>
              <a:t>U</a:t>
            </a:r>
            <a:r>
              <a:rPr lang="en-US" sz="4800" dirty="0"/>
              <a:t>R</a:t>
            </a:r>
            <a:r>
              <a:rPr lang="en-US" sz="4800" spc="5" dirty="0"/>
              <a:t> </a:t>
            </a:r>
            <a:r>
              <a:rPr lang="en-US" sz="4800" spc="25" dirty="0"/>
              <a:t>S</a:t>
            </a:r>
            <a:r>
              <a:rPr lang="en-US" sz="4800" spc="10" dirty="0"/>
              <a:t>O</a:t>
            </a:r>
            <a:r>
              <a:rPr lang="en-US" sz="4800" spc="25" dirty="0"/>
              <a:t>LU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r>
              <a:rPr lang="en-US" sz="4800" spc="-345" dirty="0"/>
              <a:t> </a:t>
            </a:r>
            <a:r>
              <a:rPr lang="en-US" sz="4800" spc="-35" dirty="0"/>
              <a:t>A</a:t>
            </a:r>
            <a:r>
              <a:rPr lang="en-US" sz="4800" spc="-5" dirty="0"/>
              <a:t>N</a:t>
            </a:r>
            <a:r>
              <a:rPr lang="en-US" sz="4800" dirty="0"/>
              <a:t>D</a:t>
            </a:r>
            <a:r>
              <a:rPr lang="en-US" sz="4800" spc="35" dirty="0"/>
              <a:t> 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dirty="0"/>
              <a:t>S</a:t>
            </a:r>
            <a:r>
              <a:rPr lang="en-US" sz="4800" spc="60" dirty="0"/>
              <a:t> </a:t>
            </a:r>
            <a:r>
              <a:rPr lang="en-US" sz="4800" spc="-295" dirty="0"/>
              <a:t>V</a:t>
            </a:r>
            <a:r>
              <a:rPr lang="en-US" sz="4800" spc="-35" dirty="0"/>
              <a:t>A</a:t>
            </a:r>
            <a:r>
              <a:rPr lang="en-US" sz="4800" spc="25" dirty="0"/>
              <a:t>LU</a:t>
            </a:r>
            <a:r>
              <a:rPr lang="en-US" sz="4800" dirty="0"/>
              <a:t>E</a:t>
            </a:r>
            <a:r>
              <a:rPr lang="en-US" sz="4800" spc="-65" dirty="0"/>
              <a:t> </a:t>
            </a:r>
            <a:r>
              <a:rPr lang="en-US" sz="4800" spc="-15" dirty="0"/>
              <a:t>P</a:t>
            </a:r>
            <a:r>
              <a:rPr lang="en-US" sz="4800" spc="-30" dirty="0"/>
              <a:t>R</a:t>
            </a:r>
            <a:r>
              <a:rPr lang="en-US" sz="4800" spc="10" dirty="0"/>
              <a:t>O</a:t>
            </a:r>
            <a:r>
              <a:rPr lang="en-US" sz="4800" spc="-15" dirty="0"/>
              <a:t>P</a:t>
            </a:r>
            <a:r>
              <a:rPr lang="en-US" sz="4800" spc="10" dirty="0"/>
              <a:t>O</a:t>
            </a:r>
            <a:r>
              <a:rPr lang="en-US" sz="4800" spc="25" dirty="0"/>
              <a:t>S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0EB5-3F58-0EE1-5A45-EE20F4AF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32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DD0-4D97-70C4-DBB0-2582B07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15" dirty="0"/>
              <a:t>THE</a:t>
            </a:r>
            <a:r>
              <a:rPr lang="en-US" sz="4800" spc="20" dirty="0"/>
              <a:t> </a:t>
            </a:r>
            <a:r>
              <a:rPr lang="en-US" sz="4800" spc="10" dirty="0"/>
              <a:t>WOW</a:t>
            </a:r>
            <a:r>
              <a:rPr lang="en-US" sz="4800" spc="85" dirty="0"/>
              <a:t> </a:t>
            </a:r>
            <a:r>
              <a:rPr lang="en-US" sz="4800" spc="10" dirty="0"/>
              <a:t>IN</a:t>
            </a:r>
            <a:r>
              <a:rPr lang="en-US" sz="4800" spc="-5" dirty="0"/>
              <a:t> </a:t>
            </a:r>
            <a:r>
              <a:rPr lang="en-US" sz="4800" spc="15" dirty="0"/>
              <a:t>YOUR</a:t>
            </a:r>
            <a:r>
              <a:rPr lang="en-US" sz="4800" spc="-10" dirty="0"/>
              <a:t> </a:t>
            </a:r>
            <a:r>
              <a:rPr lang="en-US" sz="4800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134F-6BDF-B774-E7BF-70EB8DAF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23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{BFFC3C28-1EFB-41FF-9F14-CC1B34614437}tf22712842_win32</Template>
  <TotalTime>27</TotalTime>
  <Words>827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SIVARATHRI NARAYANA SWAMI</vt:lpstr>
      <vt:lpstr>KEY LOGGER AND SECURITY</vt:lpstr>
      <vt:lpstr>AGENDA</vt:lpstr>
      <vt:lpstr>PROBLEM STATEMENT</vt:lpstr>
      <vt:lpstr>PROJECT OVERVIEW</vt:lpstr>
      <vt:lpstr>WHO ARE THE END USERS</vt:lpstr>
      <vt:lpstr>YOUR SOLUTION AND ITS VALUE PROPOSITION</vt:lpstr>
      <vt:lpstr>YOUR SOLUTION AND ITS VALUE PROPOSITION</vt:lpstr>
      <vt:lpstr>THE WOW IN YOUR SOLUTION</vt:lpstr>
      <vt:lpstr> MODELLING</vt:lpstr>
      <vt:lpstr>MODELLING</vt:lpstr>
      <vt:lpstr>MODELLING</vt:lpstr>
      <vt:lpstr>MODELLING</vt:lpstr>
      <vt:lpstr>MODELLING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SIVARATHRI NARAYANA SWAMI</dc:title>
  <dc:creator>Narayana Swami</dc:creator>
  <cp:lastModifiedBy>Narayana Swami</cp:lastModifiedBy>
  <cp:revision>3</cp:revision>
  <dcterms:created xsi:type="dcterms:W3CDTF">2024-06-12T05:42:06Z</dcterms:created>
  <dcterms:modified xsi:type="dcterms:W3CDTF">2024-06-12T06:16:52Z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