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4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EB85-06C4-4E50-8ED4-BA71210ADDA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2E40-FED5-4929-B6E3-3D6692F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4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2.png"/><Relationship Id="rId47" Type="http://schemas.openxmlformats.org/officeDocument/2006/relationships/image" Target="../media/image7.png"/><Relationship Id="rId50" Type="http://schemas.openxmlformats.org/officeDocument/2006/relationships/image" Target="../media/image10.png"/><Relationship Id="rId55" Type="http://schemas.openxmlformats.org/officeDocument/2006/relationships/image" Target="../media/image15.png"/><Relationship Id="rId63" Type="http://schemas.openxmlformats.org/officeDocument/2006/relationships/image" Target="../media/image23.png"/><Relationship Id="rId68" Type="http://schemas.openxmlformats.org/officeDocument/2006/relationships/image" Target="../media/image28.png"/><Relationship Id="rId76" Type="http://schemas.openxmlformats.org/officeDocument/2006/relationships/image" Target="../media/image36.png"/><Relationship Id="rId7" Type="http://schemas.openxmlformats.org/officeDocument/2006/relationships/tags" Target="../tags/tag7.xml"/><Relationship Id="rId71" Type="http://schemas.openxmlformats.org/officeDocument/2006/relationships/image" Target="../media/image3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1.xml"/><Relationship Id="rId45" Type="http://schemas.openxmlformats.org/officeDocument/2006/relationships/image" Target="../media/image5.png"/><Relationship Id="rId53" Type="http://schemas.openxmlformats.org/officeDocument/2006/relationships/image" Target="../media/image13.png"/><Relationship Id="rId58" Type="http://schemas.openxmlformats.org/officeDocument/2006/relationships/image" Target="../media/image18.png"/><Relationship Id="rId66" Type="http://schemas.openxmlformats.org/officeDocument/2006/relationships/image" Target="../media/image26.png"/><Relationship Id="rId74" Type="http://schemas.openxmlformats.org/officeDocument/2006/relationships/image" Target="../media/image34.png"/><Relationship Id="rId79" Type="http://schemas.openxmlformats.org/officeDocument/2006/relationships/image" Target="../media/image39.png"/><Relationship Id="rId5" Type="http://schemas.openxmlformats.org/officeDocument/2006/relationships/tags" Target="../tags/tag5.xml"/><Relationship Id="rId61" Type="http://schemas.openxmlformats.org/officeDocument/2006/relationships/image" Target="../media/image2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image" Target="../media/image4.png"/><Relationship Id="rId52" Type="http://schemas.openxmlformats.org/officeDocument/2006/relationships/image" Target="../media/image12.png"/><Relationship Id="rId60" Type="http://schemas.openxmlformats.org/officeDocument/2006/relationships/image" Target="../media/image20.png"/><Relationship Id="rId65" Type="http://schemas.openxmlformats.org/officeDocument/2006/relationships/image" Target="../media/image25.png"/><Relationship Id="rId73" Type="http://schemas.openxmlformats.org/officeDocument/2006/relationships/image" Target="../media/image33.png"/><Relationship Id="rId78" Type="http://schemas.openxmlformats.org/officeDocument/2006/relationships/image" Target="../media/image3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image" Target="../media/image3.png"/><Relationship Id="rId48" Type="http://schemas.openxmlformats.org/officeDocument/2006/relationships/image" Target="../media/image8.png"/><Relationship Id="rId56" Type="http://schemas.openxmlformats.org/officeDocument/2006/relationships/image" Target="../media/image16.png"/><Relationship Id="rId64" Type="http://schemas.openxmlformats.org/officeDocument/2006/relationships/image" Target="../media/image24.png"/><Relationship Id="rId69" Type="http://schemas.openxmlformats.org/officeDocument/2006/relationships/image" Target="../media/image29.png"/><Relationship Id="rId77" Type="http://schemas.openxmlformats.org/officeDocument/2006/relationships/image" Target="../media/image37.png"/><Relationship Id="rId8" Type="http://schemas.openxmlformats.org/officeDocument/2006/relationships/tags" Target="../tags/tag8.xml"/><Relationship Id="rId51" Type="http://schemas.openxmlformats.org/officeDocument/2006/relationships/image" Target="../media/image11.png"/><Relationship Id="rId72" Type="http://schemas.openxmlformats.org/officeDocument/2006/relationships/image" Target="../media/image3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image" Target="../media/image6.png"/><Relationship Id="rId59" Type="http://schemas.openxmlformats.org/officeDocument/2006/relationships/image" Target="../media/image19.png"/><Relationship Id="rId67" Type="http://schemas.openxmlformats.org/officeDocument/2006/relationships/image" Target="../media/image27.png"/><Relationship Id="rId20" Type="http://schemas.openxmlformats.org/officeDocument/2006/relationships/tags" Target="../tags/tag20.xml"/><Relationship Id="rId41" Type="http://schemas.openxmlformats.org/officeDocument/2006/relationships/image" Target="../media/image1.png"/><Relationship Id="rId54" Type="http://schemas.openxmlformats.org/officeDocument/2006/relationships/image" Target="../media/image14.png"/><Relationship Id="rId62" Type="http://schemas.openxmlformats.org/officeDocument/2006/relationships/image" Target="../media/image22.png"/><Relationship Id="rId70" Type="http://schemas.openxmlformats.org/officeDocument/2006/relationships/image" Target="../media/image30.png"/><Relationship Id="rId75" Type="http://schemas.openxmlformats.org/officeDocument/2006/relationships/image" Target="../media/image3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image" Target="../media/image9.png"/><Relationship Id="rId5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99253" y="369488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99253" y="24384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39" y="2611040"/>
            <a:ext cx="257175" cy="188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65" y="3867520"/>
            <a:ext cx="250031" cy="18811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499253" y="11430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39" y="1315640"/>
            <a:ext cx="259556" cy="19288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581400" y="762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86" y="248840"/>
            <a:ext cx="264319" cy="188119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38400" y="13716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87" y="1544240"/>
            <a:ext cx="257175" cy="192881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981199" y="2029198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6" y="2201838"/>
            <a:ext cx="259556" cy="192881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1709734" y="2741219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21" y="2913859"/>
            <a:ext cx="266700" cy="192881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1568047" y="35052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4" y="3677840"/>
            <a:ext cx="259556" cy="192881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4663424" y="12954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1" y="1468040"/>
            <a:ext cx="259556" cy="192881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5065935" y="2035899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09" y="2208539"/>
            <a:ext cx="385763" cy="19288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5325491" y="281814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90780"/>
            <a:ext cx="376238" cy="188119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5867400" y="31789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1540"/>
            <a:ext cx="383381" cy="188119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2621065" y="405564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97" y="4228280"/>
            <a:ext cx="385763" cy="192881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4331163" y="4061935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34575"/>
            <a:ext cx="392906" cy="192881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2402680" y="51054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28" y="5278040"/>
            <a:ext cx="390525" cy="188119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2362200" y="60960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74" y="6268640"/>
            <a:ext cx="383381" cy="192881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034902" y="6263879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43" y="6436519"/>
            <a:ext cx="385763" cy="192881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4572000" y="5029200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201840"/>
            <a:ext cx="385763" cy="192881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4576060" y="6062447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235087"/>
            <a:ext cx="385763" cy="192881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5307559" y="6298114"/>
            <a:ext cx="533400" cy="5334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2000">
                <a:srgbClr val="C4D6EB"/>
              </a:gs>
              <a:gs pos="100000">
                <a:srgbClr val="FFEBFA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42" y="6470754"/>
            <a:ext cx="385763" cy="192881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stCxn id="12" idx="0"/>
            <a:endCxn id="15" idx="4"/>
          </p:cNvCxnSpPr>
          <p:nvPr/>
        </p:nvCxnSpPr>
        <p:spPr>
          <a:xfrm flipV="1">
            <a:off x="3765953" y="609600"/>
            <a:ext cx="82147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0"/>
            <a:endCxn id="12" idx="4"/>
          </p:cNvCxnSpPr>
          <p:nvPr/>
        </p:nvCxnSpPr>
        <p:spPr>
          <a:xfrm flipV="1">
            <a:off x="3765953" y="1676400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" idx="0"/>
            <a:endCxn id="7" idx="4"/>
          </p:cNvCxnSpPr>
          <p:nvPr/>
        </p:nvCxnSpPr>
        <p:spPr>
          <a:xfrm flipV="1">
            <a:off x="3765953" y="2971800"/>
            <a:ext cx="0" cy="723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8" idx="6"/>
          </p:cNvCxnSpPr>
          <p:nvPr/>
        </p:nvCxnSpPr>
        <p:spPr>
          <a:xfrm flipH="1">
            <a:off x="2971800" y="1441251"/>
            <a:ext cx="538946" cy="1970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372368" y="1834949"/>
            <a:ext cx="177406" cy="252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059462" y="2529296"/>
            <a:ext cx="82880" cy="2567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26" idx="0"/>
          </p:cNvCxnSpPr>
          <p:nvPr/>
        </p:nvCxnSpPr>
        <p:spPr>
          <a:xfrm flipH="1">
            <a:off x="1834747" y="3263553"/>
            <a:ext cx="70253" cy="2416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2" idx="6"/>
            <a:endCxn id="28" idx="2"/>
          </p:cNvCxnSpPr>
          <p:nvPr/>
        </p:nvCxnSpPr>
        <p:spPr>
          <a:xfrm>
            <a:off x="4032653" y="1409700"/>
            <a:ext cx="630771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088481" y="1765799"/>
            <a:ext cx="213926" cy="2852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417757" y="2559494"/>
            <a:ext cx="113406" cy="2680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783937" y="3212639"/>
            <a:ext cx="166926" cy="619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029530" y="4020428"/>
            <a:ext cx="301633" cy="207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46" idx="0"/>
          </p:cNvCxnSpPr>
          <p:nvPr/>
        </p:nvCxnSpPr>
        <p:spPr>
          <a:xfrm>
            <a:off x="4656607" y="4589040"/>
            <a:ext cx="182093" cy="4401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48" idx="0"/>
          </p:cNvCxnSpPr>
          <p:nvPr/>
        </p:nvCxnSpPr>
        <p:spPr>
          <a:xfrm>
            <a:off x="4839077" y="5562600"/>
            <a:ext cx="3683" cy="4998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8" idx="6"/>
          </p:cNvCxnSpPr>
          <p:nvPr/>
        </p:nvCxnSpPr>
        <p:spPr>
          <a:xfrm>
            <a:off x="5109460" y="6329147"/>
            <a:ext cx="225089" cy="130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853766" y="6418886"/>
            <a:ext cx="221464" cy="335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2709870" y="4595335"/>
            <a:ext cx="109385" cy="520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154465" y="4022785"/>
            <a:ext cx="356281" cy="211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0" idx="4"/>
            <a:endCxn id="42" idx="0"/>
          </p:cNvCxnSpPr>
          <p:nvPr/>
        </p:nvCxnSpPr>
        <p:spPr>
          <a:xfrm flipH="1">
            <a:off x="2628900" y="5638800"/>
            <a:ext cx="4048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48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30" y="3225234"/>
            <a:ext cx="238125" cy="188119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86" y="1993361"/>
            <a:ext cx="245269" cy="188119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6" y="875897"/>
            <a:ext cx="247650" cy="192881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61" y="1247110"/>
            <a:ext cx="252413" cy="188119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55" y="1961185"/>
            <a:ext cx="245269" cy="192881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65" y="2606278"/>
            <a:ext cx="247650" cy="192881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30" y="3319293"/>
            <a:ext cx="254794" cy="192881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41" y="1248370"/>
            <a:ext cx="247650" cy="192881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3" y="1873518"/>
            <a:ext cx="247650" cy="192881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63" y="2657664"/>
            <a:ext cx="373856" cy="192881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76" y="3408759"/>
            <a:ext cx="364331" cy="188119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40" y="3827547"/>
            <a:ext cx="371475" cy="188119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27" y="4667403"/>
            <a:ext cx="373856" cy="192881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45" y="5716082"/>
            <a:ext cx="378619" cy="188119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62" y="6045445"/>
            <a:ext cx="371475" cy="192881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35" y="3829904"/>
            <a:ext cx="373856" cy="192881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80" y="4620803"/>
            <a:ext cx="381000" cy="192881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35" y="5711320"/>
            <a:ext cx="373856" cy="192881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48" y="6075759"/>
            <a:ext cx="373856" cy="1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2$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0}$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1}$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2}$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3}$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7}$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4}$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5}$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6}$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8}$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19}$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1$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{20}$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1$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2$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3$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4$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5$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6$&#10;\end{document}"/>
  <p:tag name="IGUANATEXSIZE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7$&#10;\end{document}"/>
  <p:tag name="IGUANATEXSIZE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8$&#10;\end{document}"/>
  <p:tag name="IGUANATEXSIZE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9$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3$&#10;\end{document}"/>
  <p:tag name="IGUANATEXSIZE" val="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0}$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1}$&#10;\end{document}"/>
  <p:tag name="IGUANATEXSIZ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2}$&#10;\end{document}"/>
  <p:tag name="IGUANATEXSIZE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3}$&#10;\end{document}"/>
  <p:tag name="IGUANATEXSIZE" val="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4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5}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6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7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8}$&#10;\end{document}"/>
  <p:tag name="IGUANATEXSIZE" val="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e_{19}$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4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5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6$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7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8$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v_9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 Hara</dc:creator>
  <cp:lastModifiedBy>Kota Hara</cp:lastModifiedBy>
  <cp:revision>3</cp:revision>
  <dcterms:created xsi:type="dcterms:W3CDTF">2014-05-15T19:01:44Z</dcterms:created>
  <dcterms:modified xsi:type="dcterms:W3CDTF">2014-05-15T19:30:51Z</dcterms:modified>
</cp:coreProperties>
</file>