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18659"/>
            <a:ext cx="10169318" cy="5543634"/>
            <a:chOff x="262960" y="1018659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18659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59" y="1630185"/>
            <a:ext cx="7107023" cy="2423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5490" y="3669547"/>
            <a:ext cx="3685165" cy="14077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2960" y="3441141"/>
            <a:ext cx="2663727" cy="2786561"/>
            <a:chOff x="262960" y="3441141"/>
            <a:chExt cx="2663727" cy="2786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960" y="3441141"/>
              <a:ext cx="2663727" cy="2786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63498" y="3441141"/>
            <a:ext cx="2168780" cy="2814701"/>
            <a:chOff x="8263498" y="3441141"/>
            <a:chExt cx="2168780" cy="28147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3498" y="3441141"/>
              <a:ext cx="2168780" cy="281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563" y="2768521"/>
            <a:ext cx="7895164" cy="17132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5737" y="4146004"/>
            <a:ext cx="6248279" cy="8179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574" y="2131991"/>
            <a:ext cx="486147" cy="757579"/>
            <a:chOff x="879574" y="2131991"/>
            <a:chExt cx="486147" cy="7575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574" y="2131991"/>
              <a:ext cx="486147" cy="757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9833" y="2749780"/>
            <a:ext cx="486147" cy="757579"/>
            <a:chOff x="8829833" y="2749780"/>
            <a:chExt cx="486147" cy="7575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9833" y="2749780"/>
              <a:ext cx="486147" cy="75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54368" y="2733710"/>
            <a:ext cx="253386" cy="394859"/>
            <a:chOff x="8554368" y="2733710"/>
            <a:chExt cx="253386" cy="3948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4368" y="2733710"/>
              <a:ext cx="253386" cy="3948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722" y="3726855"/>
            <a:ext cx="2663727" cy="2786561"/>
            <a:chOff x="167722" y="3726855"/>
            <a:chExt cx="2663727" cy="27865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722" y="3726855"/>
              <a:ext cx="2663727" cy="27865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32837" y="3844973"/>
            <a:ext cx="2232596" cy="2663234"/>
            <a:chOff x="8132837" y="3844973"/>
            <a:chExt cx="2232596" cy="26632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837" y="3844973"/>
              <a:ext cx="2232596" cy="26632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3374" y="1255962"/>
            <a:ext cx="486147" cy="757579"/>
            <a:chOff x="623374" y="1255962"/>
            <a:chExt cx="486147" cy="7575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74" y="1255962"/>
              <a:ext cx="486147" cy="75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67256" y="3121208"/>
            <a:ext cx="963682" cy="757579"/>
            <a:chOff x="9467256" y="3121208"/>
            <a:chExt cx="963682" cy="7575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7256" y="3121208"/>
              <a:ext cx="963682" cy="757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6273" y="2924187"/>
            <a:ext cx="253386" cy="394859"/>
            <a:chOff x="9316273" y="2924187"/>
            <a:chExt cx="253386" cy="3948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6273" y="2924187"/>
              <a:ext cx="253386" cy="3948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9014" y="1425751"/>
            <a:ext cx="5557153" cy="3235226"/>
            <a:chOff x="1559014" y="1425751"/>
            <a:chExt cx="5557153" cy="32352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9014" y="1425751"/>
              <a:ext cx="5557153" cy="323522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39373" y="4765316"/>
            <a:ext cx="4309536" cy="7269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48726" y="5450128"/>
            <a:ext cx="4432450" cy="7269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5510" y="1009135"/>
            <a:ext cx="10169318" cy="5543634"/>
            <a:chOff x="38551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10" y="1009135"/>
              <a:ext cx="10169318" cy="55436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27158" y="3121712"/>
            <a:ext cx="3039177" cy="1411482"/>
            <a:chOff x="3927158" y="3121712"/>
            <a:chExt cx="3039177" cy="1411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158" y="3121712"/>
              <a:ext cx="3039177" cy="14114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7273" y="1268067"/>
            <a:ext cx="4521206" cy="1093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7767" y="4324858"/>
            <a:ext cx="2571912" cy="10873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3283" y="3104531"/>
            <a:ext cx="2100219" cy="14405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8973" y="3048478"/>
            <a:ext cx="2178460" cy="14648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1324" y="4324858"/>
            <a:ext cx="3129302" cy="10683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47810" y="4324858"/>
            <a:ext cx="2882883" cy="10683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9346" y="2506787"/>
            <a:ext cx="1153620" cy="829645"/>
            <a:chOff x="1629346" y="2506787"/>
            <a:chExt cx="1153620" cy="8296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1629346" y="2506787"/>
              <a:ext cx="1153620" cy="8296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8824" y="2674167"/>
            <a:ext cx="897583" cy="662662"/>
            <a:chOff x="5238824" y="2674167"/>
            <a:chExt cx="897583" cy="6626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80000">
              <a:off x="5238824" y="2674167"/>
              <a:ext cx="897583" cy="6626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72865" y="3046236"/>
            <a:ext cx="2094313" cy="14691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79289" y="2530659"/>
            <a:ext cx="1072249" cy="815038"/>
            <a:chOff x="8079289" y="2530659"/>
            <a:chExt cx="1072249" cy="8150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9289" y="2530659"/>
              <a:ext cx="1072249" cy="8150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7277" y="1268068"/>
            <a:ext cx="5776787" cy="11121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3386245" y="770527"/>
            <a:ext cx="3922749" cy="69737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5510" y="1009135"/>
            <a:ext cx="10169318" cy="5543634"/>
            <a:chOff x="38551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10" y="1009135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7277" y="1268068"/>
            <a:ext cx="5483416" cy="11312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767" y="4324858"/>
            <a:ext cx="2984369" cy="10683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283" y="3104531"/>
            <a:ext cx="2132409" cy="13167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8973" y="3048478"/>
            <a:ext cx="2229088" cy="14267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21324" y="4324858"/>
            <a:ext cx="2984378" cy="10683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47810" y="4324858"/>
            <a:ext cx="2675045" cy="15436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9346" y="2506787"/>
            <a:ext cx="1153620" cy="829645"/>
            <a:chOff x="1629346" y="2506787"/>
            <a:chExt cx="1153620" cy="8296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1629346" y="2506787"/>
              <a:ext cx="1153620" cy="829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38824" y="2674167"/>
            <a:ext cx="897583" cy="662662"/>
            <a:chOff x="5238824" y="2674167"/>
            <a:chExt cx="897583" cy="6626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80000">
              <a:off x="5238824" y="2674167"/>
              <a:ext cx="897583" cy="6626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72865" y="3046236"/>
            <a:ext cx="2081179" cy="15167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79289" y="2530659"/>
            <a:ext cx="1072249" cy="815038"/>
            <a:chOff x="8079289" y="2530659"/>
            <a:chExt cx="1072249" cy="8150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79289" y="2530659"/>
              <a:ext cx="1072249" cy="8150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559" y="2768521"/>
            <a:ext cx="6814497" cy="16846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4785" y="4146004"/>
            <a:ext cx="5224564" cy="770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574" y="2131991"/>
            <a:ext cx="486147" cy="757579"/>
            <a:chOff x="879574" y="2131991"/>
            <a:chExt cx="486147" cy="7575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574" y="2131991"/>
              <a:ext cx="486147" cy="757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9833" y="2749780"/>
            <a:ext cx="486147" cy="757579"/>
            <a:chOff x="8829833" y="2749780"/>
            <a:chExt cx="486147" cy="7575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9833" y="2749780"/>
              <a:ext cx="486147" cy="75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54368" y="2733710"/>
            <a:ext cx="253386" cy="394859"/>
            <a:chOff x="8554368" y="2733710"/>
            <a:chExt cx="253386" cy="3948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4368" y="2733710"/>
              <a:ext cx="253386" cy="3948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63498" y="3441141"/>
            <a:ext cx="2168780" cy="2814701"/>
            <a:chOff x="8263498" y="3441141"/>
            <a:chExt cx="2168780" cy="28147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3498" y="3441141"/>
              <a:ext cx="2168780" cy="281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7273" y="1268067"/>
            <a:ext cx="4155854" cy="10836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9996" y="3194911"/>
            <a:ext cx="3609643" cy="3357858"/>
            <a:chOff x="729996" y="3194911"/>
            <a:chExt cx="3609643" cy="33578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996" y="3194911"/>
              <a:ext cx="3609643" cy="33578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2198" y="4398460"/>
            <a:ext cx="1622684" cy="1614585"/>
            <a:chOff x="2802198" y="4398460"/>
            <a:chExt cx="1622684" cy="16145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9207" y="4225469"/>
              <a:ext cx="1827813" cy="188698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4592" y="4471958"/>
              <a:ext cx="868280" cy="8164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0659" y="2488640"/>
            <a:ext cx="7328449" cy="29112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46697" y="5117573"/>
            <a:ext cx="5696088" cy="7739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656" y="1268067"/>
            <a:ext cx="3061606" cy="11121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08705" y="2502407"/>
            <a:ext cx="4467763" cy="624349"/>
            <a:chOff x="3308705" y="2502407"/>
            <a:chExt cx="4467763" cy="6243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2602" y="2517335"/>
              <a:ext cx="2450859" cy="62234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2287" y="2435513"/>
              <a:ext cx="1262664" cy="7649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08705" y="3216244"/>
            <a:ext cx="4467763" cy="624349"/>
            <a:chOff x="3308705" y="3216244"/>
            <a:chExt cx="4467763" cy="6243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2602" y="3231173"/>
              <a:ext cx="2454259" cy="63186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1811" y="3149349"/>
              <a:ext cx="1237121" cy="7744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08705" y="3930076"/>
            <a:ext cx="4467763" cy="616156"/>
            <a:chOff x="3308705" y="3930076"/>
            <a:chExt cx="4467763" cy="6161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2602" y="3945011"/>
              <a:ext cx="2538193" cy="69275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1810" y="3863182"/>
              <a:ext cx="1262217" cy="8837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08705" y="4643917"/>
            <a:ext cx="4467763" cy="624349"/>
            <a:chOff x="3308705" y="4643917"/>
            <a:chExt cx="4467763" cy="6243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2602" y="4658849"/>
              <a:ext cx="3065602" cy="60329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1811" y="4577023"/>
              <a:ext cx="1326302" cy="7649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56840" y="3680685"/>
            <a:ext cx="2948199" cy="2532464"/>
            <a:chOff x="7256840" y="3680685"/>
            <a:chExt cx="2948199" cy="25324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6840" y="3680685"/>
              <a:ext cx="2948199" cy="25324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08705" y="5373029"/>
            <a:ext cx="4467763" cy="616156"/>
            <a:chOff x="3308705" y="5373029"/>
            <a:chExt cx="4467763" cy="6161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2602" y="5387954"/>
              <a:ext cx="1601088" cy="69275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41810" y="5306134"/>
              <a:ext cx="1281712" cy="764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01041" y="2581803"/>
            <a:ext cx="2013141" cy="1986963"/>
            <a:chOff x="2501041" y="2581803"/>
            <a:chExt cx="2013141" cy="19869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1041" y="2581803"/>
              <a:ext cx="2013141" cy="198696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7277" y="1268068"/>
            <a:ext cx="4895111" cy="11263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20149" y="2612217"/>
            <a:ext cx="1796397" cy="1770517"/>
            <a:chOff x="6020149" y="2612217"/>
            <a:chExt cx="1796397" cy="17705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0149" y="2612217"/>
              <a:ext cx="1796397" cy="17705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76095" y="4618390"/>
            <a:ext cx="2283879" cy="1077987"/>
            <a:chOff x="2376095" y="4618390"/>
            <a:chExt cx="2283879" cy="10779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394" y="5226241"/>
              <a:ext cx="1629615" cy="52974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2286" y="4551496"/>
              <a:ext cx="1736074" cy="8089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98067" y="4618390"/>
            <a:ext cx="2283879" cy="1077987"/>
            <a:chOff x="5898067" y="4618390"/>
            <a:chExt cx="2283879" cy="107798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2365" y="5226241"/>
              <a:ext cx="1631482" cy="47260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4258" y="4551496"/>
              <a:ext cx="1676112" cy="789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45985" y="3546941"/>
            <a:ext cx="1147510" cy="847176"/>
            <a:chOff x="3645985" y="3546941"/>
            <a:chExt cx="1147510" cy="8471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960000">
              <a:off x="3645985" y="3546941"/>
              <a:ext cx="1147510" cy="8471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01143" y="2353255"/>
            <a:ext cx="1031470" cy="745719"/>
            <a:chOff x="7001143" y="2353255"/>
            <a:chExt cx="1031470" cy="7457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960000">
              <a:off x="7001143" y="2353255"/>
              <a:ext cx="1031470" cy="7457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15" y="964572"/>
            <a:ext cx="10169318" cy="5543634"/>
            <a:chOff x="196115" y="964572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15" y="964572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7277" y="1268068"/>
            <a:ext cx="4715015" cy="11065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837" y="3844973"/>
            <a:ext cx="2232596" cy="2663234"/>
            <a:chOff x="8132837" y="3844973"/>
            <a:chExt cx="2232596" cy="26632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837" y="3844973"/>
              <a:ext cx="2232596" cy="26632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193" y="3274848"/>
            <a:ext cx="486147" cy="757579"/>
            <a:chOff x="527193" y="3274848"/>
            <a:chExt cx="486147" cy="7575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193" y="3274848"/>
              <a:ext cx="486147" cy="75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29833" y="2749780"/>
            <a:ext cx="486147" cy="757579"/>
            <a:chOff x="8829833" y="2749780"/>
            <a:chExt cx="486147" cy="7575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9833" y="2749780"/>
              <a:ext cx="486147" cy="757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4368" y="2733710"/>
            <a:ext cx="253386" cy="394859"/>
            <a:chOff x="8554368" y="2733710"/>
            <a:chExt cx="253386" cy="3948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4368" y="2733710"/>
              <a:ext cx="253386" cy="3948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4113" y="3653638"/>
            <a:ext cx="4091840" cy="2382160"/>
            <a:chOff x="804113" y="3653638"/>
            <a:chExt cx="4091840" cy="23821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113" y="3653638"/>
              <a:ext cx="4091840" cy="23821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09198" y="2316279"/>
            <a:ext cx="4091840" cy="1716148"/>
            <a:chOff x="3509198" y="2316279"/>
            <a:chExt cx="4091840" cy="17161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9198" y="2316279"/>
              <a:ext cx="4091840" cy="1716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43939" y="4126046"/>
            <a:ext cx="3688903" cy="2382160"/>
            <a:chOff x="4443939" y="4126046"/>
            <a:chExt cx="3688903" cy="23821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3939" y="4126046"/>
              <a:ext cx="3688903" cy="2382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7277" y="1268068"/>
            <a:ext cx="5532596" cy="1087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2837" y="3844973"/>
            <a:ext cx="2232596" cy="2663234"/>
            <a:chOff x="8132837" y="3844973"/>
            <a:chExt cx="2232596" cy="26632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2837" y="3844973"/>
              <a:ext cx="2232596" cy="26632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4918" y="2111509"/>
            <a:ext cx="4658041" cy="7703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3384" y="3274848"/>
            <a:ext cx="486147" cy="757579"/>
            <a:chOff x="403384" y="3274848"/>
            <a:chExt cx="486147" cy="7575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384" y="3274848"/>
              <a:ext cx="486147" cy="75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29833" y="2749780"/>
            <a:ext cx="486147" cy="757579"/>
            <a:chOff x="8829833" y="2749780"/>
            <a:chExt cx="486147" cy="7575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9833" y="2749780"/>
              <a:ext cx="486147" cy="757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4368" y="2733710"/>
            <a:ext cx="253386" cy="394859"/>
            <a:chOff x="8554368" y="2733710"/>
            <a:chExt cx="253386" cy="3948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4368" y="2733710"/>
              <a:ext cx="253386" cy="3948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4490" y="3440518"/>
            <a:ext cx="6797355" cy="14231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89460" y="2435442"/>
            <a:ext cx="6516318" cy="3793627"/>
            <a:chOff x="2089460" y="2435442"/>
            <a:chExt cx="6516318" cy="3793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460" y="2435442"/>
              <a:ext cx="6516318" cy="37936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7277" y="1268068"/>
            <a:ext cx="5787149" cy="1154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89963" y="1833186"/>
            <a:ext cx="2388610" cy="1204512"/>
            <a:chOff x="7389963" y="1833186"/>
            <a:chExt cx="2388610" cy="12045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9963" y="1833186"/>
              <a:ext cx="2388610" cy="12045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1395" y="2185258"/>
            <a:ext cx="1642075" cy="644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3325" y="2768521"/>
            <a:ext cx="7866583" cy="17132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9071" y="4146004"/>
            <a:ext cx="6876288" cy="8084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0527" y="3655800"/>
            <a:ext cx="486147" cy="757579"/>
            <a:chOff x="1260527" y="3655800"/>
            <a:chExt cx="486147" cy="7575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0527" y="3655800"/>
              <a:ext cx="486147" cy="757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9833" y="2749780"/>
            <a:ext cx="486147" cy="757579"/>
            <a:chOff x="8829833" y="2749780"/>
            <a:chExt cx="486147" cy="7575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9833" y="2749780"/>
              <a:ext cx="486147" cy="75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54368" y="2733710"/>
            <a:ext cx="253386" cy="394859"/>
            <a:chOff x="8554368" y="2733710"/>
            <a:chExt cx="253386" cy="3948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4368" y="2733710"/>
              <a:ext cx="253386" cy="3948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63498" y="3441141"/>
            <a:ext cx="2168780" cy="2814701"/>
            <a:chOff x="8263498" y="3441141"/>
            <a:chExt cx="2168780" cy="28147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3498" y="3441141"/>
              <a:ext cx="2168780" cy="281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960" y="1009135"/>
            <a:ext cx="10169318" cy="5543634"/>
            <a:chOff x="26296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960" y="1009135"/>
              <a:ext cx="10169318" cy="55436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32837" y="3844973"/>
            <a:ext cx="2232596" cy="2663234"/>
            <a:chOff x="8132837" y="3844973"/>
            <a:chExt cx="2232596" cy="26632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837" y="3844973"/>
              <a:ext cx="2232596" cy="26632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3374" y="1255962"/>
            <a:ext cx="486147" cy="757579"/>
            <a:chOff x="623374" y="1255962"/>
            <a:chExt cx="486147" cy="7575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74" y="1255962"/>
              <a:ext cx="486147" cy="757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67256" y="3121208"/>
            <a:ext cx="963682" cy="757579"/>
            <a:chOff x="9467256" y="3121208"/>
            <a:chExt cx="963682" cy="7575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7256" y="3121208"/>
              <a:ext cx="963682" cy="757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6273" y="2924187"/>
            <a:ext cx="253386" cy="394859"/>
            <a:chOff x="9316273" y="2924187"/>
            <a:chExt cx="253386" cy="3948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6273" y="2924187"/>
              <a:ext cx="253386" cy="3948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1585" y="1462178"/>
            <a:ext cx="5494582" cy="3198799"/>
            <a:chOff x="1621585" y="1462178"/>
            <a:chExt cx="5494582" cy="31987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1585" y="1462178"/>
              <a:ext cx="5494582" cy="31987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39373" y="4765316"/>
            <a:ext cx="4012136" cy="7269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48726" y="5450126"/>
            <a:ext cx="3329726" cy="698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5510" y="1009135"/>
            <a:ext cx="10169318" cy="5543634"/>
            <a:chOff x="385510" y="1009135"/>
            <a:chExt cx="10169318" cy="55436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10" y="1009135"/>
              <a:ext cx="10169318" cy="55436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27158" y="3121712"/>
            <a:ext cx="3039177" cy="1411482"/>
            <a:chOff x="3927158" y="3121712"/>
            <a:chExt cx="3039177" cy="1411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158" y="3121712"/>
              <a:ext cx="3039177" cy="14114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7273" y="1268067"/>
            <a:ext cx="4521206" cy="1093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7767" y="4324858"/>
            <a:ext cx="3076902" cy="10016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3283" y="3104531"/>
            <a:ext cx="2182361" cy="14691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8973" y="3048478"/>
            <a:ext cx="2165574" cy="147436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1324" y="4324858"/>
            <a:ext cx="2760797" cy="10683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47810" y="4324858"/>
            <a:ext cx="2718073" cy="10683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9346" y="2506787"/>
            <a:ext cx="1153620" cy="829645"/>
            <a:chOff x="1629346" y="2506787"/>
            <a:chExt cx="1153620" cy="8296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1629346" y="2506787"/>
              <a:ext cx="1153620" cy="8296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8824" y="2674167"/>
            <a:ext cx="897583" cy="662662"/>
            <a:chOff x="5238824" y="2674167"/>
            <a:chExt cx="897583" cy="6626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80000">
              <a:off x="5238824" y="2674167"/>
              <a:ext cx="897583" cy="6626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72865" y="3046236"/>
            <a:ext cx="2094313" cy="14691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79289" y="2530659"/>
            <a:ext cx="1072249" cy="815038"/>
            <a:chOff x="8079289" y="2530659"/>
            <a:chExt cx="1072249" cy="8150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9289" y="2530659"/>
              <a:ext cx="1072249" cy="8150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2023-05-26T08:59:05Z</dcterms:created>
  <dcterms:modified xsi:type="dcterms:W3CDTF">2023-05-26T08:59:05Z</dcterms:modified>
</cp:coreProperties>
</file>