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1" r:id="rId5"/>
    <p:sldId id="257" r:id="rId6"/>
    <p:sldId id="259" r:id="rId7"/>
    <p:sldId id="262" r:id="rId8"/>
    <p:sldId id="264" r:id="rId9"/>
    <p:sldId id="260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56" autoAdjust="0"/>
    <p:restoredTop sz="94660"/>
  </p:normalViewPr>
  <p:slideViewPr>
    <p:cSldViewPr>
      <p:cViewPr varScale="1">
        <p:scale>
          <a:sx n="106" d="100"/>
          <a:sy n="106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69B2-6434-4A1C-8773-B500F8C889ED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65F8-C09E-42C3-809A-BE110FDFB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Databases</a:t>
            </a:r>
            <a:endParaRPr lang="en-US" b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4800600" cy="3194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Can not make SQL query, no relationship between data, only one table</a:t>
            </a:r>
          </a:p>
          <a:p>
            <a:r>
              <a:rPr lang="lv-LV" dirty="0" smtClean="0"/>
              <a:t>Works super fast</a:t>
            </a:r>
          </a:p>
          <a:p>
            <a:r>
              <a:rPr lang="lv-LV" dirty="0" smtClean="0"/>
              <a:t>Consume small resources</a:t>
            </a:r>
          </a:p>
          <a:p>
            <a:r>
              <a:rPr lang="lv-LV" dirty="0" smtClean="0"/>
              <a:t>Can be used for Auth, for storing documents (like signle entity, storing pictures e.t.c)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Cassandra</a:t>
            </a:r>
          </a:p>
          <a:p>
            <a:r>
              <a:rPr lang="lv-LV" dirty="0" smtClean="0"/>
              <a:t>Redis</a:t>
            </a:r>
          </a:p>
          <a:p>
            <a:r>
              <a:rPr lang="lv-LV" dirty="0" smtClean="0"/>
              <a:t>MongoDB</a:t>
            </a:r>
          </a:p>
          <a:p>
            <a:r>
              <a:rPr lang="lv-LV" dirty="0" smtClean="0"/>
              <a:t>CouchDB</a:t>
            </a:r>
          </a:p>
          <a:p>
            <a:r>
              <a:rPr lang="lv-LV" dirty="0" smtClean="0"/>
              <a:t>Oracle NoSQL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/>
              <a:t>Graph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 smtClean="0"/>
              <a:t>A graph database, also called a graph-oriented database, is a type of </a:t>
            </a:r>
            <a:r>
              <a:rPr lang="en-US" i="1" dirty="0" err="1" smtClean="0"/>
              <a:t>NoSQL</a:t>
            </a:r>
            <a:r>
              <a:rPr lang="en-US" i="1" dirty="0" smtClean="0"/>
              <a:t> database that uses graph theory to store, map and query relationships</a:t>
            </a:r>
            <a:r>
              <a:rPr lang="lv-LV" i="1" dirty="0" smtClean="0"/>
              <a:t/>
            </a:r>
            <a:br>
              <a:rPr lang="lv-LV" i="1" dirty="0" smtClean="0"/>
            </a:br>
            <a:r>
              <a:rPr lang="lv-LV" i="1" dirty="0" smtClean="0"/>
              <a:t/>
            </a:r>
            <a:br>
              <a:rPr lang="lv-LV" i="1" dirty="0" smtClean="0"/>
            </a:br>
            <a:r>
              <a:rPr lang="lv-LV" i="1" dirty="0" smtClean="0"/>
              <a:t/>
            </a:r>
            <a:br>
              <a:rPr lang="lv-LV" i="1" dirty="0" smtClean="0"/>
            </a:br>
            <a:endParaRPr lang="lv-LV" i="1" dirty="0" smtClean="0"/>
          </a:p>
          <a:p>
            <a:pPr>
              <a:buNone/>
            </a:pPr>
            <a:endParaRPr lang="lv-LV" i="1" dirty="0"/>
          </a:p>
          <a:p>
            <a:pPr>
              <a:buNone/>
            </a:pPr>
            <a:endParaRPr lang="lv-LV" i="1" dirty="0" smtClean="0"/>
          </a:p>
          <a:p>
            <a:pPr>
              <a:buNone/>
            </a:pPr>
            <a:r>
              <a:rPr lang="lv-LV" i="1" dirty="0" smtClean="0"/>
              <a:t>=&gt; Just to know that that type exists is ok.</a:t>
            </a:r>
            <a:endParaRPr 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1336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In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In PC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H2</a:t>
                      </a:r>
                      <a:r>
                        <a:rPr lang="lv-LV" dirty="0" smtClean="0"/>
                        <a:t> </a:t>
                      </a:r>
                      <a:r>
                        <a:rPr lang="lv-LV" i="1" dirty="0" smtClean="0"/>
                        <a:t>(relational)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MySQL</a:t>
                      </a:r>
                      <a:r>
                        <a:rPr lang="lv-LV" dirty="0" smtClean="0"/>
                        <a:t> </a:t>
                      </a:r>
                      <a:r>
                        <a:rPr lang="lv-LV" i="1" dirty="0" smtClean="0"/>
                        <a:t>(relational)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In-Memory Database</a:t>
                      </a:r>
                      <a:r>
                        <a:rPr lang="lv-LV" b="1" dirty="0" smtClean="0"/>
                        <a:t> </a:t>
                      </a:r>
                      <a:r>
                        <a:rPr lang="lv-LV" dirty="0" smtClean="0"/>
                        <a:t>(</a:t>
                      </a:r>
                      <a:r>
                        <a:rPr lang="lv-LV" i="1" dirty="0" smtClean="0"/>
                        <a:t>relational)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Oracle</a:t>
                      </a:r>
                      <a:r>
                        <a:rPr lang="lv-LV" dirty="0" smtClean="0"/>
                        <a:t> </a:t>
                      </a:r>
                      <a:r>
                        <a:rPr lang="lv-LV" i="1" dirty="0" smtClean="0"/>
                        <a:t>(relational)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b="1" dirty="0" smtClean="0"/>
                        <a:t>Redis</a:t>
                      </a:r>
                      <a:r>
                        <a:rPr lang="lv-LV" dirty="0" smtClean="0"/>
                        <a:t> </a:t>
                      </a:r>
                      <a:r>
                        <a:rPr lang="lv-LV" baseline="0" dirty="0" smtClean="0"/>
                        <a:t> </a:t>
                      </a:r>
                      <a:r>
                        <a:rPr lang="lv-LV" i="1" dirty="0" smtClean="0"/>
                        <a:t>(NoSQL)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MSSQL</a:t>
                      </a:r>
                      <a:r>
                        <a:rPr lang="lv-LV" dirty="0" smtClean="0"/>
                        <a:t> </a:t>
                      </a:r>
                      <a:r>
                        <a:rPr lang="lv-LV" i="1" dirty="0" smtClean="0"/>
                        <a:t>(relational)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Cassandra</a:t>
                      </a:r>
                      <a:r>
                        <a:rPr lang="lv-LV" baseline="0" dirty="0" smtClean="0"/>
                        <a:t> (</a:t>
                      </a:r>
                      <a:r>
                        <a:rPr lang="lv-LV" i="1" baseline="0" dirty="0" smtClean="0"/>
                        <a:t>NoSQL</a:t>
                      </a:r>
                      <a:r>
                        <a:rPr lang="lv-LV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76600" y="609600"/>
            <a:ext cx="218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Where we store data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Centralized ?</a:t>
            </a:r>
            <a:endParaRPr lang="en-US" dirty="0"/>
          </a:p>
        </p:txBody>
      </p:sp>
      <p:pic>
        <p:nvPicPr>
          <p:cNvPr id="5122" name="Picture 2" descr="Image result for centralized data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4474801" cy="25146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19200"/>
            <a:ext cx="3681413" cy="266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4495800"/>
          <a:ext cx="685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725"/>
                <a:gridCol w="3343275"/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Centralized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b="1" dirty="0" smtClean="0"/>
                        <a:t>Distributed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Oracle (</a:t>
                      </a:r>
                      <a:r>
                        <a:rPr lang="lv-LV" i="1" dirty="0" smtClean="0"/>
                        <a:t>Relational</a:t>
                      </a:r>
                      <a:r>
                        <a:rPr lang="lv-LV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Cassandra ( </a:t>
                      </a:r>
                      <a:r>
                        <a:rPr lang="lv-LV" i="1" dirty="0" smtClean="0"/>
                        <a:t>NoSQL</a:t>
                      </a:r>
                      <a:r>
                        <a:rPr lang="lv-LV" dirty="0" smtClean="0"/>
                        <a:t>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MySQL (</a:t>
                      </a:r>
                      <a:r>
                        <a:rPr lang="lv-LV" i="1" dirty="0" smtClean="0"/>
                        <a:t>Relational</a:t>
                      </a:r>
                      <a:r>
                        <a:rPr lang="lv-LV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Teradata</a:t>
                      </a:r>
                      <a:r>
                        <a:rPr lang="en-US" dirty="0" smtClean="0"/>
                        <a:t> Database</a:t>
                      </a:r>
                      <a:r>
                        <a:rPr lang="lv-LV" dirty="0" smtClean="0"/>
                        <a:t> (</a:t>
                      </a:r>
                      <a:r>
                        <a:rPr lang="lv-LV" i="1" dirty="0" smtClean="0"/>
                        <a:t>Relational</a:t>
                      </a:r>
                      <a:r>
                        <a:rPr lang="lv-LV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Licensed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133600"/>
          <a:ext cx="7467600" cy="220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465768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Commercial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Open</a:t>
                      </a:r>
                      <a:r>
                        <a:rPr lang="lv-LV" baseline="0" dirty="0" smtClean="0"/>
                        <a:t> Source</a:t>
                      </a:r>
                      <a:endParaRPr lang="en-US" dirty="0"/>
                    </a:p>
                  </a:txBody>
                  <a:tcPr/>
                </a:tc>
              </a:tr>
              <a:tr h="465768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Oracle</a:t>
                      </a:r>
                      <a:r>
                        <a:rPr lang="lv-LV" i="1" dirty="0" smtClean="0"/>
                        <a:t>(relational)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Redis</a:t>
                      </a:r>
                      <a:r>
                        <a:rPr lang="lv-LV" baseline="0" dirty="0" smtClean="0"/>
                        <a:t> (</a:t>
                      </a:r>
                      <a:r>
                        <a:rPr lang="lv-LV" i="1" baseline="0" dirty="0" smtClean="0"/>
                        <a:t>NoSQL, Distributed</a:t>
                      </a:r>
                      <a:r>
                        <a:rPr lang="lv-LV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65768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Microsoft SQL </a:t>
                      </a:r>
                      <a:r>
                        <a:rPr lang="lv-LV" b="0" i="1" dirty="0" smtClean="0"/>
                        <a:t>(relational )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PostGreSQL </a:t>
                      </a:r>
                      <a:r>
                        <a:rPr lang="lv-LV" i="1" dirty="0" smtClean="0"/>
                        <a:t>(relational)</a:t>
                      </a:r>
                      <a:endParaRPr lang="en-US" dirty="0"/>
                    </a:p>
                  </a:txBody>
                  <a:tcPr/>
                </a:tc>
              </a:tr>
              <a:tr h="803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Cassandra</a:t>
                      </a:r>
                      <a:r>
                        <a:rPr lang="lv-LV" baseline="0" dirty="0" smtClean="0"/>
                        <a:t> ( </a:t>
                      </a:r>
                      <a:r>
                        <a:rPr lang="lv-LV" i="1" baseline="0" dirty="0" smtClean="0"/>
                        <a:t>NoSQL, Distributed</a:t>
                      </a:r>
                      <a:r>
                        <a:rPr lang="lv-LV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Quezz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1800" dirty="0" smtClean="0"/>
              <a:t>1. Can there be Distributed Commercial noSQL database ?</a:t>
            </a:r>
          </a:p>
          <a:p>
            <a:pPr>
              <a:buNone/>
            </a:pPr>
            <a:r>
              <a:rPr lang="lv-LV" sz="1800" dirty="0" smtClean="0"/>
              <a:t>2. Can there Open Source Distributed NoSQL database ?</a:t>
            </a:r>
          </a:p>
          <a:p>
            <a:pPr>
              <a:buNone/>
            </a:pPr>
            <a:r>
              <a:rPr lang="lv-LV" sz="1800" dirty="0" smtClean="0"/>
              <a:t>3. Can there be centralized opensource relation database ?</a:t>
            </a:r>
          </a:p>
          <a:p>
            <a:pPr>
              <a:buNone/>
            </a:pPr>
            <a:r>
              <a:rPr lang="lv-LV" sz="1800" dirty="0"/>
              <a:t>4</a:t>
            </a:r>
            <a:r>
              <a:rPr lang="lv-LV" sz="1800" dirty="0" smtClean="0"/>
              <a:t>. Can there be Commercial, NoSQL, Distributed, Relational Database ?</a:t>
            </a:r>
          </a:p>
          <a:p>
            <a:pPr>
              <a:buNone/>
            </a:pPr>
            <a:r>
              <a:rPr lang="lv-LV" sz="1800" dirty="0" smtClean="0"/>
              <a:t>5. I want to build application for a bank system what database I should take (by types)</a:t>
            </a:r>
          </a:p>
          <a:p>
            <a:pPr>
              <a:buNone/>
            </a:pPr>
            <a:r>
              <a:rPr lang="lv-LV" sz="1800" dirty="0" smtClean="0"/>
              <a:t>6. I want to store User names and Country that it belongs  ? What database I should take ? What should be best option ?</a:t>
            </a:r>
          </a:p>
          <a:p>
            <a:pPr>
              <a:buNone/>
            </a:pPr>
            <a:r>
              <a:rPr lang="lv-LV" sz="1800" dirty="0" smtClean="0"/>
              <a:t>7. My System (database) should not have central location and have fault tolerance, what database I should select ?</a:t>
            </a:r>
          </a:p>
          <a:p>
            <a:pPr>
              <a:buNone/>
            </a:pPr>
            <a:r>
              <a:rPr lang="lv-LV" sz="1800" dirty="0" smtClean="0"/>
              <a:t>8. What is SQL ?</a:t>
            </a:r>
          </a:p>
          <a:p>
            <a:pPr>
              <a:buNone/>
            </a:pPr>
            <a:r>
              <a:rPr lang="lv-LV" sz="1800" dirty="0" smtClean="0"/>
              <a:t>9. Can I use SQL for Redis ?</a:t>
            </a:r>
          </a:p>
          <a:p>
            <a:pPr>
              <a:buNone/>
            </a:pPr>
            <a:r>
              <a:rPr lang="lv-LV" sz="1800" dirty="0" smtClean="0"/>
              <a:t>10. What is PLSQL ?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Quezz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2000" dirty="0" smtClean="0"/>
              <a:t>1. What is Table ?</a:t>
            </a:r>
          </a:p>
          <a:p>
            <a:pPr>
              <a:buNone/>
            </a:pPr>
            <a:r>
              <a:rPr lang="lv-LV" sz="2000" dirty="0" smtClean="0"/>
              <a:t>2. How many tables we have in NoSQL ?</a:t>
            </a:r>
          </a:p>
          <a:p>
            <a:pPr>
              <a:buNone/>
            </a:pPr>
            <a:r>
              <a:rPr lang="lv-LV" sz="2000" dirty="0" smtClean="0"/>
              <a:t>3. Tell me about </a:t>
            </a:r>
            <a:r>
              <a:rPr lang="lv-LV" sz="2000" b="1" dirty="0" smtClean="0"/>
              <a:t>Oracle</a:t>
            </a:r>
            <a:r>
              <a:rPr lang="lv-LV" sz="2000" dirty="0" smtClean="0"/>
              <a:t> database</a:t>
            </a:r>
          </a:p>
          <a:p>
            <a:pPr>
              <a:buNone/>
            </a:pPr>
            <a:r>
              <a:rPr lang="lv-LV" sz="2000" dirty="0" smtClean="0"/>
              <a:t>4. Can I store Relational Commercial database in Cloud ?</a:t>
            </a:r>
          </a:p>
          <a:p>
            <a:pPr>
              <a:buNone/>
            </a:pPr>
            <a:r>
              <a:rPr lang="lv-LV" sz="2000" dirty="0" smtClean="0"/>
              <a:t>5. What is normal form ?</a:t>
            </a:r>
          </a:p>
          <a:p>
            <a:pPr>
              <a:buNone/>
            </a:pPr>
            <a:r>
              <a:rPr lang="lv-LV" sz="2000" dirty="0" smtClean="0"/>
              <a:t>6. What normal form we have in NoSQL ?</a:t>
            </a:r>
          </a:p>
          <a:p>
            <a:pPr>
              <a:buNone/>
            </a:pPr>
            <a:r>
              <a:rPr lang="lv-LV" sz="2000" dirty="0" smtClean="0"/>
              <a:t>7. One student decided to save all lecture notes to his head. Is it a database ? What database it is ? (Types)</a:t>
            </a:r>
          </a:p>
          <a:p>
            <a:pPr>
              <a:buNone/>
            </a:pPr>
            <a:r>
              <a:rPr lang="lv-LV" sz="2000" dirty="0" smtClean="0"/>
              <a:t>8. What word </a:t>
            </a:r>
            <a:r>
              <a:rPr lang="lv-LV" sz="2000" b="1" dirty="0" smtClean="0"/>
              <a:t>SELECT </a:t>
            </a:r>
            <a:r>
              <a:rPr lang="lv-LV" sz="2000" dirty="0" smtClean="0"/>
              <a:t>is about ? What it can be ?</a:t>
            </a:r>
          </a:p>
          <a:p>
            <a:pPr>
              <a:buNone/>
            </a:pPr>
            <a:r>
              <a:rPr lang="lv-LV" sz="2000" dirty="0" smtClean="0"/>
              <a:t>9. How many different database we have ?</a:t>
            </a:r>
          </a:p>
          <a:p>
            <a:pPr>
              <a:buNone/>
            </a:pPr>
            <a:r>
              <a:rPr lang="lv-LV" sz="2000" dirty="0" smtClean="0"/>
              <a:t>10. What database is the best 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database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477000" cy="449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structured set of data held in a computer, especially one that is accessible in various ways.</a:t>
            </a:r>
          </a:p>
          <a:p>
            <a:pPr>
              <a:buNone/>
            </a:pPr>
            <a:r>
              <a:rPr lang="en-US" dirty="0" smtClean="0"/>
              <a:t>- "a database covering nine million workers"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457200"/>
            <a:ext cx="2438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How we Structure Data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Relational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NoSQL</a:t>
            </a:r>
            <a:endParaRPr lang="en-US" dirty="0" smtClean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457200"/>
            <a:ext cx="24384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Where we store data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lv-LV" u="sng" dirty="0" smtClean="0"/>
          </a:p>
          <a:p>
            <a:pPr algn="ctr"/>
            <a:endParaRPr lang="lv-LV" dirty="0" smtClean="0"/>
          </a:p>
          <a:p>
            <a:pPr algn="ctr"/>
            <a:endParaRPr lang="lv-LV" dirty="0"/>
          </a:p>
          <a:p>
            <a:pPr algn="ctr"/>
            <a:endParaRPr lang="lv-LV" dirty="0"/>
          </a:p>
          <a:p>
            <a:pPr algn="ctr"/>
            <a:r>
              <a:rPr lang="en-US" dirty="0" err="1" smtClean="0"/>
              <a:t>inMemory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lv-LV" dirty="0" smtClean="0"/>
              <a:t>inHDD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2743200" y="18669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590800" y="2590800"/>
            <a:ext cx="1600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1000" y="3733800"/>
            <a:ext cx="2438400" cy="2819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Centralized ?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Centralized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Distributed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43200" y="5181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95800" y="3733800"/>
            <a:ext cx="2438400" cy="2819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License ?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Commercial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 Source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667000"/>
          </a:xfrm>
        </p:spPr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5400" b="1" dirty="0" smtClean="0"/>
              <a:t>How we structure data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Databases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32037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371600" y="15240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- A database structured to recognize relations between stored items of information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Have tables </a:t>
            </a:r>
          </a:p>
          <a:p>
            <a:pPr>
              <a:buNone/>
            </a:pPr>
            <a:r>
              <a:rPr lang="en-US" dirty="0" smtClean="0"/>
              <a:t>2. Rules how to store data (Normal Forms)</a:t>
            </a:r>
          </a:p>
          <a:p>
            <a:pPr>
              <a:buNone/>
            </a:pPr>
            <a:r>
              <a:rPr lang="lv-LV" dirty="0"/>
              <a:t>3</a:t>
            </a:r>
            <a:r>
              <a:rPr lang="en-US" dirty="0" smtClean="0"/>
              <a:t>. Have query language </a:t>
            </a:r>
            <a:r>
              <a:rPr lang="en-US" b="1" dirty="0" smtClean="0"/>
              <a:t>SQL </a:t>
            </a:r>
            <a:r>
              <a:rPr lang="en-US" dirty="0" smtClean="0"/>
              <a:t>to select data. </a:t>
            </a:r>
            <a:br>
              <a:rPr lang="en-US" dirty="0" smtClean="0"/>
            </a:br>
            <a:r>
              <a:rPr lang="en-US" dirty="0" smtClean="0"/>
              <a:t>SELECT * FROM </a:t>
            </a:r>
            <a:r>
              <a:rPr lang="en-US" b="1" dirty="0" smtClean="0"/>
              <a:t>Students</a:t>
            </a:r>
            <a:r>
              <a:rPr lang="en-US" dirty="0" smtClean="0"/>
              <a:t>, </a:t>
            </a:r>
            <a:r>
              <a:rPr lang="en-US" b="1" dirty="0" smtClean="0"/>
              <a:t>Grades</a:t>
            </a:r>
            <a:r>
              <a:rPr lang="en-US" dirty="0" smtClean="0"/>
              <a:t> where </a:t>
            </a:r>
            <a:r>
              <a:rPr lang="en-US" b="1" dirty="0" err="1" smtClean="0"/>
              <a:t>Grades.grade</a:t>
            </a:r>
            <a:r>
              <a:rPr lang="en-US" b="1" dirty="0" smtClean="0"/>
              <a:t> = </a:t>
            </a:r>
            <a:r>
              <a:rPr lang="lv-LV" b="1" dirty="0" smtClean="0"/>
              <a:t>‘</a:t>
            </a:r>
            <a:r>
              <a:rPr lang="en-US" b="1" dirty="0" smtClean="0"/>
              <a:t>A+</a:t>
            </a:r>
            <a:r>
              <a:rPr lang="lv-LV" b="1" dirty="0" smtClean="0"/>
              <a:t>’</a:t>
            </a:r>
          </a:p>
          <a:p>
            <a:pPr>
              <a:buNone/>
            </a:pPr>
            <a:r>
              <a:rPr lang="lv-LV" dirty="0" smtClean="0"/>
              <a:t>4. Can be used for any task, but not always the best option.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Oracle</a:t>
            </a:r>
          </a:p>
          <a:p>
            <a:r>
              <a:rPr lang="lv-LV" dirty="0" smtClean="0"/>
              <a:t>Microsoft SQL</a:t>
            </a:r>
          </a:p>
          <a:p>
            <a:r>
              <a:rPr lang="lv-LV" dirty="0" smtClean="0"/>
              <a:t>MySQL</a:t>
            </a:r>
          </a:p>
          <a:p>
            <a:r>
              <a:rPr lang="lv-LV" dirty="0" smtClean="0"/>
              <a:t>MariaDB</a:t>
            </a:r>
          </a:p>
          <a:p>
            <a:r>
              <a:rPr lang="lv-LV" dirty="0" smtClean="0"/>
              <a:t>PostGreSQL (PGsql)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/>
              <a:t>NoSQL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v-LV" sz="2400" i="1" dirty="0" smtClean="0"/>
              <a:t>Have only 1 table, where we store </a:t>
            </a:r>
            <a:r>
              <a:rPr lang="lv-LV" sz="2400" b="1" i="1" dirty="0" smtClean="0"/>
              <a:t>KEY</a:t>
            </a:r>
            <a:r>
              <a:rPr lang="lv-LV" sz="2400" i="1" dirty="0" smtClean="0"/>
              <a:t> and VALUE</a:t>
            </a:r>
          </a:p>
          <a:p>
            <a:pPr>
              <a:buNone/>
            </a:pPr>
            <a:endParaRPr lang="lv-LV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09800"/>
          <a:ext cx="7086600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522514">
                <a:tc>
                  <a:txBody>
                    <a:bodyPr/>
                    <a:lstStyle/>
                    <a:p>
                      <a:r>
                        <a:rPr lang="lv-LV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lv-LV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werf23525c2345c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lv-LV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235c235c23523c545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lv-LV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745754f57vv45754v7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lv-LV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5v7457v3457v34v34457v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lv-LV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3v5737v57v375v357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lv-LV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34v575v75345v73v3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535</Words>
  <Application>Microsoft Office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Databases</vt:lpstr>
      <vt:lpstr>What is database</vt:lpstr>
      <vt:lpstr>What is database</vt:lpstr>
      <vt:lpstr>Slide 4</vt:lpstr>
      <vt:lpstr>Slide 5</vt:lpstr>
      <vt:lpstr>Relational Databases</vt:lpstr>
      <vt:lpstr>Relational Databases</vt:lpstr>
      <vt:lpstr>Relational Databases</vt:lpstr>
      <vt:lpstr>NoSQL</vt:lpstr>
      <vt:lpstr>NoSQL</vt:lpstr>
      <vt:lpstr>NoSQL</vt:lpstr>
      <vt:lpstr>Graph</vt:lpstr>
      <vt:lpstr>Slide 13</vt:lpstr>
      <vt:lpstr>Centralized ?</vt:lpstr>
      <vt:lpstr>Licensed ?</vt:lpstr>
      <vt:lpstr>Quezz 1</vt:lpstr>
      <vt:lpstr>Quezz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Dima</dc:creator>
  <cp:lastModifiedBy>Dima</cp:lastModifiedBy>
  <cp:revision>7</cp:revision>
  <dcterms:created xsi:type="dcterms:W3CDTF">2019-09-19T18:59:28Z</dcterms:created>
  <dcterms:modified xsi:type="dcterms:W3CDTF">2019-11-02T17:44:37Z</dcterms:modified>
</cp:coreProperties>
</file>