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1AA59-62C3-4225-BA64-B70CD724D184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8D222-1741-42F8-8235-21503F1AED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https://yuml.me/diagram/scruffy/class/draw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8D222-1741-42F8-8235-21503F1AEDF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// Cool Class Diagram</a:t>
            </a:r>
          </a:p>
          <a:p>
            <a:r>
              <a:rPr lang="en-US" dirty="0" smtClean="0"/>
              <a:t>// ------------------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AbstractUser</a:t>
            </a:r>
            <a:r>
              <a:rPr lang="en-US" dirty="0" smtClean="0"/>
              <a:t>{</a:t>
            </a:r>
            <a:r>
              <a:rPr lang="en-US" dirty="0" err="1" smtClean="0"/>
              <a:t>bg:wheat</a:t>
            </a:r>
            <a:r>
              <a:rPr lang="en-US" dirty="0" smtClean="0"/>
              <a:t>}]&lt;&gt;implements&gt;[</a:t>
            </a:r>
            <a:r>
              <a:rPr lang="en-US" dirty="0" err="1" smtClean="0"/>
              <a:t>IUser</a:t>
            </a:r>
            <a:r>
              <a:rPr lang="en-US" dirty="0" smtClean="0"/>
              <a:t>{</a:t>
            </a:r>
            <a:r>
              <a:rPr lang="en-US" dirty="0" err="1" smtClean="0"/>
              <a:t>bg:yellow</a:t>
            </a:r>
            <a:r>
              <a:rPr lang="en-US" dirty="0" smtClean="0"/>
              <a:t>}|login(</a:t>
            </a:r>
            <a:r>
              <a:rPr lang="en-US" dirty="0" err="1" smtClean="0"/>
              <a:t>user:string,pass:string</a:t>
            </a:r>
            <a:r>
              <a:rPr lang="en-US" dirty="0" smtClean="0"/>
              <a:t>):</a:t>
            </a:r>
            <a:r>
              <a:rPr lang="en-US" dirty="0" err="1" smtClean="0"/>
              <a:t>void;displayModule</a:t>
            </a:r>
            <a:r>
              <a:rPr lang="en-US" dirty="0" smtClean="0"/>
              <a:t>():void]</a:t>
            </a:r>
          </a:p>
          <a:p>
            <a:r>
              <a:rPr lang="en-US" dirty="0" smtClean="0"/>
              <a:t>[Admin{</a:t>
            </a:r>
            <a:r>
              <a:rPr lang="en-US" dirty="0" err="1" smtClean="0"/>
              <a:t>bg:green</a:t>
            </a:r>
            <a:r>
              <a:rPr lang="en-US" dirty="0" smtClean="0"/>
              <a:t>}|name: </a:t>
            </a:r>
            <a:r>
              <a:rPr lang="en-US" dirty="0" err="1" smtClean="0"/>
              <a:t>string;personal_code</a:t>
            </a:r>
            <a:r>
              <a:rPr lang="en-US" dirty="0" smtClean="0"/>
              <a:t>: </a:t>
            </a:r>
            <a:r>
              <a:rPr lang="en-US" dirty="0" err="1" smtClean="0"/>
              <a:t>string;id_card</a:t>
            </a:r>
            <a:r>
              <a:rPr lang="en-US" dirty="0" smtClean="0"/>
              <a:t>: </a:t>
            </a:r>
            <a:r>
              <a:rPr lang="en-US" dirty="0" err="1" smtClean="0"/>
              <a:t>string;access_code:string|login</a:t>
            </a:r>
            <a:r>
              <a:rPr lang="en-US" dirty="0" smtClean="0"/>
              <a:t>(</a:t>
            </a:r>
            <a:r>
              <a:rPr lang="en-US" dirty="0" err="1" smtClean="0"/>
              <a:t>user:string,pass:string</a:t>
            </a:r>
            <a:r>
              <a:rPr lang="en-US" dirty="0" smtClean="0"/>
              <a:t>):</a:t>
            </a:r>
            <a:r>
              <a:rPr lang="en-US" dirty="0" err="1" smtClean="0"/>
              <a:t>void;displayModule</a:t>
            </a:r>
            <a:r>
              <a:rPr lang="en-US" dirty="0" smtClean="0"/>
              <a:t>():</a:t>
            </a:r>
            <a:r>
              <a:rPr lang="en-US" dirty="0" err="1" smtClean="0"/>
              <a:t>void;administrate</a:t>
            </a:r>
            <a:r>
              <a:rPr lang="en-US" dirty="0" smtClean="0"/>
              <a:t>():void]&lt;&gt;implements&gt;[</a:t>
            </a:r>
            <a:r>
              <a:rPr lang="en-US" dirty="0" err="1" smtClean="0"/>
              <a:t>IUser</a:t>
            </a:r>
            <a:r>
              <a:rPr lang="en-US" dirty="0" smtClean="0"/>
              <a:t>{</a:t>
            </a:r>
            <a:r>
              <a:rPr lang="en-US" dirty="0" err="1" smtClean="0"/>
              <a:t>bg:yellow</a:t>
            </a:r>
            <a:r>
              <a:rPr lang="en-US" dirty="0" smtClean="0"/>
              <a:t>}]</a:t>
            </a:r>
          </a:p>
          <a:p>
            <a:endParaRPr lang="en-US" dirty="0" smtClean="0"/>
          </a:p>
          <a:p>
            <a:r>
              <a:rPr lang="en-US" dirty="0" smtClean="0"/>
              <a:t>[≪</a:t>
            </a:r>
            <a:r>
              <a:rPr lang="en-US" dirty="0" err="1" smtClean="0"/>
              <a:t>IUser</a:t>
            </a:r>
            <a:r>
              <a:rPr lang="en-US" dirty="0" smtClean="0"/>
              <a:t>≫;</a:t>
            </a:r>
            <a:r>
              <a:rPr lang="en-US" dirty="0" err="1" smtClean="0"/>
              <a:t>AbstractUser|name</a:t>
            </a:r>
            <a:r>
              <a:rPr lang="en-US" dirty="0" smtClean="0"/>
              <a:t>: </a:t>
            </a:r>
            <a:r>
              <a:rPr lang="en-US" dirty="0" err="1" smtClean="0"/>
              <a:t>string;personal_code</a:t>
            </a:r>
            <a:r>
              <a:rPr lang="en-US" dirty="0" smtClean="0"/>
              <a:t>: </a:t>
            </a:r>
            <a:r>
              <a:rPr lang="en-US" dirty="0" err="1" smtClean="0"/>
              <a:t>string;id_card</a:t>
            </a:r>
            <a:r>
              <a:rPr lang="en-US" dirty="0" smtClean="0"/>
              <a:t>: </a:t>
            </a:r>
            <a:r>
              <a:rPr lang="en-US" dirty="0" err="1" smtClean="0"/>
              <a:t>string|login</a:t>
            </a:r>
            <a:r>
              <a:rPr lang="en-US" dirty="0" smtClean="0"/>
              <a:t>(</a:t>
            </a:r>
            <a:r>
              <a:rPr lang="en-US" dirty="0" err="1" smtClean="0"/>
              <a:t>user:string,pass:string</a:t>
            </a:r>
            <a:r>
              <a:rPr lang="en-US" dirty="0" smtClean="0"/>
              <a:t>):</a:t>
            </a:r>
            <a:r>
              <a:rPr lang="en-US" dirty="0" err="1" smtClean="0"/>
              <a:t>void;displayModule</a:t>
            </a:r>
            <a:r>
              <a:rPr lang="en-US" dirty="0" smtClean="0"/>
              <a:t>():void]</a:t>
            </a:r>
          </a:p>
          <a:p>
            <a:endParaRPr lang="en-US" dirty="0" smtClean="0"/>
          </a:p>
          <a:p>
            <a:r>
              <a:rPr lang="en-US" dirty="0" smtClean="0"/>
              <a:t>[Miner{</a:t>
            </a:r>
            <a:r>
              <a:rPr lang="en-US" dirty="0" err="1" smtClean="0"/>
              <a:t>bg:green</a:t>
            </a:r>
            <a:r>
              <a:rPr lang="en-US" dirty="0" smtClean="0"/>
              <a:t>}|</a:t>
            </a:r>
            <a:r>
              <a:rPr lang="en-US" dirty="0" err="1" smtClean="0"/>
              <a:t>reportMine</a:t>
            </a:r>
            <a:r>
              <a:rPr lang="en-US" dirty="0" smtClean="0"/>
              <a:t>():void]&lt;&gt;extends&gt;[</a:t>
            </a:r>
            <a:r>
              <a:rPr lang="en-US" dirty="0" err="1" smtClean="0"/>
              <a:t>AbstractUser</a:t>
            </a:r>
            <a:r>
              <a:rPr lang="en-US" dirty="0" smtClean="0"/>
              <a:t>{</a:t>
            </a:r>
            <a:r>
              <a:rPr lang="en-US" dirty="0" err="1" smtClean="0"/>
              <a:t>bg:yellow</a:t>
            </a:r>
            <a:r>
              <a:rPr lang="en-US" dirty="0" smtClean="0"/>
              <a:t>}]</a:t>
            </a:r>
          </a:p>
          <a:p>
            <a:r>
              <a:rPr lang="en-US" dirty="0" smtClean="0"/>
              <a:t>[Operative{</a:t>
            </a:r>
            <a:r>
              <a:rPr lang="en-US" dirty="0" err="1" smtClean="0"/>
              <a:t>bg:green</a:t>
            </a:r>
            <a:r>
              <a:rPr lang="en-US" dirty="0" smtClean="0"/>
              <a:t>}|operate():void]&lt;&gt;extends&gt;[</a:t>
            </a:r>
            <a:r>
              <a:rPr lang="en-US" dirty="0" err="1" smtClean="0"/>
              <a:t>AbstractUser</a:t>
            </a:r>
            <a:r>
              <a:rPr lang="en-US" dirty="0" smtClean="0"/>
              <a:t>{</a:t>
            </a:r>
            <a:r>
              <a:rPr lang="en-US" dirty="0" err="1" smtClean="0"/>
              <a:t>bg:yellow</a:t>
            </a:r>
            <a:r>
              <a:rPr lang="en-US" dirty="0" smtClean="0"/>
              <a:t>}]</a:t>
            </a:r>
          </a:p>
          <a:p>
            <a:r>
              <a:rPr lang="en-US" dirty="0" smtClean="0"/>
              <a:t>[Guard{</a:t>
            </a:r>
            <a:r>
              <a:rPr lang="en-US" dirty="0" err="1" smtClean="0"/>
              <a:t>bg:green</a:t>
            </a:r>
            <a:r>
              <a:rPr lang="en-US" dirty="0" smtClean="0"/>
              <a:t>}|view():string]&lt;&gt;extends&gt;[</a:t>
            </a:r>
            <a:r>
              <a:rPr lang="en-US" dirty="0" err="1" smtClean="0"/>
              <a:t>AbstractUser</a:t>
            </a:r>
            <a:r>
              <a:rPr lang="en-US" dirty="0" smtClean="0"/>
              <a:t>{</a:t>
            </a:r>
            <a:r>
              <a:rPr lang="en-US" dirty="0" err="1" smtClean="0"/>
              <a:t>bg:yellow</a:t>
            </a:r>
            <a:r>
              <a:rPr lang="en-US" dirty="0" smtClean="0"/>
              <a:t>}]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8D222-1741-42F8-8235-21503F1AEDF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[&lt;&lt;Salable&gt;&gt;Ceramic{</a:t>
            </a:r>
            <a:r>
              <a:rPr lang="en-US" dirty="0" err="1" smtClean="0"/>
              <a:t>bg:green</a:t>
            </a:r>
            <a:r>
              <a:rPr lang="en-US" dirty="0" smtClean="0"/>
              <a:t>}|</a:t>
            </a:r>
            <a:r>
              <a:rPr lang="en-US" dirty="0" err="1" smtClean="0"/>
              <a:t>view:string;age:long;drawings:string|openBookPage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num):</a:t>
            </a:r>
            <a:r>
              <a:rPr lang="en-US" dirty="0" err="1" smtClean="0"/>
              <a:t>Page;getCraftAgeOfCeramic</a:t>
            </a:r>
            <a:r>
              <a:rPr lang="en-US" dirty="0" smtClean="0"/>
              <a:t>():</a:t>
            </a:r>
            <a:r>
              <a:rPr lang="en-US" dirty="0" err="1" smtClean="0"/>
              <a:t>long;getFingerSizeForRing</a:t>
            </a:r>
            <a:r>
              <a:rPr lang="en-US" dirty="0" smtClean="0"/>
              <a:t>():</a:t>
            </a:r>
            <a:r>
              <a:rPr lang="en-US" dirty="0" err="1" smtClean="0"/>
              <a:t>int</a:t>
            </a:r>
            <a:r>
              <a:rPr lang="en-US" dirty="0" smtClean="0"/>
              <a:t>]&lt;&gt;implements&gt;[Salable{</a:t>
            </a:r>
            <a:r>
              <a:rPr lang="en-US" dirty="0" err="1" smtClean="0"/>
              <a:t>bg:yellow</a:t>
            </a:r>
            <a:r>
              <a:rPr lang="en-US" dirty="0" smtClean="0"/>
              <a:t>}|</a:t>
            </a:r>
            <a:r>
              <a:rPr lang="en-US" dirty="0" err="1" smtClean="0"/>
              <a:t>openBookPage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num):</a:t>
            </a:r>
            <a:r>
              <a:rPr lang="en-US" dirty="0" err="1" smtClean="0"/>
              <a:t>Page;getCraftAgeOfCeramic</a:t>
            </a:r>
            <a:r>
              <a:rPr lang="en-US" dirty="0" smtClean="0"/>
              <a:t>():</a:t>
            </a:r>
            <a:r>
              <a:rPr lang="en-US" dirty="0" err="1" smtClean="0"/>
              <a:t>long;getFingerSizeForRing</a:t>
            </a:r>
            <a:r>
              <a:rPr lang="en-US" dirty="0" smtClean="0"/>
              <a:t>():</a:t>
            </a:r>
            <a:r>
              <a:rPr lang="en-US" dirty="0" err="1" smtClean="0"/>
              <a:t>int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[&lt;&lt;Salable&gt;&gt;Book{</a:t>
            </a:r>
            <a:r>
              <a:rPr lang="en-US" dirty="0" err="1" smtClean="0"/>
              <a:t>bg:green</a:t>
            </a:r>
            <a:r>
              <a:rPr lang="en-US" dirty="0" smtClean="0"/>
              <a:t>}|</a:t>
            </a:r>
            <a:r>
              <a:rPr lang="en-US" dirty="0" err="1" smtClean="0"/>
              <a:t>view:string;age:long|openBookPage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num):</a:t>
            </a:r>
            <a:r>
              <a:rPr lang="en-US" dirty="0" err="1" smtClean="0"/>
              <a:t>Page;getCraftAgeOfCeramic</a:t>
            </a:r>
            <a:r>
              <a:rPr lang="en-US" dirty="0" smtClean="0"/>
              <a:t>():</a:t>
            </a:r>
            <a:r>
              <a:rPr lang="en-US" dirty="0" err="1" smtClean="0"/>
              <a:t>long;getFingerSizeForRing</a:t>
            </a:r>
            <a:r>
              <a:rPr lang="en-US" dirty="0" smtClean="0"/>
              <a:t>():</a:t>
            </a:r>
            <a:r>
              <a:rPr lang="en-US" dirty="0" err="1" smtClean="0"/>
              <a:t>int</a:t>
            </a:r>
            <a:r>
              <a:rPr lang="en-US" dirty="0" smtClean="0"/>
              <a:t>]&lt;&gt;implements&gt;[Salable]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[&lt;&lt;Salable&gt;&gt;Ring{</a:t>
            </a:r>
            <a:r>
              <a:rPr lang="en-US" dirty="0" err="1" smtClean="0"/>
              <a:t>bg:green</a:t>
            </a:r>
            <a:r>
              <a:rPr lang="en-US" dirty="0" smtClean="0"/>
              <a:t>}|</a:t>
            </a:r>
            <a:r>
              <a:rPr lang="en-US" dirty="0" err="1" smtClean="0"/>
              <a:t>age:long;metal:string|openBookPage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num):</a:t>
            </a:r>
            <a:r>
              <a:rPr lang="en-US" dirty="0" err="1" smtClean="0"/>
              <a:t>Page;getCraftAgeOfCeramic</a:t>
            </a:r>
            <a:r>
              <a:rPr lang="en-US" dirty="0" smtClean="0"/>
              <a:t>():</a:t>
            </a:r>
            <a:r>
              <a:rPr lang="en-US" dirty="0" err="1" smtClean="0"/>
              <a:t>long;getFingerSizeForRing</a:t>
            </a:r>
            <a:r>
              <a:rPr lang="en-US" dirty="0" smtClean="0"/>
              <a:t>():</a:t>
            </a:r>
            <a:r>
              <a:rPr lang="en-US" dirty="0" err="1" smtClean="0"/>
              <a:t>int</a:t>
            </a:r>
            <a:r>
              <a:rPr lang="en-US" dirty="0" smtClean="0"/>
              <a:t>]&lt;&gt;implements&gt;[Salable{</a:t>
            </a:r>
            <a:r>
              <a:rPr lang="en-US" dirty="0" err="1" smtClean="0"/>
              <a:t>bg:yellow</a:t>
            </a:r>
            <a:r>
              <a:rPr lang="en-US" dirty="0" smtClean="0"/>
              <a:t>}|</a:t>
            </a:r>
            <a:r>
              <a:rPr lang="en-US" dirty="0" err="1" smtClean="0"/>
              <a:t>openBookPage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num):</a:t>
            </a:r>
            <a:r>
              <a:rPr lang="en-US" dirty="0" err="1" smtClean="0"/>
              <a:t>Page;getCraftAgeOfCeramic</a:t>
            </a:r>
            <a:r>
              <a:rPr lang="en-US" dirty="0" smtClean="0"/>
              <a:t>():</a:t>
            </a:r>
            <a:r>
              <a:rPr lang="en-US" dirty="0" err="1" smtClean="0"/>
              <a:t>long;getFingerSizeForRing</a:t>
            </a:r>
            <a:r>
              <a:rPr lang="en-US" dirty="0" smtClean="0"/>
              <a:t>():</a:t>
            </a:r>
            <a:r>
              <a:rPr lang="en-US" dirty="0" err="1" smtClean="0"/>
              <a:t>int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[Page{</a:t>
            </a:r>
            <a:r>
              <a:rPr lang="en-US" dirty="0" err="1" smtClean="0"/>
              <a:t>bg:green</a:t>
            </a:r>
            <a:r>
              <a:rPr lang="en-US" dirty="0" smtClean="0"/>
              <a:t>}]&lt;&gt;extends&gt;[Book]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[&lt;&lt;</a:t>
            </a:r>
            <a:r>
              <a:rPr lang="en-US" dirty="0" err="1" smtClean="0"/>
              <a:t>SpecialConditionOnBorder</a:t>
            </a:r>
            <a:r>
              <a:rPr lang="en-US" dirty="0" smtClean="0"/>
              <a:t>&gt;&gt;Sword{</a:t>
            </a:r>
            <a:r>
              <a:rPr lang="en-US" dirty="0" err="1" smtClean="0"/>
              <a:t>bg:green</a:t>
            </a:r>
            <a:r>
              <a:rPr lang="en-US" dirty="0" smtClean="0"/>
              <a:t>}|</a:t>
            </a:r>
            <a:r>
              <a:rPr lang="en-US" dirty="0" err="1" smtClean="0"/>
              <a:t>openBookPage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num):</a:t>
            </a:r>
            <a:r>
              <a:rPr lang="en-US" dirty="0" err="1" smtClean="0"/>
              <a:t>Page;getCraftAgeOfCeramic</a:t>
            </a:r>
            <a:r>
              <a:rPr lang="en-US" dirty="0" smtClean="0"/>
              <a:t>():</a:t>
            </a:r>
            <a:r>
              <a:rPr lang="en-US" dirty="0" err="1" smtClean="0"/>
              <a:t>long;getFingerSizeForRing</a:t>
            </a:r>
            <a:r>
              <a:rPr lang="en-US" dirty="0" smtClean="0"/>
              <a:t>():</a:t>
            </a:r>
            <a:r>
              <a:rPr lang="en-US" dirty="0" err="1" smtClean="0"/>
              <a:t>int|age:long;prevOwner:string;history:string</a:t>
            </a:r>
            <a:r>
              <a:rPr lang="en-US" dirty="0" smtClean="0"/>
              <a:t>]&lt;&gt;implements&gt;[</a:t>
            </a:r>
            <a:r>
              <a:rPr lang="en-US" dirty="0" err="1" smtClean="0"/>
              <a:t>SpecialConditionOnBorder</a:t>
            </a:r>
            <a:r>
              <a:rPr lang="en-US" dirty="0" smtClean="0"/>
              <a:t>{</a:t>
            </a:r>
            <a:r>
              <a:rPr lang="en-US" dirty="0" err="1" smtClean="0"/>
              <a:t>bg:yellow</a:t>
            </a:r>
            <a:r>
              <a:rPr lang="en-US" dirty="0" smtClean="0"/>
              <a:t>}] &lt;&gt;extends&gt; [Salable]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8D222-1741-42F8-8235-21503F1AEDF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[Ceramic{</a:t>
            </a:r>
            <a:r>
              <a:rPr lang="en-US" dirty="0" err="1" smtClean="0"/>
              <a:t>bg:green</a:t>
            </a:r>
            <a:r>
              <a:rPr lang="en-US" dirty="0" smtClean="0"/>
              <a:t>}|</a:t>
            </a:r>
            <a:r>
              <a:rPr lang="en-US" dirty="0" err="1" smtClean="0"/>
              <a:t>view:string;drawings:string|getCraftAgeOfCeramic</a:t>
            </a:r>
            <a:r>
              <a:rPr lang="en-US" dirty="0" smtClean="0"/>
              <a:t>():long]&lt;&gt;extends&gt;[</a:t>
            </a:r>
            <a:r>
              <a:rPr lang="en-US" dirty="0" err="1" smtClean="0"/>
              <a:t>Antiquty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[Book{</a:t>
            </a:r>
            <a:r>
              <a:rPr lang="en-US" dirty="0" err="1" smtClean="0"/>
              <a:t>bg:green</a:t>
            </a:r>
            <a:r>
              <a:rPr lang="en-US" dirty="0" smtClean="0"/>
              <a:t>}|</a:t>
            </a:r>
            <a:r>
              <a:rPr lang="en-US" dirty="0" err="1" smtClean="0"/>
              <a:t>view:string|openBookPage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num):Page]&lt;&gt;extends&gt;[</a:t>
            </a:r>
            <a:r>
              <a:rPr lang="en-US" dirty="0" err="1" smtClean="0"/>
              <a:t>Antiquty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[Ring{</a:t>
            </a:r>
            <a:r>
              <a:rPr lang="en-US" dirty="0" err="1" smtClean="0"/>
              <a:t>bg:green</a:t>
            </a:r>
            <a:r>
              <a:rPr lang="en-US" dirty="0" smtClean="0"/>
              <a:t>}|</a:t>
            </a:r>
            <a:r>
              <a:rPr lang="en-US" dirty="0" err="1" smtClean="0"/>
              <a:t>metal:string|getFingerSizeForRing</a:t>
            </a:r>
            <a:r>
              <a:rPr lang="en-US" dirty="0" smtClean="0"/>
              <a:t>():</a:t>
            </a:r>
            <a:r>
              <a:rPr lang="en-US" dirty="0" err="1" smtClean="0"/>
              <a:t>int</a:t>
            </a:r>
            <a:r>
              <a:rPr lang="en-US" dirty="0" smtClean="0"/>
              <a:t>]&lt;&gt;extends&gt;[</a:t>
            </a:r>
            <a:r>
              <a:rPr lang="en-US" dirty="0" err="1" smtClean="0"/>
              <a:t>Antiquty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[Page{</a:t>
            </a:r>
            <a:r>
              <a:rPr lang="en-US" dirty="0" err="1" smtClean="0"/>
              <a:t>bg:green</a:t>
            </a:r>
            <a:r>
              <a:rPr lang="en-US" dirty="0" smtClean="0"/>
              <a:t>}]</a:t>
            </a:r>
          </a:p>
          <a:p>
            <a:endParaRPr lang="en-US" dirty="0" smtClean="0"/>
          </a:p>
          <a:p>
            <a:r>
              <a:rPr lang="en-US" dirty="0" smtClean="0"/>
              <a:t>[&lt;&lt;</a:t>
            </a:r>
            <a:r>
              <a:rPr lang="en-US" dirty="0" err="1" smtClean="0"/>
              <a:t>SpecialConditionOnBorder</a:t>
            </a:r>
            <a:r>
              <a:rPr lang="en-US" dirty="0" smtClean="0"/>
              <a:t>&gt;&gt;Sword{</a:t>
            </a:r>
            <a:r>
              <a:rPr lang="en-US" dirty="0" err="1" smtClean="0"/>
              <a:t>bg:green</a:t>
            </a:r>
            <a:r>
              <a:rPr lang="en-US" dirty="0" smtClean="0"/>
              <a:t>}|</a:t>
            </a:r>
            <a:r>
              <a:rPr lang="en-US" dirty="0" err="1" smtClean="0"/>
              <a:t>history:string</a:t>
            </a:r>
            <a:r>
              <a:rPr lang="en-US" dirty="0" smtClean="0"/>
              <a:t>]&lt;&gt;implements&gt;[</a:t>
            </a:r>
            <a:r>
              <a:rPr lang="en-US" dirty="0" err="1" smtClean="0"/>
              <a:t>SpecialConditionOnBorder</a:t>
            </a:r>
            <a:r>
              <a:rPr lang="en-US" dirty="0" smtClean="0"/>
              <a:t>{</a:t>
            </a:r>
            <a:r>
              <a:rPr lang="en-US" dirty="0" err="1" smtClean="0"/>
              <a:t>bg:yellow</a:t>
            </a:r>
            <a:r>
              <a:rPr lang="en-US" dirty="0" smtClean="0"/>
              <a:t>}] &lt;&gt;extends&gt;[Saleable]</a:t>
            </a:r>
          </a:p>
          <a:p>
            <a:endParaRPr lang="en-US" dirty="0" smtClean="0"/>
          </a:p>
          <a:p>
            <a:r>
              <a:rPr lang="en-US" dirty="0" smtClean="0"/>
              <a:t>[&lt;&lt;</a:t>
            </a:r>
            <a:r>
              <a:rPr lang="en-US" dirty="0" err="1" smtClean="0"/>
              <a:t>SpecialConditionOnBorder</a:t>
            </a:r>
            <a:r>
              <a:rPr lang="en-US" dirty="0" smtClean="0"/>
              <a:t>&gt;&gt;Sword{</a:t>
            </a:r>
            <a:r>
              <a:rPr lang="en-US" dirty="0" err="1" smtClean="0"/>
              <a:t>bg:green</a:t>
            </a:r>
            <a:r>
              <a:rPr lang="en-US" dirty="0" smtClean="0"/>
              <a:t>}]&lt;&gt;extends&gt;[</a:t>
            </a:r>
            <a:r>
              <a:rPr lang="en-US" dirty="0" err="1" smtClean="0"/>
              <a:t>Antiquty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[&lt;&lt;Saleable&gt;&gt;</a:t>
            </a:r>
            <a:r>
              <a:rPr lang="en-US" dirty="0" err="1" smtClean="0"/>
              <a:t>Antiquty</a:t>
            </a:r>
            <a:r>
              <a:rPr lang="en-US" dirty="0" smtClean="0"/>
              <a:t>{</a:t>
            </a:r>
            <a:r>
              <a:rPr lang="en-US" dirty="0" err="1" smtClean="0"/>
              <a:t>bg:wheat</a:t>
            </a:r>
            <a:r>
              <a:rPr lang="en-US" dirty="0" smtClean="0"/>
              <a:t>}|</a:t>
            </a:r>
            <a:r>
              <a:rPr lang="en-US" dirty="0" err="1" smtClean="0"/>
              <a:t>age:long</a:t>
            </a:r>
            <a:r>
              <a:rPr lang="en-US" dirty="0" smtClean="0"/>
              <a:t>]&lt;&gt;implements&gt;[Saleable{</a:t>
            </a:r>
            <a:r>
              <a:rPr lang="en-US" dirty="0" err="1" smtClean="0"/>
              <a:t>bg:yellow</a:t>
            </a:r>
            <a:r>
              <a:rPr lang="en-US" dirty="0" smtClean="0"/>
              <a:t>}]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8D222-1741-42F8-8235-21503F1AEDF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[&lt;&lt;</a:t>
            </a:r>
            <a:r>
              <a:rPr lang="en-US" dirty="0" err="1" smtClean="0"/>
              <a:t>ITank</a:t>
            </a:r>
            <a:r>
              <a:rPr lang="en-US" dirty="0" smtClean="0"/>
              <a:t>&gt;&gt;</a:t>
            </a:r>
            <a:r>
              <a:rPr lang="en-US" dirty="0" err="1" smtClean="0"/>
              <a:t>GermanTank</a:t>
            </a:r>
            <a:r>
              <a:rPr lang="en-US" dirty="0" smtClean="0"/>
              <a:t>{</a:t>
            </a:r>
            <a:r>
              <a:rPr lang="en-US" dirty="0" err="1" smtClean="0"/>
              <a:t>bg:green</a:t>
            </a:r>
            <a:r>
              <a:rPr lang="en-US" dirty="0" smtClean="0"/>
              <a:t>}|</a:t>
            </a:r>
            <a:r>
              <a:rPr lang="en-US" dirty="0" err="1" smtClean="0"/>
              <a:t>hp:long;speed:long;model:string|move</a:t>
            </a:r>
            <a:r>
              <a:rPr lang="en-US" dirty="0" smtClean="0"/>
              <a:t>():</a:t>
            </a:r>
            <a:r>
              <a:rPr lang="en-US" dirty="0" err="1" smtClean="0"/>
              <a:t>void;shoot</a:t>
            </a:r>
            <a:r>
              <a:rPr lang="en-US" dirty="0" smtClean="0"/>
              <a:t>():</a:t>
            </a:r>
            <a:r>
              <a:rPr lang="en-US" dirty="0" err="1" smtClean="0"/>
              <a:t>void;die</a:t>
            </a:r>
            <a:r>
              <a:rPr lang="en-US" dirty="0" smtClean="0"/>
              <a:t>():void]&lt;&gt;implements&gt;[</a:t>
            </a:r>
            <a:r>
              <a:rPr lang="en-US" dirty="0" err="1" smtClean="0"/>
              <a:t>ITank</a:t>
            </a:r>
            <a:r>
              <a:rPr lang="en-US" dirty="0" smtClean="0"/>
              <a:t>{</a:t>
            </a:r>
            <a:r>
              <a:rPr lang="en-US" dirty="0" err="1" smtClean="0"/>
              <a:t>bg:yellow</a:t>
            </a:r>
            <a:r>
              <a:rPr lang="en-US" dirty="0" smtClean="0"/>
              <a:t>}|move():</a:t>
            </a:r>
            <a:r>
              <a:rPr lang="en-US" dirty="0" err="1" smtClean="0"/>
              <a:t>void;shoot</a:t>
            </a:r>
            <a:r>
              <a:rPr lang="en-US" dirty="0" smtClean="0"/>
              <a:t>():</a:t>
            </a:r>
            <a:r>
              <a:rPr lang="en-US" dirty="0" err="1" smtClean="0"/>
              <a:t>void;die</a:t>
            </a:r>
            <a:r>
              <a:rPr lang="en-US" dirty="0" smtClean="0"/>
              <a:t>():void]</a:t>
            </a:r>
          </a:p>
          <a:p>
            <a:r>
              <a:rPr lang="en-US" dirty="0" smtClean="0"/>
              <a:t>[&lt;&lt;</a:t>
            </a:r>
            <a:r>
              <a:rPr lang="en-US" dirty="0" err="1" smtClean="0"/>
              <a:t>ITank</a:t>
            </a:r>
            <a:r>
              <a:rPr lang="en-US" dirty="0" smtClean="0"/>
              <a:t>&gt;&gt;</a:t>
            </a:r>
            <a:r>
              <a:rPr lang="en-US" dirty="0" err="1" smtClean="0"/>
              <a:t>UssrTank</a:t>
            </a:r>
            <a:r>
              <a:rPr lang="en-US" dirty="0" smtClean="0"/>
              <a:t>{</a:t>
            </a:r>
            <a:r>
              <a:rPr lang="en-US" dirty="0" err="1" smtClean="0"/>
              <a:t>bg:green</a:t>
            </a:r>
            <a:r>
              <a:rPr lang="en-US" dirty="0" smtClean="0"/>
              <a:t>}|</a:t>
            </a:r>
            <a:r>
              <a:rPr lang="en-US" dirty="0" err="1" smtClean="0"/>
              <a:t>hp:long;speed:long;model:string|move</a:t>
            </a:r>
            <a:r>
              <a:rPr lang="en-US" dirty="0" smtClean="0"/>
              <a:t>():</a:t>
            </a:r>
            <a:r>
              <a:rPr lang="en-US" dirty="0" err="1" smtClean="0"/>
              <a:t>void;shoot</a:t>
            </a:r>
            <a:r>
              <a:rPr lang="en-US" dirty="0" smtClean="0"/>
              <a:t>():</a:t>
            </a:r>
            <a:r>
              <a:rPr lang="en-US" dirty="0" err="1" smtClean="0"/>
              <a:t>void;die</a:t>
            </a:r>
            <a:r>
              <a:rPr lang="en-US" dirty="0" smtClean="0"/>
              <a:t>():void]&lt;&gt;implements&gt;[</a:t>
            </a:r>
            <a:r>
              <a:rPr lang="en-US" dirty="0" err="1" smtClean="0"/>
              <a:t>ITank</a:t>
            </a:r>
            <a:r>
              <a:rPr lang="en-US" dirty="0" smtClean="0"/>
              <a:t>{</a:t>
            </a:r>
            <a:r>
              <a:rPr lang="en-US" dirty="0" err="1" smtClean="0"/>
              <a:t>bg:yellow</a:t>
            </a:r>
            <a:r>
              <a:rPr lang="en-US" dirty="0" smtClean="0"/>
              <a:t>}|move():</a:t>
            </a:r>
            <a:r>
              <a:rPr lang="en-US" dirty="0" err="1" smtClean="0"/>
              <a:t>void;shoot</a:t>
            </a:r>
            <a:r>
              <a:rPr lang="en-US" dirty="0" smtClean="0"/>
              <a:t>():</a:t>
            </a:r>
            <a:r>
              <a:rPr lang="en-US" dirty="0" err="1" smtClean="0"/>
              <a:t>void;die</a:t>
            </a:r>
            <a:r>
              <a:rPr lang="en-US" dirty="0" smtClean="0"/>
              <a:t>():void]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[T34{</a:t>
            </a:r>
            <a:r>
              <a:rPr lang="en-US" dirty="0" err="1" smtClean="0"/>
              <a:t>bg:green</a:t>
            </a:r>
            <a:r>
              <a:rPr lang="en-US" dirty="0" smtClean="0"/>
              <a:t>}]&lt;&gt;extends&gt;[</a:t>
            </a:r>
            <a:r>
              <a:rPr lang="en-US" dirty="0" err="1" smtClean="0"/>
              <a:t>UssrTank</a:t>
            </a:r>
            <a:r>
              <a:rPr lang="en-US" dirty="0" smtClean="0"/>
              <a:t>]</a:t>
            </a:r>
          </a:p>
          <a:p>
            <a:r>
              <a:rPr lang="en-US" dirty="0" smtClean="0"/>
              <a:t>[T34-85{</a:t>
            </a:r>
            <a:r>
              <a:rPr lang="en-US" dirty="0" err="1" smtClean="0"/>
              <a:t>bg:green</a:t>
            </a:r>
            <a:r>
              <a:rPr lang="en-US" dirty="0" smtClean="0"/>
              <a:t>}]&lt;&gt;extends&gt;[</a:t>
            </a:r>
            <a:r>
              <a:rPr lang="en-US" dirty="0" err="1" smtClean="0"/>
              <a:t>UssrTank</a:t>
            </a:r>
            <a:r>
              <a:rPr lang="en-US" dirty="0" smtClean="0"/>
              <a:t>]</a:t>
            </a:r>
          </a:p>
          <a:p>
            <a:r>
              <a:rPr lang="en-US" dirty="0" smtClean="0"/>
              <a:t>[KV1{</a:t>
            </a:r>
            <a:r>
              <a:rPr lang="en-US" dirty="0" err="1" smtClean="0"/>
              <a:t>bg:green</a:t>
            </a:r>
            <a:r>
              <a:rPr lang="en-US" dirty="0" smtClean="0"/>
              <a:t>}|push():void]&lt;&gt;extends&gt;[</a:t>
            </a:r>
            <a:r>
              <a:rPr lang="en-US" dirty="0" err="1" smtClean="0"/>
              <a:t>UssrTank</a:t>
            </a:r>
            <a:r>
              <a:rPr lang="en-US" dirty="0" smtClean="0"/>
              <a:t>]</a:t>
            </a:r>
          </a:p>
          <a:p>
            <a:r>
              <a:rPr lang="en-US" dirty="0" smtClean="0"/>
              <a:t>[KV2{</a:t>
            </a:r>
            <a:r>
              <a:rPr lang="en-US" dirty="0" err="1" smtClean="0"/>
              <a:t>bg:green</a:t>
            </a:r>
            <a:r>
              <a:rPr lang="en-US" dirty="0" smtClean="0"/>
              <a:t>}|push():void]&lt;&gt;extends&gt;[</a:t>
            </a:r>
            <a:r>
              <a:rPr lang="en-US" dirty="0" err="1" smtClean="0"/>
              <a:t>UssrTank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[Tank3{</a:t>
            </a:r>
            <a:r>
              <a:rPr lang="en-US" dirty="0" err="1" smtClean="0"/>
              <a:t>bg:green</a:t>
            </a:r>
            <a:r>
              <a:rPr lang="en-US" dirty="0" smtClean="0"/>
              <a:t>}|push():void]&lt;&gt;extends&gt;[</a:t>
            </a:r>
            <a:r>
              <a:rPr lang="en-US" dirty="0" err="1" smtClean="0"/>
              <a:t>GermanTank</a:t>
            </a:r>
            <a:r>
              <a:rPr lang="en-US" dirty="0" smtClean="0"/>
              <a:t>]</a:t>
            </a:r>
          </a:p>
          <a:p>
            <a:r>
              <a:rPr lang="en-US" dirty="0" smtClean="0"/>
              <a:t>[Tank4{</a:t>
            </a:r>
            <a:r>
              <a:rPr lang="en-US" dirty="0" err="1" smtClean="0"/>
              <a:t>bg:green</a:t>
            </a:r>
            <a:r>
              <a:rPr lang="en-US" dirty="0" smtClean="0"/>
              <a:t>}|push():void]&lt;&gt;extends&gt;[</a:t>
            </a:r>
            <a:r>
              <a:rPr lang="en-US" dirty="0" err="1" smtClean="0"/>
              <a:t>GermanTank</a:t>
            </a:r>
            <a:r>
              <a:rPr lang="en-US" dirty="0" smtClean="0"/>
              <a:t>]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Pantera</a:t>
            </a:r>
            <a:r>
              <a:rPr lang="en-US" dirty="0" smtClean="0"/>
              <a:t>{</a:t>
            </a:r>
            <a:r>
              <a:rPr lang="en-US" dirty="0" err="1" smtClean="0"/>
              <a:t>bg:green</a:t>
            </a:r>
            <a:r>
              <a:rPr lang="en-US" dirty="0" smtClean="0"/>
              <a:t>}|push():void]&lt;&gt;extends&gt;[</a:t>
            </a:r>
            <a:r>
              <a:rPr lang="en-US" dirty="0" err="1" smtClean="0"/>
              <a:t>GermanTank</a:t>
            </a:r>
            <a:r>
              <a:rPr lang="en-US" dirty="0" smtClean="0"/>
              <a:t>]</a:t>
            </a:r>
          </a:p>
          <a:p>
            <a:r>
              <a:rPr lang="en-US" dirty="0" smtClean="0"/>
              <a:t>[Tiger{</a:t>
            </a:r>
            <a:r>
              <a:rPr lang="en-US" dirty="0" err="1" smtClean="0"/>
              <a:t>bg:green</a:t>
            </a:r>
            <a:r>
              <a:rPr lang="en-US" dirty="0" smtClean="0"/>
              <a:t>}|push():void]&lt;&gt;extends&gt;[KV2]</a:t>
            </a:r>
          </a:p>
          <a:p>
            <a:endParaRPr lang="en-US" dirty="0" smtClean="0"/>
          </a:p>
          <a:p>
            <a:r>
              <a:rPr lang="en-US" dirty="0" smtClean="0"/>
              <a:t>[Sherman{</a:t>
            </a:r>
            <a:r>
              <a:rPr lang="en-US" dirty="0" err="1" smtClean="0"/>
              <a:t>bg:green</a:t>
            </a:r>
            <a:r>
              <a:rPr lang="en-US" dirty="0" smtClean="0"/>
              <a:t>}|push():void]&lt;&gt;extends&gt;[</a:t>
            </a:r>
            <a:r>
              <a:rPr lang="en-US" dirty="0" err="1" smtClean="0"/>
              <a:t>UssrTank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[&lt;&lt;Air&gt;&gt;</a:t>
            </a:r>
            <a:r>
              <a:rPr lang="en-US" dirty="0" err="1" smtClean="0"/>
              <a:t>AbstractPlane</a:t>
            </a:r>
            <a:r>
              <a:rPr lang="en-US" dirty="0" smtClean="0"/>
              <a:t>{</a:t>
            </a:r>
            <a:r>
              <a:rPr lang="en-US" dirty="0" err="1" smtClean="0"/>
              <a:t>bg:wheat</a:t>
            </a:r>
            <a:r>
              <a:rPr lang="en-US" dirty="0" smtClean="0"/>
              <a:t>}|</a:t>
            </a:r>
            <a:r>
              <a:rPr lang="en-US" dirty="0" err="1" smtClean="0"/>
              <a:t>hp:long;speed:long;model:string|move</a:t>
            </a:r>
            <a:r>
              <a:rPr lang="en-US" dirty="0" smtClean="0"/>
              <a:t>():</a:t>
            </a:r>
            <a:r>
              <a:rPr lang="en-US" dirty="0" err="1" smtClean="0"/>
              <a:t>void;shoot</a:t>
            </a:r>
            <a:r>
              <a:rPr lang="en-US" dirty="0" smtClean="0"/>
              <a:t>():</a:t>
            </a:r>
            <a:r>
              <a:rPr lang="en-US" dirty="0" err="1" smtClean="0"/>
              <a:t>void;die</a:t>
            </a:r>
            <a:r>
              <a:rPr lang="en-US" dirty="0" smtClean="0"/>
              <a:t>():void]&lt;&gt;implements&gt;[Air{</a:t>
            </a:r>
            <a:r>
              <a:rPr lang="en-US" dirty="0" err="1" smtClean="0"/>
              <a:t>bg:yellow</a:t>
            </a:r>
            <a:r>
              <a:rPr lang="en-US" dirty="0" smtClean="0"/>
              <a:t>}|</a:t>
            </a:r>
            <a:r>
              <a:rPr lang="en-US" dirty="0" err="1" smtClean="0"/>
              <a:t>sitDown</a:t>
            </a:r>
            <a:r>
              <a:rPr lang="en-US" dirty="0" smtClean="0"/>
              <a:t>():</a:t>
            </a:r>
            <a:r>
              <a:rPr lang="en-US" dirty="0" err="1" smtClean="0"/>
              <a:t>void;flyUp</a:t>
            </a:r>
            <a:r>
              <a:rPr lang="en-US" dirty="0" smtClean="0"/>
              <a:t>():</a:t>
            </a:r>
            <a:r>
              <a:rPr lang="en-US" dirty="0" err="1" smtClean="0"/>
              <a:t>void;die</a:t>
            </a:r>
            <a:r>
              <a:rPr lang="en-US" dirty="0" smtClean="0"/>
              <a:t>():</a:t>
            </a:r>
            <a:r>
              <a:rPr lang="en-US" dirty="0" err="1" smtClean="0"/>
              <a:t>void;bomb</a:t>
            </a:r>
            <a:r>
              <a:rPr lang="en-US" dirty="0" smtClean="0"/>
              <a:t>():</a:t>
            </a:r>
            <a:r>
              <a:rPr lang="en-US" dirty="0" err="1" smtClean="0"/>
              <a:t>void;shot</a:t>
            </a:r>
            <a:r>
              <a:rPr lang="en-US" dirty="0" smtClean="0"/>
              <a:t>():</a:t>
            </a:r>
            <a:r>
              <a:rPr lang="en-US" dirty="0" err="1" smtClean="0"/>
              <a:t>void;move</a:t>
            </a:r>
            <a:r>
              <a:rPr lang="en-US" dirty="0" smtClean="0"/>
              <a:t>():void]</a:t>
            </a:r>
          </a:p>
          <a:p>
            <a:endParaRPr lang="en-US" dirty="0" smtClean="0"/>
          </a:p>
          <a:p>
            <a:r>
              <a:rPr lang="en-US" dirty="0" smtClean="0"/>
              <a:t>[IL72{</a:t>
            </a:r>
            <a:r>
              <a:rPr lang="en-US" dirty="0" err="1" smtClean="0"/>
              <a:t>bg:green</a:t>
            </a:r>
            <a:r>
              <a:rPr lang="en-US" dirty="0" smtClean="0"/>
              <a:t>}]&lt;&gt;extends&gt;[</a:t>
            </a:r>
            <a:r>
              <a:rPr lang="en-US" dirty="0" err="1" smtClean="0"/>
              <a:t>AbstractPlane</a:t>
            </a:r>
            <a:r>
              <a:rPr lang="en-US" dirty="0" smtClean="0"/>
              <a:t>]</a:t>
            </a:r>
          </a:p>
          <a:p>
            <a:r>
              <a:rPr lang="en-US" dirty="0" smtClean="0"/>
              <a:t>[Messer{</a:t>
            </a:r>
            <a:r>
              <a:rPr lang="en-US" dirty="0" err="1" smtClean="0"/>
              <a:t>bg:green</a:t>
            </a:r>
            <a:r>
              <a:rPr lang="en-US" dirty="0" smtClean="0"/>
              <a:t>}]&lt;&gt;extends&gt;[</a:t>
            </a:r>
            <a:r>
              <a:rPr lang="en-US" dirty="0" err="1" smtClean="0"/>
              <a:t>AbstractPlane</a:t>
            </a:r>
            <a:r>
              <a:rPr lang="en-US" dirty="0" smtClean="0"/>
              <a:t>]</a:t>
            </a:r>
          </a:p>
          <a:p>
            <a:r>
              <a:rPr lang="en-US" dirty="0" smtClean="0"/>
              <a:t>[FAU-2{</a:t>
            </a:r>
            <a:r>
              <a:rPr lang="en-US" dirty="0" err="1" smtClean="0"/>
              <a:t>bg:green</a:t>
            </a:r>
            <a:r>
              <a:rPr lang="en-US" dirty="0" smtClean="0"/>
              <a:t>}]&lt;&gt;extends&gt;[</a:t>
            </a:r>
            <a:r>
              <a:rPr lang="en-US" dirty="0" err="1" smtClean="0"/>
              <a:t>AbstractPlane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8D222-1741-42F8-8235-21503F1AEDFC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[&lt;&lt;</a:t>
            </a:r>
            <a:r>
              <a:rPr lang="en-US" dirty="0" err="1" smtClean="0"/>
              <a:t>ITank</a:t>
            </a:r>
            <a:r>
              <a:rPr lang="en-US" dirty="0" smtClean="0"/>
              <a:t>&gt;&gt;</a:t>
            </a:r>
            <a:r>
              <a:rPr lang="en-US" dirty="0" err="1" smtClean="0"/>
              <a:t>AbstractTank</a:t>
            </a:r>
            <a:r>
              <a:rPr lang="en-US" dirty="0" smtClean="0"/>
              <a:t>{</a:t>
            </a:r>
            <a:r>
              <a:rPr lang="en-US" dirty="0" err="1" smtClean="0"/>
              <a:t>bg:wheat</a:t>
            </a:r>
            <a:r>
              <a:rPr lang="en-US" dirty="0" smtClean="0"/>
              <a:t>}|</a:t>
            </a:r>
            <a:r>
              <a:rPr lang="en-US" dirty="0" err="1" smtClean="0"/>
              <a:t>hp:long;speed:long;model:string|move</a:t>
            </a:r>
            <a:r>
              <a:rPr lang="en-US" dirty="0" smtClean="0"/>
              <a:t>():</a:t>
            </a:r>
            <a:r>
              <a:rPr lang="en-US" dirty="0" err="1" smtClean="0"/>
              <a:t>void;shoot</a:t>
            </a:r>
            <a:r>
              <a:rPr lang="en-US" dirty="0" smtClean="0"/>
              <a:t>():</a:t>
            </a:r>
            <a:r>
              <a:rPr lang="en-US" dirty="0" err="1" smtClean="0"/>
              <a:t>void;die</a:t>
            </a:r>
            <a:r>
              <a:rPr lang="en-US" dirty="0" smtClean="0"/>
              <a:t>():void]&lt;&gt;implements&gt;[</a:t>
            </a:r>
            <a:r>
              <a:rPr lang="en-US" dirty="0" err="1" smtClean="0"/>
              <a:t>ITank</a:t>
            </a:r>
            <a:r>
              <a:rPr lang="en-US" dirty="0" smtClean="0"/>
              <a:t>{</a:t>
            </a:r>
            <a:r>
              <a:rPr lang="en-US" dirty="0" err="1" smtClean="0"/>
              <a:t>bg:yellow</a:t>
            </a:r>
            <a:r>
              <a:rPr lang="en-US" dirty="0" smtClean="0"/>
              <a:t>}|move():</a:t>
            </a:r>
            <a:r>
              <a:rPr lang="en-US" dirty="0" err="1" smtClean="0"/>
              <a:t>void;shoot</a:t>
            </a:r>
            <a:r>
              <a:rPr lang="en-US" dirty="0" smtClean="0"/>
              <a:t>():</a:t>
            </a:r>
            <a:r>
              <a:rPr lang="en-US" dirty="0" err="1" smtClean="0"/>
              <a:t>void;die</a:t>
            </a:r>
            <a:r>
              <a:rPr lang="en-US" dirty="0" smtClean="0"/>
              <a:t>():void]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AssaultTank</a:t>
            </a:r>
            <a:r>
              <a:rPr lang="en-US" dirty="0" smtClean="0"/>
              <a:t>{</a:t>
            </a:r>
            <a:r>
              <a:rPr lang="en-US" dirty="0" err="1" smtClean="0"/>
              <a:t>bg:wheat</a:t>
            </a:r>
            <a:r>
              <a:rPr lang="en-US" dirty="0" smtClean="0"/>
              <a:t>}|push():void]&lt;&gt;extends&gt;[</a:t>
            </a:r>
            <a:r>
              <a:rPr lang="en-US" dirty="0" err="1" smtClean="0"/>
              <a:t>AbstractTank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[T34{</a:t>
            </a:r>
            <a:r>
              <a:rPr lang="en-US" dirty="0" err="1" smtClean="0"/>
              <a:t>bg:green</a:t>
            </a:r>
            <a:r>
              <a:rPr lang="en-US" dirty="0" smtClean="0"/>
              <a:t>}]&lt;&gt;extends&gt;[</a:t>
            </a:r>
            <a:r>
              <a:rPr lang="en-US" dirty="0" err="1" smtClean="0"/>
              <a:t>AbstractTank</a:t>
            </a:r>
            <a:r>
              <a:rPr lang="en-US" dirty="0" smtClean="0"/>
              <a:t>]</a:t>
            </a:r>
          </a:p>
          <a:p>
            <a:r>
              <a:rPr lang="en-US" dirty="0" smtClean="0"/>
              <a:t>[T34-85{</a:t>
            </a:r>
            <a:r>
              <a:rPr lang="en-US" dirty="0" err="1" smtClean="0"/>
              <a:t>bg:green</a:t>
            </a:r>
            <a:r>
              <a:rPr lang="en-US" dirty="0" smtClean="0"/>
              <a:t>}]&lt;&gt;extends&gt;[</a:t>
            </a:r>
            <a:r>
              <a:rPr lang="en-US" dirty="0" err="1" smtClean="0"/>
              <a:t>AbstractTank</a:t>
            </a:r>
            <a:r>
              <a:rPr lang="en-US" dirty="0" smtClean="0"/>
              <a:t>]</a:t>
            </a:r>
          </a:p>
          <a:p>
            <a:r>
              <a:rPr lang="en-US" dirty="0" smtClean="0"/>
              <a:t>[KV1{</a:t>
            </a:r>
            <a:r>
              <a:rPr lang="en-US" dirty="0" err="1" smtClean="0"/>
              <a:t>bg:green</a:t>
            </a:r>
            <a:r>
              <a:rPr lang="en-US" dirty="0" smtClean="0"/>
              <a:t>}]&lt;&gt;extends&gt;[</a:t>
            </a:r>
            <a:r>
              <a:rPr lang="en-US" dirty="0" err="1" smtClean="0"/>
              <a:t>AssaultTank</a:t>
            </a:r>
            <a:r>
              <a:rPr lang="en-US" dirty="0" smtClean="0"/>
              <a:t>]</a:t>
            </a:r>
          </a:p>
          <a:p>
            <a:r>
              <a:rPr lang="en-US" dirty="0" smtClean="0"/>
              <a:t>[KV2{</a:t>
            </a:r>
            <a:r>
              <a:rPr lang="en-US" dirty="0" err="1" smtClean="0"/>
              <a:t>bg:green</a:t>
            </a:r>
            <a:r>
              <a:rPr lang="en-US" dirty="0" smtClean="0"/>
              <a:t>}]&lt;&gt;extends&gt;[</a:t>
            </a:r>
            <a:r>
              <a:rPr lang="en-US" dirty="0" err="1" smtClean="0"/>
              <a:t>AssaultTank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[Tank3{</a:t>
            </a:r>
            <a:r>
              <a:rPr lang="en-US" dirty="0" err="1" smtClean="0"/>
              <a:t>bg:green</a:t>
            </a:r>
            <a:r>
              <a:rPr lang="en-US" dirty="0" smtClean="0"/>
              <a:t>}]&lt;&gt;extends&gt;[</a:t>
            </a:r>
            <a:r>
              <a:rPr lang="en-US" dirty="0" err="1" smtClean="0"/>
              <a:t>AssaultTank</a:t>
            </a:r>
            <a:r>
              <a:rPr lang="en-US" dirty="0" smtClean="0"/>
              <a:t>]</a:t>
            </a:r>
          </a:p>
          <a:p>
            <a:r>
              <a:rPr lang="en-US" dirty="0" smtClean="0"/>
              <a:t>[Tank4{</a:t>
            </a:r>
            <a:r>
              <a:rPr lang="en-US" dirty="0" err="1" smtClean="0"/>
              <a:t>bg:green</a:t>
            </a:r>
            <a:r>
              <a:rPr lang="en-US" dirty="0" smtClean="0"/>
              <a:t>}]&lt;&gt;extends&gt;[</a:t>
            </a:r>
            <a:r>
              <a:rPr lang="en-US" dirty="0" err="1" smtClean="0"/>
              <a:t>AssaultTank</a:t>
            </a:r>
            <a:r>
              <a:rPr lang="en-US" dirty="0" smtClean="0"/>
              <a:t>]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Pantera</a:t>
            </a:r>
            <a:r>
              <a:rPr lang="en-US" dirty="0" smtClean="0"/>
              <a:t>{</a:t>
            </a:r>
            <a:r>
              <a:rPr lang="en-US" dirty="0" err="1" smtClean="0"/>
              <a:t>bg:green</a:t>
            </a:r>
            <a:r>
              <a:rPr lang="en-US" dirty="0" smtClean="0"/>
              <a:t>}]&lt;&gt;extends&gt;[</a:t>
            </a:r>
            <a:r>
              <a:rPr lang="en-US" dirty="0" err="1" smtClean="0"/>
              <a:t>AssaultTank</a:t>
            </a:r>
            <a:r>
              <a:rPr lang="en-US" dirty="0" smtClean="0"/>
              <a:t>]</a:t>
            </a:r>
          </a:p>
          <a:p>
            <a:r>
              <a:rPr lang="en-US" dirty="0" smtClean="0"/>
              <a:t>[Tiger{</a:t>
            </a:r>
            <a:r>
              <a:rPr lang="en-US" dirty="0" err="1" smtClean="0"/>
              <a:t>bg:green</a:t>
            </a:r>
            <a:r>
              <a:rPr lang="en-US" dirty="0" smtClean="0"/>
              <a:t>}]&lt;&gt;extends&gt;[</a:t>
            </a:r>
            <a:r>
              <a:rPr lang="en-US" dirty="0" err="1" smtClean="0"/>
              <a:t>AssaultTank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[Sherman{</a:t>
            </a:r>
            <a:r>
              <a:rPr lang="en-US" dirty="0" err="1" smtClean="0"/>
              <a:t>bg:green</a:t>
            </a:r>
            <a:r>
              <a:rPr lang="en-US" dirty="0" smtClean="0"/>
              <a:t>}]&lt;&gt;extends&gt;[</a:t>
            </a:r>
            <a:r>
              <a:rPr lang="en-US" dirty="0" err="1" smtClean="0"/>
              <a:t>AssaultTank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[&lt;&lt;Air&gt;&gt;</a:t>
            </a:r>
            <a:r>
              <a:rPr lang="en-US" dirty="0" err="1" smtClean="0"/>
              <a:t>AbstractPlane</a:t>
            </a:r>
            <a:r>
              <a:rPr lang="en-US" dirty="0" smtClean="0"/>
              <a:t>{</a:t>
            </a:r>
            <a:r>
              <a:rPr lang="en-US" dirty="0" err="1" smtClean="0"/>
              <a:t>bg:wheat</a:t>
            </a:r>
            <a:r>
              <a:rPr lang="en-US" dirty="0" smtClean="0"/>
              <a:t>}|</a:t>
            </a:r>
            <a:r>
              <a:rPr lang="en-US" dirty="0" err="1" smtClean="0"/>
              <a:t>hp:long;speed:long;model:string|move</a:t>
            </a:r>
            <a:r>
              <a:rPr lang="en-US" dirty="0" smtClean="0"/>
              <a:t>():</a:t>
            </a:r>
            <a:r>
              <a:rPr lang="en-US" dirty="0" err="1" smtClean="0"/>
              <a:t>void;shoot</a:t>
            </a:r>
            <a:r>
              <a:rPr lang="en-US" dirty="0" smtClean="0"/>
              <a:t>():</a:t>
            </a:r>
            <a:r>
              <a:rPr lang="en-US" dirty="0" err="1" smtClean="0"/>
              <a:t>void;die</a:t>
            </a:r>
            <a:r>
              <a:rPr lang="en-US" dirty="0" smtClean="0"/>
              <a:t>():void]&lt;&gt;implements&gt;[Air{</a:t>
            </a:r>
            <a:r>
              <a:rPr lang="en-US" dirty="0" err="1" smtClean="0"/>
              <a:t>bg:yellow</a:t>
            </a:r>
            <a:r>
              <a:rPr lang="en-US" dirty="0" smtClean="0"/>
              <a:t>}|</a:t>
            </a:r>
            <a:r>
              <a:rPr lang="en-US" dirty="0" err="1" smtClean="0"/>
              <a:t>sitDown</a:t>
            </a:r>
            <a:r>
              <a:rPr lang="en-US" dirty="0" smtClean="0"/>
              <a:t>():</a:t>
            </a:r>
            <a:r>
              <a:rPr lang="en-US" dirty="0" err="1" smtClean="0"/>
              <a:t>void;flyUp</a:t>
            </a:r>
            <a:r>
              <a:rPr lang="en-US" dirty="0" smtClean="0"/>
              <a:t>():</a:t>
            </a:r>
            <a:r>
              <a:rPr lang="en-US" dirty="0" err="1" smtClean="0"/>
              <a:t>void;die</a:t>
            </a:r>
            <a:r>
              <a:rPr lang="en-US" dirty="0" smtClean="0"/>
              <a:t>():</a:t>
            </a:r>
            <a:r>
              <a:rPr lang="en-US" dirty="0" err="1" smtClean="0"/>
              <a:t>void;bomb</a:t>
            </a:r>
            <a:r>
              <a:rPr lang="en-US" dirty="0" smtClean="0"/>
              <a:t>():</a:t>
            </a:r>
            <a:r>
              <a:rPr lang="en-US" dirty="0" err="1" smtClean="0"/>
              <a:t>void;shot</a:t>
            </a:r>
            <a:r>
              <a:rPr lang="en-US" dirty="0" smtClean="0"/>
              <a:t>():</a:t>
            </a:r>
            <a:r>
              <a:rPr lang="en-US" dirty="0" err="1" smtClean="0"/>
              <a:t>void;move</a:t>
            </a:r>
            <a:r>
              <a:rPr lang="en-US" dirty="0" smtClean="0"/>
              <a:t>():void]</a:t>
            </a:r>
          </a:p>
          <a:p>
            <a:endParaRPr lang="en-US" dirty="0" smtClean="0"/>
          </a:p>
          <a:p>
            <a:r>
              <a:rPr lang="en-US" dirty="0" smtClean="0"/>
              <a:t>[IL72{</a:t>
            </a:r>
            <a:r>
              <a:rPr lang="en-US" dirty="0" err="1" smtClean="0"/>
              <a:t>bg:green</a:t>
            </a:r>
            <a:r>
              <a:rPr lang="en-US" dirty="0" smtClean="0"/>
              <a:t>}]&lt;&gt;extends&gt;[</a:t>
            </a:r>
            <a:r>
              <a:rPr lang="en-US" dirty="0" err="1" smtClean="0"/>
              <a:t>AbstractPlane</a:t>
            </a:r>
            <a:r>
              <a:rPr lang="en-US" dirty="0" smtClean="0"/>
              <a:t>]</a:t>
            </a:r>
          </a:p>
          <a:p>
            <a:r>
              <a:rPr lang="en-US" dirty="0" smtClean="0"/>
              <a:t>[Messer{</a:t>
            </a:r>
            <a:r>
              <a:rPr lang="en-US" dirty="0" err="1" smtClean="0"/>
              <a:t>bg:green</a:t>
            </a:r>
            <a:r>
              <a:rPr lang="en-US" dirty="0" smtClean="0"/>
              <a:t>}]&lt;&gt;extends&gt;[</a:t>
            </a:r>
            <a:r>
              <a:rPr lang="en-US" dirty="0" err="1" smtClean="0"/>
              <a:t>AbstractPlane</a:t>
            </a:r>
            <a:r>
              <a:rPr lang="en-US" dirty="0" smtClean="0"/>
              <a:t>]</a:t>
            </a:r>
          </a:p>
          <a:p>
            <a:r>
              <a:rPr lang="en-US" dirty="0" smtClean="0"/>
              <a:t>[&lt;&lt;Air&gt;&gt;FAU-2{</a:t>
            </a:r>
            <a:r>
              <a:rPr lang="en-US" dirty="0" err="1" smtClean="0"/>
              <a:t>bg:green</a:t>
            </a:r>
            <a:r>
              <a:rPr lang="en-US" dirty="0" smtClean="0"/>
              <a:t>}]&lt;&gt;implements&gt;[Air]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8D222-1741-42F8-8235-21503F1AEDFC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3E69-3878-46CF-B4BE-285DDE102EE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3B14-4665-44F2-AA5A-7BD1E5054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3E69-3878-46CF-B4BE-285DDE102EE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3B14-4665-44F2-AA5A-7BD1E5054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3E69-3878-46CF-B4BE-285DDE102EE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3B14-4665-44F2-AA5A-7BD1E5054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3E69-3878-46CF-B4BE-285DDE102EE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3B14-4665-44F2-AA5A-7BD1E5054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3E69-3878-46CF-B4BE-285DDE102EE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3B14-4665-44F2-AA5A-7BD1E5054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3E69-3878-46CF-B4BE-285DDE102EE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3B14-4665-44F2-AA5A-7BD1E5054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3E69-3878-46CF-B4BE-285DDE102EE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3B14-4665-44F2-AA5A-7BD1E5054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3E69-3878-46CF-B4BE-285DDE102EE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3B14-4665-44F2-AA5A-7BD1E5054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3E69-3878-46CF-B4BE-285DDE102EE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3B14-4665-44F2-AA5A-7BD1E5054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3E69-3878-46CF-B4BE-285DDE102EE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3B14-4665-44F2-AA5A-7BD1E5054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3E69-3878-46CF-B4BE-285DDE102EE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3B14-4665-44F2-AA5A-7BD1E5054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73E69-3878-46CF-B4BE-285DDE102EE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33B14-4665-44F2-AA5A-7BD1E50546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 OOP design ok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Mining corporation intranet</a:t>
            </a:r>
            <a:endParaRPr lang="en-US" dirty="0"/>
          </a:p>
        </p:txBody>
      </p:sp>
      <p:pic>
        <p:nvPicPr>
          <p:cNvPr id="10242" name="Picture 2" descr="https://yuml.me/0af90a6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219200"/>
            <a:ext cx="6096000" cy="5048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yuml.me/0af90a6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19200"/>
            <a:ext cx="6096000" cy="504825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1905000" y="2971800"/>
            <a:ext cx="2057400" cy="381000"/>
          </a:xfrm>
          <a:prstGeom prst="ellipse">
            <a:avLst/>
          </a:prstGeom>
          <a:solidFill>
            <a:schemeClr val="accent1">
              <a:alpha val="20000"/>
            </a:schemeClr>
          </a:solidFill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48200" y="3276600"/>
            <a:ext cx="2057400" cy="304800"/>
          </a:xfrm>
          <a:prstGeom prst="ellipse">
            <a:avLst/>
          </a:prstGeom>
          <a:solidFill>
            <a:schemeClr val="accent1">
              <a:alpha val="20000"/>
            </a:schemeClr>
          </a:solidFill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95800" y="3733800"/>
            <a:ext cx="2438400" cy="381000"/>
          </a:xfrm>
          <a:prstGeom prst="ellipse">
            <a:avLst/>
          </a:prstGeom>
          <a:solidFill>
            <a:schemeClr val="accent1">
              <a:alpha val="20000"/>
            </a:schemeClr>
          </a:solidFill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52600" y="3657600"/>
            <a:ext cx="2438400" cy="381000"/>
          </a:xfrm>
          <a:prstGeom prst="ellipse">
            <a:avLst/>
          </a:prstGeom>
          <a:solidFill>
            <a:schemeClr val="accent1">
              <a:alpha val="20000"/>
            </a:schemeClr>
          </a:solidFill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429000" y="4495800"/>
            <a:ext cx="762000" cy="609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505200" y="4572000"/>
            <a:ext cx="762000" cy="533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05200" y="2514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67200" y="25146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Antiquity shop</a:t>
            </a:r>
            <a:endParaRPr lang="en-US" dirty="0"/>
          </a:p>
        </p:txBody>
      </p:sp>
      <p:pic>
        <p:nvPicPr>
          <p:cNvPr id="25602" name="Picture 2" descr="https://yuml.me/a50882c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914400"/>
            <a:ext cx="8696325" cy="5471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yuml.me/a50882c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14400"/>
            <a:ext cx="8696325" cy="5471751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152400" y="3657600"/>
            <a:ext cx="2057400" cy="152400"/>
          </a:xfrm>
          <a:prstGeom prst="ellipse">
            <a:avLst/>
          </a:prstGeom>
          <a:solidFill>
            <a:schemeClr val="accent1">
              <a:alpha val="20000"/>
            </a:schemeClr>
          </a:solidFill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38400" y="3733800"/>
            <a:ext cx="2057400" cy="152400"/>
          </a:xfrm>
          <a:prstGeom prst="ellipse">
            <a:avLst/>
          </a:prstGeom>
          <a:solidFill>
            <a:schemeClr val="accent1">
              <a:alpha val="20000"/>
            </a:schemeClr>
          </a:solidFill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72000" y="3581400"/>
            <a:ext cx="2057400" cy="152400"/>
          </a:xfrm>
          <a:prstGeom prst="ellipse">
            <a:avLst/>
          </a:prstGeom>
          <a:solidFill>
            <a:schemeClr val="accent1">
              <a:alpha val="20000"/>
            </a:schemeClr>
          </a:solidFill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629400" y="1752600"/>
            <a:ext cx="2057400" cy="152400"/>
          </a:xfrm>
          <a:prstGeom prst="ellipse">
            <a:avLst/>
          </a:prstGeom>
          <a:solidFill>
            <a:schemeClr val="accent1">
              <a:alpha val="20000"/>
            </a:schemeClr>
          </a:solidFill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43200" y="1143000"/>
            <a:ext cx="1295400" cy="990600"/>
          </a:xfrm>
          <a:prstGeom prst="ellipse">
            <a:avLst/>
          </a:prstGeom>
          <a:solidFill>
            <a:schemeClr val="accent1">
              <a:alpha val="20000"/>
            </a:schemeClr>
          </a:solidFill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74" name="Picture 2" descr="Realy GIFs | Ten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52400"/>
            <a:ext cx="1524000" cy="1085850"/>
          </a:xfrm>
          <a:prstGeom prst="rect">
            <a:avLst/>
          </a:prstGeom>
          <a:noFill/>
        </p:spPr>
      </p:pic>
      <p:sp>
        <p:nvSpPr>
          <p:cNvPr id="13" name="Folded Corner 12"/>
          <p:cNvSpPr/>
          <p:nvPr/>
        </p:nvSpPr>
        <p:spPr>
          <a:xfrm>
            <a:off x="2971800" y="609600"/>
            <a:ext cx="13716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Extends ??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3886200"/>
            <a:ext cx="2362200" cy="609600"/>
          </a:xfrm>
          <a:prstGeom prst="ellipse">
            <a:avLst/>
          </a:prstGeom>
          <a:solidFill>
            <a:srgbClr val="C00000">
              <a:alpha val="20000"/>
            </a:srgbClr>
          </a:solidFill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3886200"/>
            <a:ext cx="2057400" cy="457200"/>
          </a:xfrm>
          <a:prstGeom prst="ellipse">
            <a:avLst/>
          </a:prstGeom>
          <a:solidFill>
            <a:srgbClr val="C00000">
              <a:alpha val="20000"/>
            </a:srgbClr>
          </a:solidFill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19600" y="3810000"/>
            <a:ext cx="2362200" cy="609600"/>
          </a:xfrm>
          <a:prstGeom prst="ellipse">
            <a:avLst/>
          </a:prstGeom>
          <a:solidFill>
            <a:srgbClr val="C00000">
              <a:alpha val="20000"/>
            </a:srgbClr>
          </a:solidFill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16"/>
          <p:cNvSpPr/>
          <p:nvPr/>
        </p:nvSpPr>
        <p:spPr>
          <a:xfrm>
            <a:off x="152400" y="4724400"/>
            <a:ext cx="2209800" cy="13716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</a:t>
            </a:r>
            <a:r>
              <a:rPr lang="en-US" dirty="0" err="1" smtClean="0"/>
              <a:t>openBookPage</a:t>
            </a:r>
            <a:r>
              <a:rPr lang="en-US" dirty="0" smtClean="0"/>
              <a:t> should do ? </a:t>
            </a:r>
            <a:br>
              <a:rPr lang="en-US" dirty="0" smtClean="0"/>
            </a:br>
            <a:r>
              <a:rPr lang="en-US" dirty="0" smtClean="0"/>
              <a:t>How to implement it ?</a:t>
            </a:r>
            <a:endParaRPr lang="en-US" dirty="0"/>
          </a:p>
        </p:txBody>
      </p:sp>
      <p:sp>
        <p:nvSpPr>
          <p:cNvPr id="21" name="Folded Corner 20"/>
          <p:cNvSpPr/>
          <p:nvPr/>
        </p:nvSpPr>
        <p:spPr>
          <a:xfrm>
            <a:off x="5791200" y="5105400"/>
            <a:ext cx="2209800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salable ???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s://yuml.me/11d9fb2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24000"/>
            <a:ext cx="8334101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WW2 War Game</a:t>
            </a:r>
            <a:endParaRPr lang="en-US" dirty="0"/>
          </a:p>
        </p:txBody>
      </p:sp>
      <p:pic>
        <p:nvPicPr>
          <p:cNvPr id="16386" name="Picture 2" descr="https://yuml.me/ecf9b38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685800"/>
            <a:ext cx="8695214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yuml.me/ecf9b38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8695214" cy="57150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1447800" y="3962400"/>
            <a:ext cx="2057400" cy="838200"/>
          </a:xfrm>
          <a:prstGeom prst="ellipse">
            <a:avLst/>
          </a:prstGeom>
          <a:solidFill>
            <a:schemeClr val="accent1">
              <a:alpha val="20000"/>
            </a:schemeClr>
          </a:solidFill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3962400"/>
            <a:ext cx="2057400" cy="838200"/>
          </a:xfrm>
          <a:prstGeom prst="ellipse">
            <a:avLst/>
          </a:prstGeom>
          <a:solidFill>
            <a:schemeClr val="accent1">
              <a:alpha val="20000"/>
            </a:schemeClr>
          </a:solidFill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2800" y="1981200"/>
            <a:ext cx="1143000" cy="838200"/>
          </a:xfrm>
          <a:prstGeom prst="ellipse">
            <a:avLst/>
          </a:prstGeom>
          <a:solidFill>
            <a:srgbClr val="FFFF00">
              <a:alpha val="20000"/>
            </a:srgbClr>
          </a:solidFill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3771900" y="12573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3505200" y="914400"/>
            <a:ext cx="1828800" cy="9144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Sure, other tanks not exists, so extends from existing</a:t>
            </a:r>
            <a:endParaRPr lang="en-US" sz="1000" dirty="0"/>
          </a:p>
        </p:txBody>
      </p:sp>
      <p:sp>
        <p:nvSpPr>
          <p:cNvPr id="12" name="Oval Callout 11"/>
          <p:cNvSpPr/>
          <p:nvPr/>
        </p:nvSpPr>
        <p:spPr>
          <a:xfrm>
            <a:off x="2667000" y="0"/>
            <a:ext cx="2514600" cy="6096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Need method push ? Yes lets make Tiger </a:t>
            </a:r>
            <a:r>
              <a:rPr lang="en-US" sz="1000" dirty="0" err="1" smtClean="0"/>
              <a:t>ussr</a:t>
            </a:r>
            <a:r>
              <a:rPr lang="en-US" sz="1000" dirty="0" smtClean="0"/>
              <a:t> to extend method push from KV2</a:t>
            </a:r>
            <a:endParaRPr lang="en-US" sz="1000" dirty="0"/>
          </a:p>
        </p:txBody>
      </p:sp>
      <p:sp>
        <p:nvSpPr>
          <p:cNvPr id="13" name="Oval 12"/>
          <p:cNvSpPr/>
          <p:nvPr/>
        </p:nvSpPr>
        <p:spPr>
          <a:xfrm>
            <a:off x="1600200" y="2362200"/>
            <a:ext cx="990600" cy="228600"/>
          </a:xfrm>
          <a:prstGeom prst="ellipse">
            <a:avLst/>
          </a:prstGeom>
          <a:solidFill>
            <a:schemeClr val="accent1">
              <a:alpha val="20000"/>
            </a:schemeClr>
          </a:solidFill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14600" y="2362200"/>
            <a:ext cx="990600" cy="228600"/>
          </a:xfrm>
          <a:prstGeom prst="ellipse">
            <a:avLst/>
          </a:prstGeom>
          <a:solidFill>
            <a:schemeClr val="accent1">
              <a:alpha val="20000"/>
            </a:schemeClr>
          </a:solidFill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600" y="2362200"/>
            <a:ext cx="990600" cy="228600"/>
          </a:xfrm>
          <a:prstGeom prst="ellipse">
            <a:avLst/>
          </a:prstGeom>
          <a:solidFill>
            <a:schemeClr val="accent1">
              <a:alpha val="20000"/>
            </a:schemeClr>
          </a:solidFill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410200" y="2362200"/>
            <a:ext cx="990600" cy="228600"/>
          </a:xfrm>
          <a:prstGeom prst="ellipse">
            <a:avLst/>
          </a:prstGeom>
          <a:solidFill>
            <a:schemeClr val="accent1">
              <a:alpha val="20000"/>
            </a:schemeClr>
          </a:solidFill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24600" y="2362200"/>
            <a:ext cx="990600" cy="228600"/>
          </a:xfrm>
          <a:prstGeom prst="ellipse">
            <a:avLst/>
          </a:prstGeom>
          <a:solidFill>
            <a:schemeClr val="accent1">
              <a:alpha val="20000"/>
            </a:schemeClr>
          </a:solidFill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Callout 17"/>
          <p:cNvSpPr/>
          <p:nvPr/>
        </p:nvSpPr>
        <p:spPr>
          <a:xfrm>
            <a:off x="6324600" y="152400"/>
            <a:ext cx="2819400" cy="4572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Let `s allow rocket return home like plane ?</a:t>
            </a:r>
            <a:endParaRPr lang="en-US" sz="1000" dirty="0"/>
          </a:p>
        </p:txBody>
      </p:sp>
      <p:sp>
        <p:nvSpPr>
          <p:cNvPr id="19" name="Oval 18"/>
          <p:cNvSpPr/>
          <p:nvPr/>
        </p:nvSpPr>
        <p:spPr>
          <a:xfrm>
            <a:off x="8229600" y="685800"/>
            <a:ext cx="914400" cy="533400"/>
          </a:xfrm>
          <a:prstGeom prst="ellipse">
            <a:avLst/>
          </a:prstGeom>
          <a:solidFill>
            <a:srgbClr val="FFFF00">
              <a:alpha val="20000"/>
            </a:srgbClr>
          </a:solidFill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 descr="https://yuml.me/72aabd33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2" name="AutoShape 4" descr="https://yuml.me/72aabd33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34" name="Picture 6" descr="https://yuml.me/f7dd8c4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52400"/>
            <a:ext cx="7391400" cy="65478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681</Words>
  <Application>Microsoft Office PowerPoint</Application>
  <PresentationFormat>On-screen Show (4:3)</PresentationFormat>
  <Paragraphs>100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Is OOP design ok </vt:lpstr>
      <vt:lpstr>Mining corporation intranet</vt:lpstr>
      <vt:lpstr>Slide 3</vt:lpstr>
      <vt:lpstr>Antiquity shop</vt:lpstr>
      <vt:lpstr>Slide 5</vt:lpstr>
      <vt:lpstr>Slide 6</vt:lpstr>
      <vt:lpstr>WW2 War Game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OOP design ok</dc:title>
  <dc:creator>Dima</dc:creator>
  <cp:lastModifiedBy>Dima</cp:lastModifiedBy>
  <cp:revision>18</cp:revision>
  <dcterms:created xsi:type="dcterms:W3CDTF">2021-03-08T10:10:03Z</dcterms:created>
  <dcterms:modified xsi:type="dcterms:W3CDTF">2021-03-08T17:35:18Z</dcterms:modified>
</cp:coreProperties>
</file>