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F4019-6930-49A6-8B6B-FFEA0AC9FB45}" v="3" dt="2023-11-09T18:23:5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inatha Maddulapalli" userId="1d7c6daf4a6e8e51" providerId="LiveId" clId="{3F5F4019-6930-49A6-8B6B-FFEA0AC9FB45}"/>
    <pc:docChg chg="custSel addSld delSld modSld">
      <pc:chgData name="Swaminatha Maddulapalli" userId="1d7c6daf4a6e8e51" providerId="LiveId" clId="{3F5F4019-6930-49A6-8B6B-FFEA0AC9FB45}" dt="2023-11-12T17:54:51.669" v="3699" actId="313"/>
      <pc:docMkLst>
        <pc:docMk/>
      </pc:docMkLst>
      <pc:sldChg chg="modSp mod">
        <pc:chgData name="Swaminatha Maddulapalli" userId="1d7c6daf4a6e8e51" providerId="LiveId" clId="{3F5F4019-6930-49A6-8B6B-FFEA0AC9FB45}" dt="2023-11-12T17:54:51.669" v="3699" actId="313"/>
        <pc:sldMkLst>
          <pc:docMk/>
          <pc:sldMk cId="1425316891" sldId="256"/>
        </pc:sldMkLst>
        <pc:spChg chg="mod">
          <ac:chgData name="Swaminatha Maddulapalli" userId="1d7c6daf4a6e8e51" providerId="LiveId" clId="{3F5F4019-6930-49A6-8B6B-FFEA0AC9FB45}" dt="2023-11-09T18:23:55.897" v="749"/>
          <ac:spMkLst>
            <pc:docMk/>
            <pc:sldMk cId="1425316891" sldId="256"/>
            <ac:spMk id="2" creationId="{04C779AC-DF8B-FE59-8DC2-50685A4715DA}"/>
          </ac:spMkLst>
        </pc:spChg>
        <pc:spChg chg="mod">
          <ac:chgData name="Swaminatha Maddulapalli" userId="1d7c6daf4a6e8e51" providerId="LiveId" clId="{3F5F4019-6930-49A6-8B6B-FFEA0AC9FB45}" dt="2023-11-12T17:54:51.669" v="3699" actId="313"/>
          <ac:spMkLst>
            <pc:docMk/>
            <pc:sldMk cId="1425316891" sldId="256"/>
            <ac:spMk id="3" creationId="{F3575FAB-99A8-74C2-476F-D1989C08F7E6}"/>
          </ac:spMkLst>
        </pc:spChg>
      </pc:sldChg>
      <pc:sldChg chg="modSp mod">
        <pc:chgData name="Swaminatha Maddulapalli" userId="1d7c6daf4a6e8e51" providerId="LiveId" clId="{3F5F4019-6930-49A6-8B6B-FFEA0AC9FB45}" dt="2023-11-10T05:53:21.666" v="954" actId="20577"/>
        <pc:sldMkLst>
          <pc:docMk/>
          <pc:sldMk cId="44695024" sldId="257"/>
        </pc:sldMkLst>
        <pc:spChg chg="mod">
          <ac:chgData name="Swaminatha Maddulapalli" userId="1d7c6daf4a6e8e51" providerId="LiveId" clId="{3F5F4019-6930-49A6-8B6B-FFEA0AC9FB45}" dt="2023-11-09T18:24:58.213" v="754" actId="120"/>
          <ac:spMkLst>
            <pc:docMk/>
            <pc:sldMk cId="44695024" sldId="257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09T18:23:55.897" v="749"/>
          <ac:spMkLst>
            <pc:docMk/>
            <pc:sldMk cId="44695024" sldId="257"/>
            <ac:spMk id="3" creationId="{821AF107-F990-27B3-2E38-E4DD8D4C8205}"/>
          </ac:spMkLst>
        </pc:spChg>
        <pc:spChg chg="mod">
          <ac:chgData name="Swaminatha Maddulapalli" userId="1d7c6daf4a6e8e51" providerId="LiveId" clId="{3F5F4019-6930-49A6-8B6B-FFEA0AC9FB45}" dt="2023-11-10T05:53:21.666" v="954" actId="20577"/>
          <ac:spMkLst>
            <pc:docMk/>
            <pc:sldMk cId="44695024" sldId="257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09T18:23:55.897" v="749"/>
          <ac:spMkLst>
            <pc:docMk/>
            <pc:sldMk cId="44695024" sldId="257"/>
            <ac:spMk id="5" creationId="{2FAD18D2-D423-2C2D-00B3-FB7E8E5D8D11}"/>
          </ac:spMkLst>
        </pc:spChg>
        <pc:spChg chg="mod">
          <ac:chgData name="Swaminatha Maddulapalli" userId="1d7c6daf4a6e8e51" providerId="LiveId" clId="{3F5F4019-6930-49A6-8B6B-FFEA0AC9FB45}" dt="2023-11-10T05:53:11.642" v="941" actId="20577"/>
          <ac:spMkLst>
            <pc:docMk/>
            <pc:sldMk cId="44695024" sldId="257"/>
            <ac:spMk id="6" creationId="{07DD9099-FCDF-7371-3452-EE4530581B22}"/>
          </ac:spMkLst>
        </pc:spChg>
      </pc:sldChg>
      <pc:sldChg chg="modSp new del mod">
        <pc:chgData name="Swaminatha Maddulapalli" userId="1d7c6daf4a6e8e51" providerId="LiveId" clId="{3F5F4019-6930-49A6-8B6B-FFEA0AC9FB45}" dt="2023-11-09T18:43:36.676" v="768" actId="2696"/>
        <pc:sldMkLst>
          <pc:docMk/>
          <pc:sldMk cId="1811418897" sldId="258"/>
        </pc:sldMkLst>
        <pc:spChg chg="mod">
          <ac:chgData name="Swaminatha Maddulapalli" userId="1d7c6daf4a6e8e51" providerId="LiveId" clId="{3F5F4019-6930-49A6-8B6B-FFEA0AC9FB45}" dt="2023-11-09T18:43:31.029" v="767" actId="20577"/>
          <ac:spMkLst>
            <pc:docMk/>
            <pc:sldMk cId="1811418897" sldId="258"/>
            <ac:spMk id="2" creationId="{145A7904-AD15-BF7A-B8CC-207BD277DE19}"/>
          </ac:spMkLst>
        </pc:spChg>
      </pc:sldChg>
      <pc:sldChg chg="modSp add mod">
        <pc:chgData name="Swaminatha Maddulapalli" userId="1d7c6daf4a6e8e51" providerId="LiveId" clId="{3F5F4019-6930-49A6-8B6B-FFEA0AC9FB45}" dt="2023-11-10T06:02:31.257" v="1495" actId="20577"/>
        <pc:sldMkLst>
          <pc:docMk/>
          <pc:sldMk cId="2859236116" sldId="258"/>
        </pc:sldMkLst>
        <pc:spChg chg="mod">
          <ac:chgData name="Swaminatha Maddulapalli" userId="1d7c6daf4a6e8e51" providerId="LiveId" clId="{3F5F4019-6930-49A6-8B6B-FFEA0AC9FB45}" dt="2023-11-10T06:02:31.257" v="1495" actId="20577"/>
          <ac:spMkLst>
            <pc:docMk/>
            <pc:sldMk cId="2859236116" sldId="258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10T05:55:23.774" v="1153" actId="20577"/>
          <ac:spMkLst>
            <pc:docMk/>
            <pc:sldMk cId="2859236116" sldId="258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10T06:01:27.538" v="1355" actId="20577"/>
          <ac:spMkLst>
            <pc:docMk/>
            <pc:sldMk cId="2859236116" sldId="258"/>
            <ac:spMk id="6" creationId="{07DD9099-FCDF-7371-3452-EE4530581B22}"/>
          </ac:spMkLst>
        </pc:spChg>
      </pc:sldChg>
      <pc:sldChg chg="new del">
        <pc:chgData name="Swaminatha Maddulapalli" userId="1d7c6daf4a6e8e51" providerId="LiveId" clId="{3F5F4019-6930-49A6-8B6B-FFEA0AC9FB45}" dt="2023-11-09T18:43:36.676" v="768" actId="2696"/>
        <pc:sldMkLst>
          <pc:docMk/>
          <pc:sldMk cId="86030711" sldId="259"/>
        </pc:sldMkLst>
      </pc:sldChg>
      <pc:sldChg chg="modSp add mod">
        <pc:chgData name="Swaminatha Maddulapalli" userId="1d7c6daf4a6e8e51" providerId="LiveId" clId="{3F5F4019-6930-49A6-8B6B-FFEA0AC9FB45}" dt="2023-11-10T06:29:42.920" v="1950" actId="20577"/>
        <pc:sldMkLst>
          <pc:docMk/>
          <pc:sldMk cId="1459815185" sldId="259"/>
        </pc:sldMkLst>
        <pc:spChg chg="mod">
          <ac:chgData name="Swaminatha Maddulapalli" userId="1d7c6daf4a6e8e51" providerId="LiveId" clId="{3F5F4019-6930-49A6-8B6B-FFEA0AC9FB45}" dt="2023-11-10T06:13:49.319" v="1607" actId="20577"/>
          <ac:spMkLst>
            <pc:docMk/>
            <pc:sldMk cId="1459815185" sldId="259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10T06:28:53.078" v="1862" actId="20577"/>
          <ac:spMkLst>
            <pc:docMk/>
            <pc:sldMk cId="1459815185" sldId="259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10T06:29:42.920" v="1950" actId="20577"/>
          <ac:spMkLst>
            <pc:docMk/>
            <pc:sldMk cId="1459815185" sldId="259"/>
            <ac:spMk id="6" creationId="{07DD9099-FCDF-7371-3452-EE4530581B22}"/>
          </ac:spMkLst>
        </pc:spChg>
      </pc:sldChg>
      <pc:sldChg chg="new del">
        <pc:chgData name="Swaminatha Maddulapalli" userId="1d7c6daf4a6e8e51" providerId="LiveId" clId="{3F5F4019-6930-49A6-8B6B-FFEA0AC9FB45}" dt="2023-11-09T18:43:36.676" v="768" actId="2696"/>
        <pc:sldMkLst>
          <pc:docMk/>
          <pc:sldMk cId="4014784" sldId="260"/>
        </pc:sldMkLst>
      </pc:sldChg>
      <pc:sldChg chg="modSp add mod">
        <pc:chgData name="Swaminatha Maddulapalli" userId="1d7c6daf4a6e8e51" providerId="LiveId" clId="{3F5F4019-6930-49A6-8B6B-FFEA0AC9FB45}" dt="2023-11-10T06:32:27.633" v="2511" actId="20577"/>
        <pc:sldMkLst>
          <pc:docMk/>
          <pc:sldMk cId="273986346" sldId="260"/>
        </pc:sldMkLst>
        <pc:spChg chg="mod">
          <ac:chgData name="Swaminatha Maddulapalli" userId="1d7c6daf4a6e8e51" providerId="LiveId" clId="{3F5F4019-6930-49A6-8B6B-FFEA0AC9FB45}" dt="2023-11-09T18:44:53.865" v="848" actId="20577"/>
          <ac:spMkLst>
            <pc:docMk/>
            <pc:sldMk cId="273986346" sldId="260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10T06:31:38.864" v="2312" actId="27636"/>
          <ac:spMkLst>
            <pc:docMk/>
            <pc:sldMk cId="273986346" sldId="260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10T06:32:27.633" v="2511" actId="20577"/>
          <ac:spMkLst>
            <pc:docMk/>
            <pc:sldMk cId="273986346" sldId="260"/>
            <ac:spMk id="6" creationId="{07DD9099-FCDF-7371-3452-EE4530581B22}"/>
          </ac:spMkLst>
        </pc:spChg>
      </pc:sldChg>
      <pc:sldChg chg="modSp add mod">
        <pc:chgData name="Swaminatha Maddulapalli" userId="1d7c6daf4a6e8e51" providerId="LiveId" clId="{3F5F4019-6930-49A6-8B6B-FFEA0AC9FB45}" dt="2023-11-12T17:52:36.936" v="3315" actId="20577"/>
        <pc:sldMkLst>
          <pc:docMk/>
          <pc:sldMk cId="2910114360" sldId="261"/>
        </pc:sldMkLst>
        <pc:spChg chg="mod">
          <ac:chgData name="Swaminatha Maddulapalli" userId="1d7c6daf4a6e8e51" providerId="LiveId" clId="{3F5F4019-6930-49A6-8B6B-FFEA0AC9FB45}" dt="2023-11-12T17:52:07.812" v="3286" actId="21"/>
          <ac:spMkLst>
            <pc:docMk/>
            <pc:sldMk cId="2910114360" sldId="261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10T06:33:29.989" v="2589" actId="20577"/>
          <ac:spMkLst>
            <pc:docMk/>
            <pc:sldMk cId="2910114360" sldId="261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12T17:52:36.936" v="3315" actId="20577"/>
          <ac:spMkLst>
            <pc:docMk/>
            <pc:sldMk cId="2910114360" sldId="261"/>
            <ac:spMk id="6" creationId="{07DD9099-FCDF-7371-3452-EE4530581B22}"/>
          </ac:spMkLst>
        </pc:spChg>
      </pc:sldChg>
      <pc:sldChg chg="new del">
        <pc:chgData name="Swaminatha Maddulapalli" userId="1d7c6daf4a6e8e51" providerId="LiveId" clId="{3F5F4019-6930-49A6-8B6B-FFEA0AC9FB45}" dt="2023-11-09T18:43:36.676" v="768" actId="2696"/>
        <pc:sldMkLst>
          <pc:docMk/>
          <pc:sldMk cId="3861885352" sldId="261"/>
        </pc:sldMkLst>
      </pc:sldChg>
      <pc:sldChg chg="new del">
        <pc:chgData name="Swaminatha Maddulapalli" userId="1d7c6daf4a6e8e51" providerId="LiveId" clId="{3F5F4019-6930-49A6-8B6B-FFEA0AC9FB45}" dt="2023-11-09T18:45:20.429" v="889" actId="2696"/>
        <pc:sldMkLst>
          <pc:docMk/>
          <pc:sldMk cId="1392960986" sldId="262"/>
        </pc:sldMkLst>
      </pc:sldChg>
      <pc:sldChg chg="new del">
        <pc:chgData name="Swaminatha Maddulapalli" userId="1d7c6daf4a6e8e51" providerId="LiveId" clId="{3F5F4019-6930-49A6-8B6B-FFEA0AC9FB45}" dt="2023-11-09T18:43:36.676" v="768" actId="2696"/>
        <pc:sldMkLst>
          <pc:docMk/>
          <pc:sldMk cId="2246796891" sldId="262"/>
        </pc:sldMkLst>
      </pc:sldChg>
      <pc:sldChg chg="modSp add mod">
        <pc:chgData name="Swaminatha Maddulapalli" userId="1d7c6daf4a6e8e51" providerId="LiveId" clId="{3F5F4019-6930-49A6-8B6B-FFEA0AC9FB45}" dt="2023-11-12T17:53:03.162" v="3378" actId="20577"/>
        <pc:sldMkLst>
          <pc:docMk/>
          <pc:sldMk cId="3173196892" sldId="262"/>
        </pc:sldMkLst>
        <pc:spChg chg="mod">
          <ac:chgData name="Swaminatha Maddulapalli" userId="1d7c6daf4a6e8e51" providerId="LiveId" clId="{3F5F4019-6930-49A6-8B6B-FFEA0AC9FB45}" dt="2023-11-12T17:53:03.162" v="3378" actId="20577"/>
          <ac:spMkLst>
            <pc:docMk/>
            <pc:sldMk cId="3173196892" sldId="262"/>
            <ac:spMk id="2" creationId="{49EA9430-20D7-F018-2929-3AD527838CAD}"/>
          </ac:spMkLst>
        </pc:spChg>
        <pc:spChg chg="mod">
          <ac:chgData name="Swaminatha Maddulapalli" userId="1d7c6daf4a6e8e51" providerId="LiveId" clId="{3F5F4019-6930-49A6-8B6B-FFEA0AC9FB45}" dt="2023-11-10T06:35:18.555" v="3002" actId="20577"/>
          <ac:spMkLst>
            <pc:docMk/>
            <pc:sldMk cId="3173196892" sldId="262"/>
            <ac:spMk id="4" creationId="{BA3F84D7-EACE-6F1D-DDF2-79E6B7B55DF9}"/>
          </ac:spMkLst>
        </pc:spChg>
        <pc:spChg chg="mod">
          <ac:chgData name="Swaminatha Maddulapalli" userId="1d7c6daf4a6e8e51" providerId="LiveId" clId="{3F5F4019-6930-49A6-8B6B-FFEA0AC9FB45}" dt="2023-11-10T06:36:37.882" v="3254" actId="20577"/>
          <ac:spMkLst>
            <pc:docMk/>
            <pc:sldMk cId="3173196892" sldId="262"/>
            <ac:spMk id="6" creationId="{07DD9099-FCDF-7371-3452-EE4530581B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6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0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6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7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2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7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2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39626-36BF-4DDF-B194-8AEE2E6EA02A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A82995-47BD-4399-B394-D574E013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4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79AC-DF8B-FE59-8DC2-50685A471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Workfusion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5FAB-99A8-74C2-476F-D1989C08F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Domain – HR</a:t>
            </a:r>
          </a:p>
          <a:p>
            <a:r>
              <a:rPr lang="en-IN" sz="1400" dirty="0"/>
              <a:t>Note: Details mentioned in this presentation are for understanding purpose of my work and hence confidential info not specified including names of application and process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31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/>
              <a:t>Onboarding process: </a:t>
            </a:r>
            <a:r>
              <a:rPr lang="en-IN" sz="2800" dirty="0"/>
              <a:t>Automation on validating the candidates for onboarding by downloading reports in portal, validate as per rules and prepare consolidated status report for auditing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/>
              <a:t>30+ countries onboarding with limited staff</a:t>
            </a:r>
          </a:p>
          <a:p>
            <a:r>
              <a:rPr lang="en-IN" sz="1600" dirty="0"/>
              <a:t>Multiple sets of rules and navigation in different web applications</a:t>
            </a:r>
          </a:p>
          <a:p>
            <a:r>
              <a:rPr lang="en-IN" sz="1600" dirty="0"/>
              <a:t>Data duplication in input reports</a:t>
            </a:r>
          </a:p>
          <a:p>
            <a:r>
              <a:rPr lang="en-IN" sz="1600" dirty="0"/>
              <a:t>Inconsistent date formats and data in foreign language</a:t>
            </a:r>
          </a:p>
          <a:p>
            <a:r>
              <a:rPr lang="en-IN" sz="1600" dirty="0"/>
              <a:t>Huge volume to be processed (1500+ records per annum)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/>
              <a:t>End-to-end automation without needing of manual input from user</a:t>
            </a:r>
          </a:p>
          <a:p>
            <a:r>
              <a:rPr lang="en-IN" sz="1600" dirty="0"/>
              <a:t>Parallel bot processing reduced processing by 60% compared to manual</a:t>
            </a:r>
          </a:p>
          <a:p>
            <a:r>
              <a:rPr lang="en-IN" sz="1600" dirty="0"/>
              <a:t>Multiple date calculations are performed instantaneously in backend</a:t>
            </a:r>
          </a:p>
          <a:p>
            <a:r>
              <a:rPr lang="en-IN" sz="1600" dirty="0"/>
              <a:t>&gt; 95% of accuracy in data processing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9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/>
              <a:t>Job change process: </a:t>
            </a:r>
            <a:r>
              <a:rPr lang="en-IN" sz="2800" dirty="0"/>
              <a:t>Automation on validating job change request for employee by downloading report, data validation, summary report preparation to users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18 countries of job change process</a:t>
            </a:r>
          </a:p>
          <a:p>
            <a:r>
              <a:rPr lang="en-IN" sz="1600" dirty="0"/>
              <a:t>Different set of rules for each country</a:t>
            </a:r>
          </a:p>
          <a:p>
            <a:r>
              <a:rPr lang="en-IN" sz="1600" dirty="0"/>
              <a:t>Highly complex Date calculations and salary calculations involved vary by country</a:t>
            </a:r>
          </a:p>
          <a:p>
            <a:r>
              <a:rPr lang="en-IN" sz="1600" dirty="0"/>
              <a:t>Huge volume to be processed (1500+ records per annum)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End-to-end automation without needing of manual input from user</a:t>
            </a:r>
          </a:p>
          <a:p>
            <a:r>
              <a:rPr lang="en-IN" sz="1600" dirty="0"/>
              <a:t>Parallel bot processing reduced processing by 60% compared to manual</a:t>
            </a:r>
          </a:p>
          <a:p>
            <a:r>
              <a:rPr lang="en-IN" sz="1600" dirty="0"/>
              <a:t>Possibility to scale for more countries globally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/>
              <a:t>Course validation process: </a:t>
            </a:r>
            <a:r>
              <a:rPr lang="en-IN" sz="2800" dirty="0"/>
              <a:t>Automation on course validation in learning portal, mark data mismatch and generate summary report to user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High data volume 7000+ records</a:t>
            </a:r>
          </a:p>
          <a:p>
            <a:r>
              <a:rPr lang="en-IN" sz="1600" dirty="0"/>
              <a:t>Validation of data from multiple pages across multiple tabs which results in more processing time</a:t>
            </a:r>
          </a:p>
          <a:p>
            <a:r>
              <a:rPr lang="en-IN" sz="1600" dirty="0"/>
              <a:t>8 stages of course data validation for every course 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End-to-end automation with minimum input from user</a:t>
            </a:r>
          </a:p>
          <a:p>
            <a:r>
              <a:rPr lang="en-IN" sz="1600" dirty="0"/>
              <a:t>Parallel bot processing reduced processing by 60% compared to manual</a:t>
            </a:r>
          </a:p>
          <a:p>
            <a:r>
              <a:rPr lang="en-IN" sz="1600" dirty="0"/>
              <a:t>Ease of navigation enables quick validation from multiple tabs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1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800" b="1" dirty="0"/>
              <a:t>Employee benefit validation process: </a:t>
            </a:r>
            <a:r>
              <a:rPr lang="en-IN" sz="2800" dirty="0"/>
              <a:t>Automation on validating the candidates for onboarding by downloading reports in portal, validate as per rules and prepare consolidated status report for auditing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33 countries of employees validation over 10k+ volume</a:t>
            </a:r>
          </a:p>
          <a:p>
            <a:r>
              <a:rPr lang="en-IN" sz="1600" dirty="0"/>
              <a:t>Correct plan to be selected from a list of various plans all over the page</a:t>
            </a:r>
          </a:p>
          <a:p>
            <a:r>
              <a:rPr lang="en-IN" sz="1600" dirty="0"/>
              <a:t>Calculation of vacation benefit from various sources of data based on employee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End-to-end automation without needing of manual input from user</a:t>
            </a:r>
          </a:p>
          <a:p>
            <a:r>
              <a:rPr lang="en-IN" sz="1600" dirty="0"/>
              <a:t>Single bot processing for 33 countries</a:t>
            </a:r>
          </a:p>
          <a:p>
            <a:r>
              <a:rPr lang="en-IN" sz="1600" dirty="0"/>
              <a:t>Eliminates cumbersome calculations without needing of formulae / external calculators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/>
              <a:t>Requisition handling process: </a:t>
            </a:r>
            <a:r>
              <a:rPr lang="en-IN" sz="2800" dirty="0"/>
              <a:t>Automation on validating the requisitions by close / cancel, and prepare consolidated status report for auditing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Different filter criteria based on region</a:t>
            </a:r>
          </a:p>
          <a:p>
            <a:r>
              <a:rPr lang="en-IN" sz="1600" dirty="0"/>
              <a:t>1000+ requests to be processed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End-to-end automation without manual intervention from user</a:t>
            </a:r>
          </a:p>
          <a:p>
            <a:r>
              <a:rPr lang="en-IN" sz="1600" dirty="0"/>
              <a:t>&gt; 50% reduction in processing time compared to user</a:t>
            </a:r>
          </a:p>
          <a:p>
            <a:r>
              <a:rPr lang="en-IN" sz="1600" dirty="0"/>
              <a:t>Complex data organization and ease of management through data stores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11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30-20D7-F018-2929-3AD5278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/>
              <a:t>Requisition clean-up process: </a:t>
            </a:r>
            <a:r>
              <a:rPr lang="en-IN" sz="2800" dirty="0"/>
              <a:t>Automation on validating the clean-up activity of obsolete / invalid requisitions as per rules and prepare consolidated status report for auditing</a:t>
            </a: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07-F990-27B3-2E38-E4DD8D4C8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84D7-EACE-6F1D-DDF2-79E6B7B5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Report availability wait time differs with each report</a:t>
            </a:r>
          </a:p>
          <a:p>
            <a:r>
              <a:rPr lang="en-IN" sz="1600" dirty="0"/>
              <a:t>Huge volume of junk data (&gt;95%)</a:t>
            </a:r>
          </a:p>
          <a:p>
            <a:r>
              <a:rPr lang="en-IN" sz="1600" dirty="0"/>
              <a:t>&gt;100 requests per month which takes significant bandwidth of user</a:t>
            </a:r>
          </a:p>
          <a:p>
            <a:r>
              <a:rPr lang="en-IN" sz="1600" dirty="0"/>
              <a:t>Complex filter criteria for each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18D2-D423-2C2D-00B3-FB7E8E5D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Benefits to 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9099-FCDF-7371-3452-EE4530581B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End-to-end automation liberates users’ time allowing them to focus on </a:t>
            </a:r>
            <a:r>
              <a:rPr lang="en-IN" sz="1600"/>
              <a:t>other responsibilities</a:t>
            </a:r>
            <a:endParaRPr lang="en-IN" sz="1600" dirty="0"/>
          </a:p>
          <a:p>
            <a:r>
              <a:rPr lang="en-IN" sz="1600" dirty="0"/>
              <a:t>&gt; 50% of reduction in processing time compared to manual</a:t>
            </a:r>
          </a:p>
          <a:p>
            <a:r>
              <a:rPr lang="en-IN" sz="1600" dirty="0"/>
              <a:t>Greater flexibility in changing criteria via data store</a:t>
            </a:r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19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</TotalTime>
  <Words>567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Workfusion projects</vt:lpstr>
      <vt:lpstr>Onboarding process: Automation on validating the candidates for onboarding by downloading reports in portal, validate as per rules and prepare consolidated status report for auditing</vt:lpstr>
      <vt:lpstr>Job change process: Automation on validating job change request for employee by downloading report, data validation, summary report preparation to users</vt:lpstr>
      <vt:lpstr>Course validation process: Automation on course validation in learning portal, mark data mismatch and generate summary report to user</vt:lpstr>
      <vt:lpstr>Employee benefit validation process: Automation on validating the candidates for onboarding by downloading reports in portal, validate as per rules and prepare consolidated status report for auditing</vt:lpstr>
      <vt:lpstr>Requisition handling process: Automation on validating the requisitions by close / cancel, and prepare consolidated status report for auditing</vt:lpstr>
      <vt:lpstr>Requisition clean-up process: Automation on validating the clean-up activity of obsolete / invalid requisitions as per rules and prepare consolidated status report for auditing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Workfusion projects</dc:title>
  <dc:creator>Swaminatha Maddulapalli</dc:creator>
  <cp:lastModifiedBy>Swaminatha Maddulapalli</cp:lastModifiedBy>
  <cp:revision>1</cp:revision>
  <dcterms:created xsi:type="dcterms:W3CDTF">2023-11-09T13:37:32Z</dcterms:created>
  <dcterms:modified xsi:type="dcterms:W3CDTF">2023-11-12T17:54:52Z</dcterms:modified>
</cp:coreProperties>
</file>