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D5EA3-2DD2-4F9D-AB97-38DE0AF044C7}" v="2" dt="2024-06-16T02:57:42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87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27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e61fb823f67acac1/Desktop/APSSDC-main/project/Keylogger_Techniques_Presentation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Keyloggers: Techniques </a:t>
            </a:r>
            <a:r>
              <a:rPr lang="en-IN" dirty="0"/>
              <a:t>and Countermeasures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309" y="3966168"/>
            <a:ext cx="5826719" cy="1096899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Presented by: [</a:t>
            </a:r>
            <a:r>
              <a:rPr lang="en-IN" b="1" dirty="0">
                <a:solidFill>
                  <a:schemeClr val="tx1"/>
                </a:solidFill>
              </a:rPr>
              <a:t>PENKE VENKATA SWAMY</a:t>
            </a:r>
            <a:r>
              <a:rPr b="1" dirty="0">
                <a:solidFill>
                  <a:schemeClr val="tx1"/>
                </a:solidFill>
              </a:rPr>
              <a:t>]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Issues</a:t>
            </a:r>
          </a:p>
          <a:p>
            <a:r>
              <a:t>- Unauthorized use and privacy invasion.</a:t>
            </a:r>
          </a:p>
          <a:p>
            <a:endParaRPr/>
          </a:p>
          <a:p>
            <a:r>
              <a:t>Ethical Use</a:t>
            </a:r>
          </a:p>
          <a:p>
            <a:r>
              <a:t>- Informed consent in monitoring scenarios.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r>
              <a:t>- Recap of key points on keylogger techniques and prevention methods.</a:t>
            </a:r>
          </a:p>
          <a:p>
            <a:endParaRPr/>
          </a:p>
          <a:p>
            <a:r>
              <a:t>Final Thoughts</a:t>
            </a:r>
          </a:p>
          <a:p>
            <a:r>
              <a:t>- Emphasize the importance of vigilance and proactive security measures.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impact of keyloggers</a:t>
            </a:r>
          </a:p>
          <a:p>
            <a:r>
              <a:rPr lang="en-US" dirty="0"/>
              <a:t>Effectiveness of various keylogger detection and prevention techniques</a:t>
            </a:r>
          </a:p>
          <a:p>
            <a:r>
              <a:rPr lang="en-US" dirty="0"/>
              <a:t>Case studies highlighting the outcomes of keylogger incidents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4B1B-EFAB-567A-A76B-3DB48988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8C03-9558-EF31-ACA8-A0DC009D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980267"/>
            <a:ext cx="6347714" cy="106680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https://github.com/swamy2101/project1.git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5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Keylogger?</a:t>
            </a:r>
          </a:p>
          <a:p>
            <a:r>
              <a:t>- Definition: A keylogger is a type of surveillance technology used to monitor and record each keystroke typed on a specific computer’s keyboard.</a:t>
            </a:r>
          </a:p>
          <a:p>
            <a:r>
              <a:t>- Purpose: Often used to steal personal information, passwords, and other sensitive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 Keyloggers</a:t>
            </a:r>
          </a:p>
          <a:p>
            <a:r>
              <a:t>- Devices plugged between the keyboard and computer.</a:t>
            </a:r>
          </a:p>
          <a:p>
            <a:endParaRPr/>
          </a:p>
          <a:p>
            <a:r>
              <a:t>Software Keyloggers</a:t>
            </a:r>
          </a:p>
          <a:p>
            <a:r>
              <a:t>- Programs that run in the background, logging keystrokes.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Keyloggers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Mechanism of Action</a:t>
            </a:r>
          </a:p>
          <a:p>
            <a:r>
              <a:t>- Capturing Keystrokes: Logs keys as they are typed.</a:t>
            </a:r>
          </a:p>
          <a:p>
            <a:r>
              <a:t>- Storage and Transmission: Stores data locally or transmits it to a remote server.</a:t>
            </a:r>
          </a:p>
          <a:p>
            <a:endParaRPr/>
          </a:p>
          <a:p>
            <a:r>
              <a:t>Common Techniques</a:t>
            </a:r>
          </a:p>
          <a:p>
            <a:r>
              <a:t>- API-based logging.</a:t>
            </a:r>
          </a:p>
          <a:p>
            <a:r>
              <a:t>- Kernel-level logging.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API-based Keyloggers</a:t>
            </a:r>
          </a:p>
          <a:p>
            <a:r>
              <a:t>- Utilize system APIs to capture keystrokes.</a:t>
            </a:r>
          </a:p>
          <a:p>
            <a:endParaRPr/>
          </a:p>
          <a:p>
            <a:r>
              <a:t>Kernel-based Keyloggers</a:t>
            </a:r>
          </a:p>
          <a:p>
            <a:r>
              <a:t>- Operate at the kernel level, intercepting keystrokes directly from the hardware.</a:t>
            </a:r>
          </a:p>
          <a:p>
            <a:endParaRPr/>
          </a:p>
          <a:p>
            <a:r>
              <a:t>Form Grabbing Keyloggers</a:t>
            </a:r>
          </a:p>
          <a:p>
            <a:r>
              <a:t>- Capture data entered into web forms before it is encrypted.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Physical Access</a:t>
            </a:r>
          </a:p>
          <a:p>
            <a:r>
              <a:t>- Direct installation of hardware keyloggers.</a:t>
            </a:r>
          </a:p>
          <a:p>
            <a:endParaRPr/>
          </a:p>
          <a:p>
            <a:r>
              <a:t>Remote Access</a:t>
            </a:r>
          </a:p>
          <a:p>
            <a:r>
              <a:t>- Phishing emails.</a:t>
            </a:r>
          </a:p>
          <a:p>
            <a:r>
              <a:t>- Malicious downloads.</a:t>
            </a:r>
          </a:p>
          <a:p>
            <a:r>
              <a:t>- Exploiting software vulnerabilities.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Preventing Keylogger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Practices</a:t>
            </a:r>
          </a:p>
          <a:p>
            <a:r>
              <a:t>- Regular software updates.</a:t>
            </a:r>
          </a:p>
          <a:p>
            <a:r>
              <a:t>- Use of anti-malware software.</a:t>
            </a:r>
          </a:p>
          <a:p>
            <a:r>
              <a:t>- Cautious email and download habits.</a:t>
            </a:r>
          </a:p>
          <a:p>
            <a:r>
              <a:t>- Utilizing virtual keyboards.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Detecting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Detection Tools</a:t>
            </a:r>
          </a:p>
          <a:p>
            <a:r>
              <a:t>- Anti-virus and anti-spyware programs.</a:t>
            </a:r>
          </a:p>
          <a:p>
            <a:r>
              <a:t>- Task manager and system monitors.</a:t>
            </a:r>
          </a:p>
          <a:p>
            <a:endParaRPr/>
          </a:p>
          <a:p>
            <a:r>
              <a:t>Manual Checks</a:t>
            </a:r>
          </a:p>
          <a:p>
            <a:r>
              <a:t>- Inspecting keyboard connections.</a:t>
            </a:r>
          </a:p>
          <a:p>
            <a:r>
              <a:t>- Monitoring network traffic.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Removal</a:t>
            </a:r>
          </a:p>
          <a:p>
            <a:r>
              <a:t>- Running full system scans.</a:t>
            </a:r>
          </a:p>
          <a:p>
            <a:r>
              <a:t>- Using specialized removal tools.</a:t>
            </a:r>
          </a:p>
          <a:p>
            <a:endParaRPr/>
          </a:p>
          <a:p>
            <a:r>
              <a:t>Hardware Removal</a:t>
            </a:r>
          </a:p>
          <a:p>
            <a:r>
              <a:t>- Physically inspecting and removing suspicious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371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Keyloggers: Techniques and Countermeasures</vt:lpstr>
      <vt:lpstr>Introduction</vt:lpstr>
      <vt:lpstr>Types of Keyloggers</vt:lpstr>
      <vt:lpstr>How Keyloggers Work</vt:lpstr>
      <vt:lpstr>Techniques of Keyloggers</vt:lpstr>
      <vt:lpstr>Keylogger Installation Methods</vt:lpstr>
      <vt:lpstr>Preventing Keylogger Infections</vt:lpstr>
      <vt:lpstr>Detecting Keyloggers</vt:lpstr>
      <vt:lpstr>Removing Keyloggers</vt:lpstr>
      <vt:lpstr>Legal and Ethical Considerations</vt:lpstr>
      <vt:lpstr>Conclusion</vt:lpstr>
      <vt:lpstr>Results</vt:lpstr>
      <vt:lpstr>PROJECT LINK: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PENKE VENKATA SWAMY</dc:creator>
  <cp:keywords/>
  <dc:description>generated using python-pptx</dc:description>
  <cp:lastModifiedBy>PENKE VENKATA SWAMY</cp:lastModifiedBy>
  <cp:revision>4</cp:revision>
  <dcterms:created xsi:type="dcterms:W3CDTF">2013-01-27T09:14:16Z</dcterms:created>
  <dcterms:modified xsi:type="dcterms:W3CDTF">2024-06-16T02:58:46Z</dcterms:modified>
  <cp:category/>
</cp:coreProperties>
</file>