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6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1T19:07:11.300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  <p:cm authorId="1" dt="2019-06-22T08:40:04.175" idx="2">
    <p:pos x="106" y="106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0084D3-8E9D-4B42-86E4-1E13B7D02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b="1" i="1" dirty="0" err="1">
                <a:latin typeface="Algerian" pitchFamily="82" charset="0"/>
              </a:rPr>
              <a:t>Smartbuilding</a:t>
            </a:r>
            <a:r>
              <a:rPr lang="en-GB" sz="6000" b="1" i="1" dirty="0">
                <a:latin typeface="Algerian" pitchFamily="82" charset="0"/>
              </a:rPr>
              <a:t> by using IBM Watson </a:t>
            </a:r>
            <a:endParaRPr lang="en-US" sz="6000" b="1" i="1" dirty="0">
              <a:latin typeface="Algerian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F358ED-A2B7-F84A-AEFF-44DDD631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983014" y="4446986"/>
            <a:ext cx="2541986" cy="1646302"/>
          </a:xfrm>
        </p:spPr>
        <p:txBody>
          <a:bodyPr>
            <a:normAutofit/>
          </a:bodyPr>
          <a:lstStyle/>
          <a:p>
            <a:r>
              <a:rPr lang="en-GB" b="1" i="1" u="sng" dirty="0" err="1" smtClean="0">
                <a:solidFill>
                  <a:schemeClr val="tx1"/>
                </a:solidFill>
              </a:rPr>
              <a:t>By:</a:t>
            </a:r>
            <a:r>
              <a:rPr lang="en-GB" b="1" i="1" u="sng" dirty="0" err="1" smtClean="0">
                <a:solidFill>
                  <a:schemeClr val="tx1"/>
                </a:solidFill>
                <a:latin typeface="Algerian" pitchFamily="82" charset="0"/>
              </a:rPr>
              <a:t>Fantastic</a:t>
            </a:r>
            <a:r>
              <a:rPr lang="en-GB" b="1" i="1" u="sng" dirty="0" smtClean="0">
                <a:solidFill>
                  <a:schemeClr val="tx1"/>
                </a:solidFill>
                <a:latin typeface="Algerian" pitchFamily="82" charset="0"/>
              </a:rPr>
              <a:t>  </a:t>
            </a:r>
            <a:r>
              <a:rPr lang="en-GB" b="1" i="1" u="sng" dirty="0" smtClean="0">
                <a:solidFill>
                  <a:schemeClr val="tx1"/>
                </a:solidFill>
              </a:rPr>
              <a:t>3 </a:t>
            </a:r>
          </a:p>
          <a:p>
            <a:r>
              <a:rPr lang="en-GB" b="1" i="1" u="sng" dirty="0" err="1" smtClean="0">
                <a:solidFill>
                  <a:schemeClr val="tx1"/>
                </a:solidFill>
              </a:rPr>
              <a:t>Sachin</a:t>
            </a:r>
            <a:r>
              <a:rPr lang="en-GB" b="1" i="1" u="sng" dirty="0" smtClean="0">
                <a:solidFill>
                  <a:schemeClr val="tx1"/>
                </a:solidFill>
              </a:rPr>
              <a:t> </a:t>
            </a:r>
            <a:endParaRPr lang="en-GB" b="1" i="1" u="sng" dirty="0">
              <a:solidFill>
                <a:schemeClr val="tx1"/>
              </a:solidFill>
            </a:endParaRPr>
          </a:p>
          <a:p>
            <a:r>
              <a:rPr lang="en-GB" b="1" i="1" u="sng" dirty="0" err="1">
                <a:solidFill>
                  <a:schemeClr val="tx1"/>
                </a:solidFill>
              </a:rPr>
              <a:t>Swamydas</a:t>
            </a:r>
            <a:endParaRPr lang="en-GB" b="1" i="1" u="sng" dirty="0">
              <a:solidFill>
                <a:schemeClr val="tx1"/>
              </a:solidFill>
            </a:endParaRPr>
          </a:p>
          <a:p>
            <a:r>
              <a:rPr lang="en-GB" b="1" i="1" u="sng" dirty="0" err="1">
                <a:solidFill>
                  <a:schemeClr val="tx1"/>
                </a:solidFill>
              </a:rPr>
              <a:t>Mehul</a:t>
            </a:r>
            <a:endParaRPr lang="en-US" b="1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20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2B001-825F-0B40-B17B-9431FEDA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6800"/>
            <a:ext cx="8596668" cy="783431"/>
          </a:xfrm>
        </p:spPr>
        <p:txBody>
          <a:bodyPr/>
          <a:lstStyle/>
          <a:p>
            <a:r>
              <a:rPr lang="en-GB" dirty="0" err="1">
                <a:latin typeface="Algerian" pitchFamily="82" charset="0"/>
              </a:rPr>
              <a:t>Abstarct</a:t>
            </a:r>
            <a:r>
              <a:rPr lang="en-GB" dirty="0">
                <a:latin typeface="Algerian" pitchFamily="82" charset="0"/>
              </a:rPr>
              <a:t>: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71E558A-CB68-EA4E-BE76-66257809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Smart building using IBM Watson. In this project we will work on the smart entry &amp; exit system, fire &amp; Smoke detector and smart lights. Smart lights is nothing but when it darkness then automatically lights will glow if it was day time then lights will automatically off. </a:t>
            </a:r>
          </a:p>
        </p:txBody>
      </p:sp>
    </p:spTree>
    <p:extLst>
      <p:ext uri="{BB962C8B-B14F-4D97-AF65-F5344CB8AC3E}">
        <p14:creationId xmlns:p14="http://schemas.microsoft.com/office/powerpoint/2010/main" xmlns="" val="53096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99E8A-B302-7642-A33F-46F779A7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7788010" cy="854869"/>
          </a:xfrm>
        </p:spPr>
        <p:txBody>
          <a:bodyPr>
            <a:normAutofit/>
          </a:bodyPr>
          <a:lstStyle/>
          <a:p>
            <a:r>
              <a:rPr lang="en-GB" sz="4400" b="1" i="1" dirty="0">
                <a:latin typeface="Algerian" pitchFamily="82" charset="0"/>
              </a:rPr>
              <a:t>Introduction :</a:t>
            </a:r>
            <a:endParaRPr lang="en-US" sz="4400" b="1" i="1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6F1AB2-EC1A-CE4E-AA7E-C914BC50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7033"/>
            <a:ext cx="8645260" cy="44100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US" sz="3600" dirty="0"/>
              <a:t>Advances in building technologies are combining energy </a:t>
            </a:r>
          </a:p>
          <a:p>
            <a:pPr marL="0" indent="0">
              <a:buNone/>
            </a:pPr>
            <a:r>
              <a:rPr lang="en-US" sz="3600" dirty="0"/>
              <a:t>efficiency, networked sensors, and data recording in exciting </a:t>
            </a:r>
          </a:p>
          <a:p>
            <a:pPr marL="0" indent="0">
              <a:buNone/>
            </a:pPr>
            <a:r>
              <a:rPr lang="en-US" sz="3600" dirty="0"/>
              <a:t>ways. Modern facilities can adjust lighting, heating, and cooling </a:t>
            </a:r>
          </a:p>
          <a:p>
            <a:pPr marL="0" indent="0">
              <a:buNone/>
            </a:pPr>
            <a:r>
              <a:rPr lang="en-US" sz="3600" dirty="0"/>
              <a:t>outputs to maximize efficiency, provide better physical security, </a:t>
            </a:r>
          </a:p>
          <a:p>
            <a:pPr marL="0" indent="0">
              <a:buNone/>
            </a:pPr>
            <a:r>
              <a:rPr lang="en-US" sz="3600" dirty="0"/>
              <a:t>improve </a:t>
            </a:r>
            <a:r>
              <a:rPr lang="en-US" sz="3600" dirty="0" err="1"/>
              <a:t>wayfinding</a:t>
            </a:r>
            <a:r>
              <a:rPr lang="en-US" sz="3600" dirty="0"/>
              <a:t> for occupants, and provide detailed reports </a:t>
            </a:r>
          </a:p>
          <a:p>
            <a:pPr marL="0" indent="0">
              <a:buNone/>
            </a:pPr>
            <a:r>
              <a:rPr lang="en-US" sz="3600" dirty="0"/>
              <a:t>of building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586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BB5FEF-46A2-924B-9E01-F57BC4B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8596668" cy="132080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lgerian" pitchFamily="82" charset="0"/>
              </a:rPr>
              <a:t>Hardware components :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C1C045-3C17-BC40-9331-C4204B7E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Arduino</a:t>
            </a:r>
            <a:r>
              <a:rPr lang="en-GB" sz="2800" dirty="0"/>
              <a:t> UNO </a:t>
            </a:r>
            <a:r>
              <a:rPr lang="en-GB" sz="2800" dirty="0" smtClean="0"/>
              <a:t>             </a:t>
            </a:r>
            <a:endParaRPr lang="en-GB" sz="2800" dirty="0"/>
          </a:p>
          <a:p>
            <a:r>
              <a:rPr lang="en-GB" sz="2800" dirty="0"/>
              <a:t>Node MCU </a:t>
            </a:r>
          </a:p>
          <a:p>
            <a:r>
              <a:rPr lang="en-GB" sz="2800" dirty="0"/>
              <a:t>LDR </a:t>
            </a:r>
          </a:p>
          <a:p>
            <a:r>
              <a:rPr lang="en-GB" sz="2800" dirty="0"/>
              <a:t>Fire sensor </a:t>
            </a:r>
          </a:p>
          <a:p>
            <a:r>
              <a:rPr lang="en-GB" sz="2800" dirty="0"/>
              <a:t>Smoke detector </a:t>
            </a:r>
            <a:endParaRPr lang="en-GB" sz="2800" dirty="0" smtClean="0"/>
          </a:p>
          <a:p>
            <a:r>
              <a:rPr lang="en-GB" sz="2800" dirty="0" smtClean="0"/>
              <a:t>Ultrasonic sensor</a:t>
            </a:r>
          </a:p>
          <a:p>
            <a:r>
              <a:rPr lang="en-GB" sz="2800" dirty="0" smtClean="0"/>
              <a:t>Servo motor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71171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Software components: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MIT APP</a:t>
            </a:r>
          </a:p>
          <a:p>
            <a:r>
              <a:rPr lang="en-US" sz="3600" dirty="0" err="1" smtClean="0"/>
              <a:t>Arduino</a:t>
            </a:r>
            <a:r>
              <a:rPr lang="en-US" sz="3600" dirty="0" smtClean="0"/>
              <a:t> IDE</a:t>
            </a:r>
          </a:p>
          <a:p>
            <a:r>
              <a:rPr lang="en-US" sz="3600" dirty="0" smtClean="0"/>
              <a:t>IBM Watson Cloud Platform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8200" y="16764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lgerian" pitchFamily="82" charset="0"/>
              </a:rPr>
              <a:t>LDR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38200" y="4495800"/>
            <a:ext cx="2590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lgerian" pitchFamily="82" charset="0"/>
              </a:rPr>
              <a:t>Fire Sensor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26670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lgerian" pitchFamily="82" charset="0"/>
              </a:rPr>
              <a:t>Smoke Sensor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3505200"/>
            <a:ext cx="2438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lgerian" pitchFamily="82" charset="0"/>
              </a:rPr>
              <a:t>Ultra Sonic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67200" y="2667000"/>
            <a:ext cx="3124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lgerian" pitchFamily="82" charset="0"/>
              </a:rPr>
              <a:t>Arduino</a:t>
            </a:r>
            <a:r>
              <a:rPr lang="en-US" sz="2400" dirty="0" smtClean="0">
                <a:latin typeface="Algerian" pitchFamily="82" charset="0"/>
              </a:rPr>
              <a:t> UNO</a:t>
            </a:r>
          </a:p>
          <a:p>
            <a:pPr algn="ctr"/>
            <a:r>
              <a:rPr lang="en-US" sz="2400" dirty="0" smtClean="0">
                <a:latin typeface="Algerian" pitchFamily="82" charset="0"/>
              </a:rPr>
              <a:t>Microcontroller</a:t>
            </a: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48600" y="106680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gerian" pitchFamily="82" charset="0"/>
              </a:rPr>
              <a:t>LED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001000" y="18288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gerian" pitchFamily="82" charset="0"/>
              </a:rPr>
              <a:t>Buzzer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53400" y="274320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gerian" pitchFamily="82" charset="0"/>
              </a:rPr>
              <a:t>Servo Motor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29600" y="36576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gerian" pitchFamily="82" charset="0"/>
              </a:rPr>
              <a:t>Node MCU</a:t>
            </a:r>
            <a:endParaRPr lang="en-US" dirty="0">
              <a:latin typeface="Algerian" pitchFamily="82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315200" y="30480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124200" y="38862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276600" y="4267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467600" y="4800600"/>
            <a:ext cx="2438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gerian" pitchFamily="82" charset="0"/>
              </a:rPr>
              <a:t>IBM Cloud Services</a:t>
            </a:r>
            <a:endParaRPr lang="en-US" dirty="0">
              <a:latin typeface="Algerian" pitchFamily="82" charset="0"/>
            </a:endParaRPr>
          </a:p>
        </p:txBody>
      </p:sp>
      <p:cxnSp>
        <p:nvCxnSpPr>
          <p:cNvPr id="51" name="Straight Arrow Connector 50"/>
          <p:cNvCxnSpPr>
            <a:stCxn id="11" idx="2"/>
          </p:cNvCxnSpPr>
          <p:nvPr/>
        </p:nvCxnSpPr>
        <p:spPr>
          <a:xfrm rot="5400000">
            <a:off x="9010650" y="440055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486400" y="5867400"/>
            <a:ext cx="1752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lgerian" pitchFamily="82" charset="0"/>
              </a:rPr>
              <a:t>MobileAPP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229600" y="59436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gerian" pitchFamily="82" charset="0"/>
              </a:rPr>
              <a:t>Web Services</a:t>
            </a:r>
            <a:endParaRPr lang="en-US" dirty="0">
              <a:latin typeface="Algerian" pitchFamily="82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52800" y="3048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352800" y="22098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6819900" y="17907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239000" y="24384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315200" y="37338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 flipV="1">
            <a:off x="6705600" y="54864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6200000" flipH="1">
            <a:off x="9182100" y="5676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685800" y="3048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gerian" pitchFamily="82" charset="0"/>
              </a:rPr>
              <a:t>BLOCK DIAGRAM: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6400800" cy="40386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Circuit :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B01D0-1CCB-0F46-A837-B912F6CD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i="1"/>
              <a:t>Advantages :</a:t>
            </a:r>
            <a:endParaRPr lang="en-US" sz="40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474B5F-D741-A940-8A96-FC981B06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Data Sent by sensors are analysed, promoting Lighting adjustment .</a:t>
            </a:r>
          </a:p>
          <a:p>
            <a:r>
              <a:rPr lang="en-GB" sz="2800" dirty="0"/>
              <a:t>Smoke sensor provide alarm you to get out from House. </a:t>
            </a:r>
          </a:p>
          <a:p>
            <a:r>
              <a:rPr lang="en-GB" sz="2800" dirty="0"/>
              <a:t>Fire sensor provide a notification to your </a:t>
            </a:r>
            <a:r>
              <a:rPr lang="en-GB" sz="2800" dirty="0" err="1"/>
              <a:t>mobile,when</a:t>
            </a:r>
            <a:r>
              <a:rPr lang="en-GB" sz="2800" dirty="0"/>
              <a:t> fire accident takes place. </a:t>
            </a:r>
            <a:endParaRPr lang="en-GB" sz="2800" dirty="0" smtClean="0"/>
          </a:p>
          <a:p>
            <a:r>
              <a:rPr lang="en-GB" sz="2800" dirty="0" smtClean="0"/>
              <a:t>Ultrasonic sense the object and it will open the gate by using servo motor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17422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844D36D-21C2-8A44-99C3-47A72462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00" y="505353"/>
            <a:ext cx="916167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7053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223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Smartbuilding by using IBM Watson </vt:lpstr>
      <vt:lpstr>Abstarct:</vt:lpstr>
      <vt:lpstr>Introduction :</vt:lpstr>
      <vt:lpstr>Hardware components :</vt:lpstr>
      <vt:lpstr>Software components:</vt:lpstr>
      <vt:lpstr>Slide 6</vt:lpstr>
      <vt:lpstr>Circuit :</vt:lpstr>
      <vt:lpstr>Advantages :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SmartBuilding by using IBM Watson</dc:title>
  <dc:creator>Administrator</dc:creator>
  <cp:lastModifiedBy>Administrator</cp:lastModifiedBy>
  <cp:revision>23</cp:revision>
  <dcterms:modified xsi:type="dcterms:W3CDTF">2019-06-24T06:35:43Z</dcterms:modified>
</cp:coreProperties>
</file>