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8" r:id="rId13"/>
    <p:sldId id="270" r:id="rId14"/>
    <p:sldId id="269" r:id="rId15"/>
    <p:sldId id="272" r:id="rId16"/>
    <p:sldId id="265" r:id="rId17"/>
  </p:sldIdLst>
  <p:sldSz cx="9144000" cy="5143500" type="screen16x9"/>
  <p:notesSz cx="6858000" cy="9144000"/>
  <p:embeddedFontLst>
    <p:embeddedFont>
      <p:font typeface="Montserrat Medium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Alfa Slab One" panose="020B0604020202020204" charset="0"/>
      <p:regular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iuwo0KmrAvdqmThTkjilR+XeI2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20324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46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c18fb54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7c18fb54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106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c18fb54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77c18fb54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35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c18fb54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77c18fb54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54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c18fb54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77c18fb54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27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c18fb54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77c18fb54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308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c18fb54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77c18fb54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49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38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c18fb54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77c18fb54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5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c18fb54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77c18fb54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1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c18fb54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77c18fb54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70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c18fb54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77c18fb54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40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c18fb54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77c18fb54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33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c18fb54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77c18fb54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704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c18fb54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77c18fb54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930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c18fb54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77c18fb54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6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/>
          <p:nvPr/>
        </p:nvSpPr>
        <p:spPr>
          <a:xfrm rot="-5400000">
            <a:off x="-739812" y="739813"/>
            <a:ext cx="5143500" cy="3663875"/>
          </a:xfrm>
          <a:prstGeom prst="flowChartOffpageConnector">
            <a:avLst/>
          </a:prstGeom>
          <a:solidFill>
            <a:srgbClr val="00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665050" y="1487350"/>
            <a:ext cx="5367000" cy="16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" sz="4200" b="1">
                <a:solidFill>
                  <a:srgbClr val="1C458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sz="4200" b="1" i="0" u="none" strike="noStrike" cap="none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C458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"/>
          <p:cNvCxnSpPr/>
          <p:nvPr/>
        </p:nvCxnSpPr>
        <p:spPr>
          <a:xfrm rot="10800000" flipH="1">
            <a:off x="3861150" y="2635150"/>
            <a:ext cx="4889700" cy="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"/>
          <p:cNvSpPr txBox="1"/>
          <p:nvPr/>
        </p:nvSpPr>
        <p:spPr>
          <a:xfrm>
            <a:off x="3861150" y="2677450"/>
            <a:ext cx="5025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 team -APSSDC</a:t>
            </a:r>
            <a:endParaRPr sz="1800" b="0" i="1" u="none" strike="noStrike" cap="none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</a:t>
            </a:r>
            <a:endParaRPr sz="1800" b="0" i="1" u="none" strike="noStrike" cap="none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025" y="169100"/>
            <a:ext cx="1318250" cy="13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950" y="3748400"/>
            <a:ext cx="1053501" cy="105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3739600" y="1428750"/>
            <a:ext cx="43236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7025" y="1550100"/>
            <a:ext cx="2513149" cy="18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c18fb54e_0_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sz="2500"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24" name="Google Shape;124;g77c18fb54e_0_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              	info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SUCCESS             success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WARNING           warning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ERROR                 error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Message example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django.contrib import messages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messages.add_message(request, messages.INFO, 'Hello world.')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cxnSp>
        <p:nvCxnSpPr>
          <p:cNvPr id="125" name="Google Shape;125;g77c18fb54e_0_127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g77c18fb54e_0_127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77c18fb54e_0_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c18fb54e_0_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sz="2500"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33" name="Google Shape;133;g77c18fb54e_0_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messages.debug(request, '%s SQL statements were executed.' % count)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messages.info(request, 'Three credits remain in your account.')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messages.success(request, 'Profile details updated.')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messages.warning(request, 'Your account expires in three days.')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messages.error(request, 'Document deleted.')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cxnSp>
        <p:nvCxnSpPr>
          <p:cNvPr id="134" name="Google Shape;134;g77c18fb54e_0_137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77c18fb54e_0_137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77c18fb54e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c18fb54e_0_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8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500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main.html</a:t>
            </a:r>
            <a:r>
              <a:rPr lang="en" sz="2500" b="1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" sz="2500" b="1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500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133" name="Google Shape;133;g77c18fb54e_0_137"/>
          <p:cNvSpPr txBox="1">
            <a:spLocks noGrp="1"/>
          </p:cNvSpPr>
          <p:nvPr>
            <p:ph type="body" idx="1"/>
          </p:nvPr>
        </p:nvSpPr>
        <p:spPr>
          <a:xfrm>
            <a:off x="739738" y="1910993"/>
            <a:ext cx="8092561" cy="265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cxnSp>
        <p:nvCxnSpPr>
          <p:cNvPr id="134" name="Google Shape;134;g77c18fb54e_0_137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77c18fb54e_0_137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77c18fb54e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952089" y="-1136957"/>
            <a:ext cx="6318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8109" y="1460332"/>
            <a:ext cx="67592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&lt;body</a:t>
            </a:r>
            <a:r>
              <a:rPr lang="en-US" dirty="0" smtClean="0"/>
              <a:t>&gt;&lt;</a:t>
            </a:r>
            <a:r>
              <a:rPr lang="en-US" dirty="0"/>
              <a:t>div class="</a:t>
            </a:r>
            <a:r>
              <a:rPr lang="en-US" dirty="0" err="1"/>
              <a:t>dt</a:t>
            </a:r>
            <a:r>
              <a:rPr lang="en-US" dirty="0"/>
              <a:t>"&gt;</a:t>
            </a:r>
          </a:p>
          <a:p>
            <a:r>
              <a:rPr lang="en-US" dirty="0"/>
              <a:t>      {% if messages %} </a:t>
            </a:r>
            <a:r>
              <a:rPr lang="en-US" dirty="0" smtClean="0"/>
              <a:t>{% </a:t>
            </a:r>
            <a:r>
              <a:rPr lang="en-US" dirty="0"/>
              <a:t>for m in messages %}</a:t>
            </a:r>
          </a:p>
          <a:p>
            <a:r>
              <a:rPr lang="en-US" dirty="0"/>
              <a:t>      &lt;div class="alert alert-{{</a:t>
            </a:r>
            <a:r>
              <a:rPr lang="en-US" dirty="0" err="1"/>
              <a:t>m.tags</a:t>
            </a:r>
            <a:r>
              <a:rPr lang="en-US" dirty="0"/>
              <a:t>}}" style="margin-top:20px;"&gt;{{ m }}&lt;/div&gt;</a:t>
            </a:r>
          </a:p>
          <a:p>
            <a:r>
              <a:rPr lang="en-US" dirty="0"/>
              <a:t>      {% </a:t>
            </a:r>
            <a:r>
              <a:rPr lang="en-US" dirty="0" err="1"/>
              <a:t>endfor</a:t>
            </a:r>
            <a:r>
              <a:rPr lang="en-US" dirty="0"/>
              <a:t> %}{% </a:t>
            </a:r>
            <a:r>
              <a:rPr lang="en-US" dirty="0" err="1"/>
              <a:t>endif</a:t>
            </a:r>
            <a:r>
              <a:rPr lang="en-US" dirty="0"/>
              <a:t> %}</a:t>
            </a:r>
          </a:p>
          <a:p>
            <a:r>
              <a:rPr lang="en-US" dirty="0"/>
              <a:t>      &lt;div id="login"&gt;</a:t>
            </a:r>
          </a:p>
          <a:p>
            <a:r>
              <a:rPr lang="en-US" dirty="0"/>
              <a:t>      &lt;form action</a:t>
            </a:r>
            <a:r>
              <a:rPr lang="en-US" dirty="0" smtClean="0"/>
              <a:t>="{%</a:t>
            </a:r>
            <a:r>
              <a:rPr lang="en-US" dirty="0" err="1" smtClean="0"/>
              <a:t>wel</a:t>
            </a:r>
            <a:r>
              <a:rPr lang="en-US" dirty="0" smtClean="0"/>
              <a:t>'%}" </a:t>
            </a:r>
            <a:r>
              <a:rPr lang="en-US" dirty="0"/>
              <a:t>autocomplete="on" method='post'&gt;</a:t>
            </a:r>
          </a:p>
          <a:p>
            <a:r>
              <a:rPr lang="en-US" dirty="0"/>
              <a:t>         {% </a:t>
            </a:r>
            <a:r>
              <a:rPr lang="en-US" dirty="0" err="1"/>
              <a:t>csrf_token</a:t>
            </a:r>
            <a:r>
              <a:rPr lang="en-US" dirty="0"/>
              <a:t> %}</a:t>
            </a:r>
          </a:p>
          <a:p>
            <a:r>
              <a:rPr lang="en-US" dirty="0"/>
              <a:t>         &lt;h1&gt;Log in&lt;/h1&gt; </a:t>
            </a:r>
          </a:p>
          <a:p>
            <a:r>
              <a:rPr lang="en-US" dirty="0"/>
              <a:t>            &lt;input id="username" name="username" required="required" type="text" placeholder="</a:t>
            </a:r>
            <a:r>
              <a:rPr lang="en-US" dirty="0" err="1"/>
              <a:t>ur</a:t>
            </a:r>
            <a:r>
              <a:rPr lang="en-US" dirty="0"/>
              <a:t> name"/&gt;</a:t>
            </a:r>
          </a:p>
          <a:p>
            <a:r>
              <a:rPr lang="en-US" dirty="0"/>
              <a:t>            &lt;input id="password" name="password" required="required" type="password" placeholder="org" /&gt; </a:t>
            </a:r>
          </a:p>
          <a:p>
            <a:r>
              <a:rPr lang="en-US" dirty="0"/>
              <a:t>            &lt;input type="submit" value="Login" /&gt; </a:t>
            </a:r>
          </a:p>
          <a:p>
            <a:r>
              <a:rPr lang="en-US" dirty="0"/>
              <a:t>      &lt;/form</a:t>
            </a:r>
            <a:r>
              <a:rPr lang="en-US" dirty="0" smtClean="0"/>
              <a:t>&gt;&lt;/</a:t>
            </a:r>
            <a:r>
              <a:rPr lang="en-US" dirty="0"/>
              <a:t>div</a:t>
            </a:r>
            <a:r>
              <a:rPr lang="en-US" dirty="0" smtClean="0"/>
              <a:t>&gt;&lt;/</a:t>
            </a:r>
            <a:r>
              <a:rPr lang="en-US" dirty="0"/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30156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c18fb54e_0_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500" b="1" dirty="0" smtClean="0">
                <a:solidFill>
                  <a:srgbClr val="1C4587"/>
                </a:solidFill>
                <a:latin typeface="Montserrat"/>
                <a:sym typeface="Montserrat"/>
              </a:rPr>
              <a:t>W</a:t>
            </a:r>
            <a:r>
              <a:rPr lang="en" sz="2500" b="1" dirty="0" smtClean="0">
                <a:solidFill>
                  <a:srgbClr val="1C4587"/>
                </a:solidFill>
                <a:latin typeface="Montserrat"/>
                <a:sym typeface="Montserrat"/>
              </a:rPr>
              <a:t>el.html</a:t>
            </a:r>
            <a:endParaRPr dirty="0"/>
          </a:p>
        </p:txBody>
      </p:sp>
      <p:sp>
        <p:nvSpPr>
          <p:cNvPr id="133" name="Google Shape;133;g77c18fb54e_0_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cxnSp>
        <p:nvCxnSpPr>
          <p:cNvPr id="134" name="Google Shape;134;g77c18fb54e_0_137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77c18fb54e_0_137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77c18fb54e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85999" y="1448366"/>
            <a:ext cx="56456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body&gt;</a:t>
            </a:r>
          </a:p>
          <a:p>
            <a:r>
              <a:rPr lang="en-US" dirty="0"/>
              <a:t>      {% if messages %} </a:t>
            </a:r>
          </a:p>
          <a:p>
            <a:r>
              <a:rPr lang="en-US" dirty="0"/>
              <a:t>      {% for m in messages %}</a:t>
            </a:r>
          </a:p>
          <a:p>
            <a:r>
              <a:rPr lang="en-US" dirty="0"/>
              <a:t>      &lt;div class="alert alert-{{</a:t>
            </a:r>
            <a:r>
              <a:rPr lang="en-US" dirty="0" err="1"/>
              <a:t>m.tags</a:t>
            </a:r>
            <a:r>
              <a:rPr lang="en-US" dirty="0"/>
              <a:t>}}" style="margin-top:20px;"&gt;{{ m }}&lt;/div&gt;</a:t>
            </a:r>
          </a:p>
          <a:p>
            <a:r>
              <a:rPr lang="en-US" dirty="0"/>
              <a:t>      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  <a:p>
            <a:r>
              <a:rPr lang="en-US" dirty="0"/>
              <a:t>      {% </a:t>
            </a:r>
            <a:r>
              <a:rPr lang="en-US" dirty="0" err="1"/>
              <a:t>endif</a:t>
            </a:r>
            <a:r>
              <a:rPr lang="en-US" dirty="0"/>
              <a:t> %}</a:t>
            </a:r>
          </a:p>
          <a:p>
            <a:r>
              <a:rPr lang="en-US" dirty="0"/>
              <a:t>      &lt;h2 style="text-align: center; color: blue"&gt;Welcome to My Web Site&lt;/h2&gt;</a:t>
            </a:r>
          </a:p>
          <a:p>
            <a:r>
              <a:rPr lang="en-US" dirty="0"/>
              <a:t>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25273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c18fb54e_0_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b="1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url.py</a:t>
            </a:r>
            <a:endParaRPr sz="2500" b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133" name="Google Shape;133;g77c18fb54e_0_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cxnSp>
        <p:nvCxnSpPr>
          <p:cNvPr id="134" name="Google Shape;134;g77c18fb54e_0_137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77c18fb54e_0_137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77c18fb54e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86000" y="177153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</a:t>
            </a:r>
          </a:p>
          <a:p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</a:t>
            </a:r>
            <a:r>
              <a:rPr lang="en-US" dirty="0" err="1"/>
              <a:t>path,include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	path('',include('login_.</a:t>
            </a:r>
            <a:r>
              <a:rPr lang="en-US" dirty="0" err="1"/>
              <a:t>urls</a:t>
            </a:r>
            <a:r>
              <a:rPr lang="en-US" dirty="0"/>
              <a:t>')),</a:t>
            </a:r>
          </a:p>
          <a:p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),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261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c18fb54e_0_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500" b="1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sz="2500" b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77c18fb54e_0_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cxnSp>
        <p:nvCxnSpPr>
          <p:cNvPr id="134" name="Google Shape;134;g77c18fb54e_0_137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77c18fb54e_0_137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77c18fb54e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52" y="1152475"/>
            <a:ext cx="6038095" cy="34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1851300" y="1938125"/>
            <a:ext cx="5856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200" b="1" i="0" u="none" strike="noStrike" cap="none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3925" y="133350"/>
            <a:ext cx="3691675" cy="39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 txBox="1"/>
          <p:nvPr/>
        </p:nvSpPr>
        <p:spPr>
          <a:xfrm>
            <a:off x="0" y="4124750"/>
            <a:ext cx="9144000" cy="103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Slides created, maintained and distributed by</a:t>
            </a:r>
            <a:br>
              <a:rPr lang="en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development Team - Andhra Pradesh State Skill Development Corporation</a:t>
            </a:r>
            <a:br>
              <a:rPr lang="en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(All these Slides are open source)</a:t>
            </a:r>
            <a:endParaRPr sz="9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1540575" y="1540575"/>
            <a:ext cx="68082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c18fb54e_0_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sz="2500"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70" name="Google Shape;70;g77c18fb54e_0_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Django is a free and open source web application framework written in Python ,more than a collection of modules that make development easy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1.How to install Django 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Pip install Django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2.How to create Django project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Django-admin startproject myproject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cxnSp>
        <p:nvCxnSpPr>
          <p:cNvPr id="71" name="Google Shape;71;g77c18fb54e_0_73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77c18fb54e_0_73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77c18fb54e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7c18fb54e_0_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sz="2500"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79" name="Google Shape;79;g77c18fb54e_0_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3.How to run project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python manage.py runserver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URL stands for Uniform Resource Locator. address of a given unique resource on the Web 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unique resource. Such resources can be an HTML page, a CSS document, an image, etc Example: http://engineering.apssdc.in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https: is server engineering.apssdc.in is the domain name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cxnSp>
        <p:nvCxnSpPr>
          <p:cNvPr id="80" name="Google Shape;80;g77c18fb54e_0_83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g77c18fb54e_0_83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77c18fb54e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c18fb54e_0_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sz="2500"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88" name="Google Shape;88;g77c18fb54e_0_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Django have  defult server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server  is supported static and dynamic urls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Django server port number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127.0.0.1:8000 if u change we can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manage.py run server port number ex:12.61.05.07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let me discuss code  how to run a project and how to implement the project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cxnSp>
        <p:nvCxnSpPr>
          <p:cNvPr id="89" name="Google Shape;89;g77c18fb54e_0_91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g77c18fb54e_0_91"/>
          <p:cNvSpPr/>
          <p:nvPr/>
        </p:nvSpPr>
        <p:spPr>
          <a:xfrm>
            <a:off x="0" y="-47805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77c18fb54e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c18fb54e_0_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sz="2500"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97" name="Google Shape;97;g77c18fb54e_0_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Django have  defult server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server  is supported static and dynamic urls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Django server port number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127.0.0.1:8000 if u change we can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manage.py run server port number ex:12.61.05.07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let me discuss code  how to run a project and how to implement the project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cxnSp>
        <p:nvCxnSpPr>
          <p:cNvPr id="98" name="Google Shape;98;g77c18fb54e_0_102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g77c18fb54e_0_102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77c18fb54e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c18fb54e_0_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sz="2500"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06" name="Google Shape;106;g77c18fb54e_0_111"/>
          <p:cNvSpPr txBox="1">
            <a:spLocks noGrp="1"/>
          </p:cNvSpPr>
          <p:nvPr>
            <p:ph type="body" idx="1"/>
          </p:nvPr>
        </p:nvSpPr>
        <p:spPr>
          <a:xfrm>
            <a:off x="311700" y="1150706"/>
            <a:ext cx="8520600" cy="271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-US" b="1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settings.py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cxnSp>
        <p:nvCxnSpPr>
          <p:cNvPr id="107" name="Google Shape;107;g77c18fb54e_0_111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g77c18fb54e_0_111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77c18fb54e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18557" y="1845012"/>
            <a:ext cx="65651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INSTALLED_APPS = [</a:t>
            </a:r>
          </a:p>
          <a:p>
            <a:r>
              <a:rPr lang="en-US" dirty="0"/>
              <a:t>    '</a:t>
            </a:r>
            <a:r>
              <a:rPr lang="en-US" dirty="0" err="1"/>
              <a:t>django.contrib.admin</a:t>
            </a:r>
            <a:r>
              <a:rPr lang="en-US" dirty="0"/>
              <a:t>',</a:t>
            </a:r>
          </a:p>
          <a:p>
            <a:r>
              <a:rPr lang="en-US" dirty="0"/>
              <a:t>    '</a:t>
            </a:r>
            <a:r>
              <a:rPr lang="en-US" dirty="0" err="1"/>
              <a:t>django.contrib.auth</a:t>
            </a:r>
            <a:r>
              <a:rPr lang="en-US" dirty="0"/>
              <a:t>',</a:t>
            </a:r>
          </a:p>
          <a:p>
            <a:r>
              <a:rPr lang="en-US" dirty="0"/>
              <a:t>    '</a:t>
            </a:r>
            <a:r>
              <a:rPr lang="en-US" dirty="0" err="1"/>
              <a:t>django.contrib.contenttypes</a:t>
            </a:r>
            <a:r>
              <a:rPr lang="en-US" dirty="0"/>
              <a:t>',</a:t>
            </a:r>
          </a:p>
          <a:p>
            <a:r>
              <a:rPr lang="en-US" dirty="0"/>
              <a:t>    '</a:t>
            </a:r>
            <a:r>
              <a:rPr lang="en-US" dirty="0" err="1"/>
              <a:t>django.contrib.sessions</a:t>
            </a:r>
            <a:r>
              <a:rPr lang="en-US" dirty="0"/>
              <a:t>',</a:t>
            </a:r>
          </a:p>
          <a:p>
            <a:r>
              <a:rPr lang="en-US" dirty="0"/>
              <a:t>    '</a:t>
            </a:r>
            <a:r>
              <a:rPr lang="en-US" dirty="0" err="1"/>
              <a:t>django.contrib.messages</a:t>
            </a:r>
            <a:r>
              <a:rPr lang="en-US" dirty="0"/>
              <a:t>',</a:t>
            </a:r>
          </a:p>
          <a:p>
            <a:r>
              <a:rPr lang="en-US" dirty="0"/>
              <a:t>    '</a:t>
            </a:r>
            <a:r>
              <a:rPr lang="en-US" dirty="0" err="1"/>
              <a:t>django.contrib.staticfiles</a:t>
            </a:r>
            <a:r>
              <a:rPr lang="en-US" dirty="0"/>
              <a:t>',</a:t>
            </a:r>
          </a:p>
          <a:p>
            <a:r>
              <a:rPr lang="en-US" dirty="0"/>
              <a:t>    '</a:t>
            </a:r>
            <a:r>
              <a:rPr lang="en-US" dirty="0" err="1"/>
              <a:t>url</a:t>
            </a:r>
            <a:r>
              <a:rPr lang="en-US" dirty="0"/>
              <a:t>',</a:t>
            </a:r>
          </a:p>
          <a:p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c18fb54e_0_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sz="2500"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06" name="Google Shape;106;g77c18fb54e_0_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b="1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url</a:t>
            </a:r>
            <a:r>
              <a:rPr lang="en-US" b="1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.py</a:t>
            </a:r>
            <a:endParaRPr b="1"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cxnSp>
        <p:nvCxnSpPr>
          <p:cNvPr id="107" name="Google Shape;107;g77c18fb54e_0_111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g77c18fb54e_0_111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77c18fb54e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02769" y="1828800"/>
            <a:ext cx="52398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</a:t>
            </a:r>
          </a:p>
          <a:p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r>
              <a:rPr lang="en-US" dirty="0"/>
              <a:t>from </a:t>
            </a:r>
            <a:r>
              <a:rPr lang="en-US" dirty="0" err="1"/>
              <a:t>url</a:t>
            </a:r>
            <a:r>
              <a:rPr lang="en-US" dirty="0"/>
              <a:t> import views</a:t>
            </a:r>
          </a:p>
          <a:p>
            <a:endParaRPr lang="en-US" dirty="0"/>
          </a:p>
          <a:p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),</a:t>
            </a:r>
          </a:p>
          <a:p>
            <a:r>
              <a:rPr lang="en-US" dirty="0"/>
              <a:t>    path('hi/',</a:t>
            </a:r>
            <a:r>
              <a:rPr lang="en-US" dirty="0" err="1"/>
              <a:t>views.hi,name</a:t>
            </a:r>
            <a:r>
              <a:rPr lang="en-US" dirty="0"/>
              <a:t>='hi',),</a:t>
            </a:r>
          </a:p>
          <a:p>
            <a:r>
              <a:rPr lang="en-US" dirty="0"/>
              <a:t>    path('hello/',</a:t>
            </a:r>
            <a:r>
              <a:rPr lang="en-US" dirty="0" err="1"/>
              <a:t>views.hello,name</a:t>
            </a:r>
            <a:r>
              <a:rPr lang="en-US" dirty="0"/>
              <a:t>='hello',),</a:t>
            </a:r>
          </a:p>
          <a:p>
            <a:r>
              <a:rPr lang="en-US" dirty="0"/>
              <a:t>    path('</a:t>
            </a:r>
            <a:r>
              <a:rPr lang="en-US" dirty="0" err="1"/>
              <a:t>rollno</a:t>
            </a:r>
            <a:r>
              <a:rPr lang="en-US" dirty="0"/>
              <a:t>/&lt;</a:t>
            </a:r>
            <a:r>
              <a:rPr lang="en-US" dirty="0" err="1"/>
              <a:t>int:id</a:t>
            </a:r>
            <a:r>
              <a:rPr lang="en-US" dirty="0"/>
              <a:t>&gt;',</a:t>
            </a:r>
            <a:r>
              <a:rPr lang="en-US" dirty="0" err="1"/>
              <a:t>views.rollno,name</a:t>
            </a:r>
            <a:r>
              <a:rPr lang="en-US" dirty="0"/>
              <a:t>='</a:t>
            </a:r>
            <a:r>
              <a:rPr lang="en-US" dirty="0" err="1"/>
              <a:t>rollno</a:t>
            </a:r>
            <a:r>
              <a:rPr lang="en-US" dirty="0"/>
              <a:t>'),</a:t>
            </a:r>
          </a:p>
          <a:p>
            <a:r>
              <a:rPr lang="en-US" dirty="0"/>
              <a:t>    path('</a:t>
            </a:r>
            <a:r>
              <a:rPr lang="en-US" dirty="0" err="1"/>
              <a:t>st</a:t>
            </a:r>
            <a:r>
              <a:rPr lang="en-US" dirty="0"/>
              <a:t>/&lt;</a:t>
            </a:r>
            <a:r>
              <a:rPr lang="en-US" dirty="0" err="1"/>
              <a:t>str:ld</a:t>
            </a:r>
            <a:r>
              <a:rPr lang="en-US" dirty="0"/>
              <a:t>&gt;',</a:t>
            </a:r>
            <a:r>
              <a:rPr lang="en-US" dirty="0" err="1"/>
              <a:t>views.st,name</a:t>
            </a:r>
            <a:r>
              <a:rPr lang="en-US" dirty="0"/>
              <a:t>='</a:t>
            </a:r>
            <a:r>
              <a:rPr lang="en-US" dirty="0" err="1"/>
              <a:t>st</a:t>
            </a:r>
            <a:r>
              <a:rPr lang="en-US" dirty="0"/>
              <a:t>'),</a:t>
            </a:r>
          </a:p>
          <a:p>
            <a:endParaRPr lang="en-US" dirty="0"/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255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c18fb54e_0_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b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sz="2500" b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106" name="Google Shape;106;g77c18fb54e_0_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b="1" dirty="0" smtClean="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Views.py</a:t>
            </a:r>
            <a:endParaRPr b="1"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cxnSp>
        <p:nvCxnSpPr>
          <p:cNvPr id="107" name="Google Shape;107;g77c18fb54e_0_111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g77c18fb54e_0_111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77c18fb54e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393879" y="1869896"/>
            <a:ext cx="48052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</a:t>
            </a:r>
            <a:r>
              <a:rPr lang="en-US" dirty="0" err="1"/>
              <a:t>render,redirect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django.http</a:t>
            </a:r>
            <a:r>
              <a:rPr lang="en-US" dirty="0"/>
              <a:t> import </a:t>
            </a:r>
            <a:r>
              <a:rPr lang="en-US" dirty="0" err="1"/>
              <a:t>HttpResponse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hi(request):</a:t>
            </a:r>
          </a:p>
          <a:p>
            <a:r>
              <a:rPr lang="en-US" dirty="0"/>
              <a:t>	return </a:t>
            </a:r>
            <a:r>
              <a:rPr lang="en-US" dirty="0" err="1"/>
              <a:t>HttpResponse</a:t>
            </a:r>
            <a:r>
              <a:rPr lang="en-US" dirty="0"/>
              <a:t>("""&lt;h2&gt;Hello </a:t>
            </a:r>
            <a:r>
              <a:rPr lang="en-US" dirty="0" smtClean="0"/>
              <a:t>Students&lt;/</a:t>
            </a:r>
            <a:r>
              <a:rPr lang="en-US" dirty="0"/>
              <a:t>h2&gt;""")</a:t>
            </a:r>
          </a:p>
          <a:p>
            <a:r>
              <a:rPr lang="en-US" dirty="0" err="1"/>
              <a:t>def</a:t>
            </a:r>
            <a:r>
              <a:rPr lang="en-US" dirty="0"/>
              <a:t> hello(request):</a:t>
            </a:r>
          </a:p>
          <a:p>
            <a:r>
              <a:rPr lang="en-US" dirty="0"/>
              <a:t>	return </a:t>
            </a:r>
            <a:r>
              <a:rPr lang="en-US" dirty="0" err="1"/>
              <a:t>HttpResponse</a:t>
            </a:r>
            <a:r>
              <a:rPr lang="en-US" dirty="0"/>
              <a:t>("""&lt;h2&gt;Hello </a:t>
            </a:r>
            <a:r>
              <a:rPr lang="en-US" dirty="0" smtClean="0"/>
              <a:t>Students </a:t>
            </a:r>
            <a:r>
              <a:rPr lang="en-US" dirty="0"/>
              <a:t>we are in Hello Function&lt;/h2&gt;""")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(</a:t>
            </a:r>
            <a:r>
              <a:rPr lang="en-US" dirty="0" err="1"/>
              <a:t>reg,id</a:t>
            </a:r>
            <a:r>
              <a:rPr lang="en-US" dirty="0"/>
              <a:t>):</a:t>
            </a:r>
          </a:p>
          <a:p>
            <a:r>
              <a:rPr lang="en-US" dirty="0"/>
              <a:t>	txt = '&lt;h2&gt;This is </a:t>
            </a:r>
            <a:r>
              <a:rPr lang="en-US" dirty="0" err="1"/>
              <a:t>ur</a:t>
            </a:r>
            <a:r>
              <a:rPr lang="en-US" dirty="0"/>
              <a:t> id {} &lt;/h2&gt;'.format(id)</a:t>
            </a:r>
          </a:p>
          <a:p>
            <a:r>
              <a:rPr lang="en-US" dirty="0"/>
              <a:t>	return </a:t>
            </a:r>
            <a:r>
              <a:rPr lang="en-US" dirty="0" err="1"/>
              <a:t>HttpResponse</a:t>
            </a:r>
            <a:r>
              <a:rPr lang="en-US" dirty="0"/>
              <a:t>(txt)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(</a:t>
            </a:r>
            <a:r>
              <a:rPr lang="en-US" dirty="0" err="1"/>
              <a:t>reg,ld</a:t>
            </a:r>
            <a:r>
              <a:rPr lang="en-US" dirty="0"/>
              <a:t>):</a:t>
            </a:r>
          </a:p>
          <a:p>
            <a:r>
              <a:rPr lang="en-US" dirty="0"/>
              <a:t>	txt = '&lt;h2&gt;This is </a:t>
            </a:r>
            <a:r>
              <a:rPr lang="en-US" dirty="0" err="1"/>
              <a:t>ur</a:t>
            </a:r>
            <a:r>
              <a:rPr lang="en-US" dirty="0"/>
              <a:t> id {} &lt;/h2&gt;'.format(</a:t>
            </a:r>
            <a:r>
              <a:rPr lang="en-US" dirty="0" err="1"/>
              <a:t>ld</a:t>
            </a:r>
            <a:r>
              <a:rPr lang="en-US" dirty="0"/>
              <a:t>)</a:t>
            </a:r>
          </a:p>
          <a:p>
            <a:r>
              <a:rPr lang="en-US" dirty="0"/>
              <a:t>	return </a:t>
            </a:r>
            <a:r>
              <a:rPr lang="en-US" dirty="0" err="1"/>
              <a:t>HttpResponse</a:t>
            </a:r>
            <a:r>
              <a:rPr lang="en-US" dirty="0"/>
              <a:t>(txt)</a:t>
            </a:r>
          </a:p>
        </p:txBody>
      </p:sp>
    </p:spTree>
    <p:extLst>
      <p:ext uri="{BB962C8B-B14F-4D97-AF65-F5344CB8AC3E}">
        <p14:creationId xmlns:p14="http://schemas.microsoft.com/office/powerpoint/2010/main" val="32185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c18fb54e_0_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sz="2500"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15" name="Google Shape;115;g77c18fb54e_0_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Message-: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filling data into the various user input fileds in forms,when u click on submit,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data will be stored into the server.server will checkout the data,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will shows the alert message depends on(success,warning,info,error) then it will show on  the top  one-time notification is called message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import messages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django.contrib import messages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Types of Messages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Constant               	Tag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DEBUG              	debug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g77c18fb54e_0_119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g77c18fb54e_0_119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77c18fb54e_0_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647</Words>
  <Application>Microsoft Office PowerPoint</Application>
  <PresentationFormat>On-screen Show (16:9)</PresentationFormat>
  <Paragraphs>147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Montserrat Medium</vt:lpstr>
      <vt:lpstr>Roboto</vt:lpstr>
      <vt:lpstr>Montserrat</vt:lpstr>
      <vt:lpstr>Alfa Slab One</vt:lpstr>
      <vt:lpstr>Arial</vt:lpstr>
      <vt:lpstr>Proxima Nova</vt:lpstr>
      <vt:lpstr>Gameday</vt:lpstr>
      <vt:lpstr>PowerPoint Presentation</vt:lpstr>
      <vt:lpstr>Django </vt:lpstr>
      <vt:lpstr>Django </vt:lpstr>
      <vt:lpstr>Django </vt:lpstr>
      <vt:lpstr>Django </vt:lpstr>
      <vt:lpstr>Django </vt:lpstr>
      <vt:lpstr>Django </vt:lpstr>
      <vt:lpstr>Django </vt:lpstr>
      <vt:lpstr>Django </vt:lpstr>
      <vt:lpstr>Django </vt:lpstr>
      <vt:lpstr>Django </vt:lpstr>
      <vt:lpstr>main.html  </vt:lpstr>
      <vt:lpstr>Wel.html</vt:lpstr>
      <vt:lpstr>url.py </vt:lpstr>
      <vt:lpstr>Views.py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swamy kankipati</dc:creator>
  <cp:lastModifiedBy>swamy kankipati</cp:lastModifiedBy>
  <cp:revision>8</cp:revision>
  <dcterms:modified xsi:type="dcterms:W3CDTF">2020-05-18T14:27:02Z</dcterms:modified>
</cp:coreProperties>
</file>