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59" r:id="rId10"/>
  </p:sldIdLst>
  <p:sldSz cx="9144000" cy="5143500" type="screen16x9"/>
  <p:notesSz cx="6858000" cy="9144000"/>
  <p:embeddedFontLst>
    <p:embeddedFont>
      <p:font typeface="Roboto Medium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boto Black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565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37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20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9a13d7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79a13d76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64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9a13d7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79a13d76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83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9a13d7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79a13d76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93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9a13d7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79a13d76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771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9a13d7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79a13d76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176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9a13d7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779a13d76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87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67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510400"/>
            <a:ext cx="9144000" cy="24630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454650" y="2229725"/>
            <a:ext cx="56895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2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r>
              <a:rPr lang="en" sz="42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React Js</a:t>
            </a:r>
            <a:r>
              <a:rPr lang="en" sz="4200" b="1" i="0" u="none" strike="noStrike" cap="none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42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/&gt;</a:t>
            </a:r>
            <a:endParaRPr sz="42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200" b="1" i="0" u="none" strike="noStrike" cap="none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2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Gopi M</a:t>
            </a:r>
            <a:r>
              <a:rPr lang="en" sz="2200" b="1" i="0" u="none" strike="noStrike" cap="none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2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31425" y="419925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25"/>
            <a:ext cx="3132600" cy="5143500"/>
          </a:xfrm>
          <a:prstGeom prst="flowChartDelay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75" y="419925"/>
            <a:ext cx="1476950" cy="13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175" y="3182750"/>
            <a:ext cx="1137550" cy="11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17725" y="517525"/>
            <a:ext cx="73785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5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React </a:t>
            </a:r>
            <a:r>
              <a:rPr lang="en-US" sz="2500" b="1" dirty="0" err="1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Js</a:t>
            </a:r>
            <a:r>
              <a:rPr lang="en-US" sz="25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177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React Installation </a:t>
            </a:r>
            <a:endParaRPr lang="en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indent="-285750"/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Link for 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installation 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https://nodejs.org/en/ </a:t>
            </a:r>
            <a:endParaRPr lang="en-US" dirty="0" smtClean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indent="-285750"/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 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--version 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npm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–version, 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npm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create-react-app </a:t>
            </a:r>
            <a:r>
              <a:rPr lang="en-US" dirty="0" err="1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appname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</a:p>
          <a:p>
            <a:pPr marL="285750" indent="-285750"/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cd 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appname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,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npm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start  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url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like  127.0.0.8000</a:t>
            </a:r>
            <a:endParaRPr lang="en-US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indent="-285750"/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open 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text editor </a:t>
            </a:r>
            <a:r>
              <a:rPr lang="en-US" dirty="0" err="1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sublime,or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Atom, link https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://www.sublimetext.com/3</a:t>
            </a:r>
          </a:p>
          <a:p>
            <a:pPr marL="285750" indent="-285750"/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open 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sublime go to file select </a:t>
            </a:r>
            <a:r>
              <a:rPr lang="en-US" dirty="0" err="1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appname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folider</a:t>
            </a:r>
            <a:endParaRPr lang="en-US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indent="-285750"/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file 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structures like is</a:t>
            </a:r>
          </a:p>
          <a:p>
            <a:pPr marL="285750" indent="-285750"/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node_modules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, public ,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src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/app.css,app.js,apptest.js, 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etc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</a:p>
          <a:p>
            <a:pPr marL="285750" indent="-285750"/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if 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need more files or </a:t>
            </a:r>
            <a:r>
              <a:rPr lang="en-US" dirty="0" err="1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folider</a:t>
            </a:r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we 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can , 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gitignore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, </a:t>
            </a:r>
          </a:p>
          <a:p>
            <a:pPr marL="285750" indent="-285750"/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package-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lock.json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,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package.json</a:t>
            </a:r>
            <a:endParaRPr lang="en-US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0"/>
            <a:ext cx="217800" cy="51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17725" y="517525"/>
            <a:ext cx="73785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React Components</a:t>
            </a:r>
            <a:endParaRPr sz="2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177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Components  they are two types </a:t>
            </a:r>
            <a:r>
              <a:rPr lang="en-US" dirty="0" err="1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Functional,Class</a:t>
            </a:r>
            <a:r>
              <a:rPr lang="en-US" dirty="0" smtClean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>
                <a:latin typeface="Roboto" panose="020B0604020202020204" charset="0"/>
                <a:ea typeface="Roboto" panose="020B0604020202020204" charset="0"/>
              </a:rPr>
              <a:t>Rule:the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component's name must start with an upper case letter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.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Components are independent and 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reusable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of </a:t>
            </a:r>
            <a:r>
              <a:rPr lang="en-US" dirty="0" err="1" smtClean="0">
                <a:latin typeface="Roboto" panose="020B0604020202020204" charset="0"/>
                <a:ea typeface="Roboto" panose="020B0604020202020204" charset="0"/>
              </a:rPr>
              <a:t>code.its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returns 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HTML Elements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via a render function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lvl="0" indent="0"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function Welcome(props) {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return &lt;h1&gt;Hello, {props.name}&lt;/h1&gt;;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Roboto" panose="020B0604020202020204" charset="0"/>
              <a:ea typeface="Roboto" panose="020B0604020202020204" charset="0"/>
              <a:cs typeface="Roboto Medium"/>
              <a:sym typeface="Roboto Medium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217800" cy="51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17725" y="517525"/>
            <a:ext cx="73785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React Components </a:t>
            </a:r>
            <a:endParaRPr sz="2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177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Functional components</a:t>
            </a:r>
          </a:p>
          <a:p>
            <a:pPr marL="0" indent="0">
              <a:buNone/>
            </a:pPr>
            <a:r>
              <a:rPr lang="en-US" dirty="0"/>
              <a:t>A functional component is just a plain JavaScript function which accepts props as an argument and returns a React </a:t>
            </a:r>
            <a:r>
              <a:rPr lang="en-US" dirty="0" smtClean="0"/>
              <a:t>element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Function Welcome(props){</a:t>
            </a:r>
          </a:p>
          <a:p>
            <a:pPr marL="0" indent="0">
              <a:buNone/>
            </a:pPr>
            <a:r>
              <a:rPr lang="en-US" dirty="0" smtClean="0"/>
              <a:t>return &lt;h1&gt;Hello World&lt;h1&gt; </a:t>
            </a:r>
          </a:p>
          <a:p>
            <a:pPr marL="0" indent="0">
              <a:buNone/>
            </a:pPr>
            <a:r>
              <a:rPr lang="en-US" dirty="0" smtClean="0"/>
              <a:t>Props.name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Roboto Medium"/>
              <a:cs typeface="Times New Roman" panose="02020603050405020304" pitchFamily="18" charset="0"/>
              <a:sym typeface="Roboto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217800" cy="51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48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17725" y="517525"/>
            <a:ext cx="73785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React Components </a:t>
            </a:r>
            <a:endParaRPr sz="2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177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Class Components </a:t>
            </a:r>
          </a:p>
          <a:p>
            <a:pPr marL="0" indent="0">
              <a:buNone/>
            </a:pPr>
            <a:r>
              <a:rPr lang="en-US" dirty="0"/>
              <a:t>A class component requires you to extend from </a:t>
            </a:r>
            <a:r>
              <a:rPr lang="en-US" dirty="0" err="1"/>
              <a:t>React.Component</a:t>
            </a:r>
            <a:r>
              <a:rPr lang="en-US" dirty="0"/>
              <a:t> and create a render function which returns a React element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// MyComponent.js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React, { Component } from 'react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/>
              <a:t>extends Component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render()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return (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&lt;div&gt;&lt;h1&gt;Hello World&lt;/h1&gt;.&lt;/</a:t>
            </a:r>
            <a:r>
              <a:rPr lang="en-US" dirty="0"/>
              <a:t>div&gt;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} export default </a:t>
            </a:r>
            <a:r>
              <a:rPr lang="en-US" dirty="0" err="1" smtClean="0"/>
              <a:t>ClassName</a:t>
            </a:r>
            <a:r>
              <a:rPr lang="en-US" dirty="0" smtClean="0"/>
              <a:t>; 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Roboto Medium"/>
              <a:cs typeface="Times New Roman" panose="02020603050405020304" pitchFamily="18" charset="0"/>
              <a:sym typeface="Roboto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217800" cy="51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83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17725" y="517525"/>
            <a:ext cx="73785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React Components </a:t>
            </a:r>
            <a:endParaRPr sz="2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177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Styling Components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 Easy to apply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css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 styles</a:t>
            </a:r>
          </a:p>
          <a:p>
            <a:pPr marL="0" indent="0">
              <a:buNone/>
            </a:pPr>
            <a:r>
              <a:rPr lang="en-US" b="1" dirty="0"/>
              <a:t>Installing </a:t>
            </a:r>
            <a:r>
              <a:rPr lang="en-US" b="1" dirty="0" smtClean="0"/>
              <a:t>styled-components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npm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 install --save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styled-components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Ex: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 Title = styled.h1`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  font-size: 1.5em;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  text-align: center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;                                                      </a:t>
            </a:r>
            <a:r>
              <a:rPr lang="en-US" b="1" dirty="0" smtClean="0"/>
              <a:t>Hello </a:t>
            </a:r>
            <a:r>
              <a:rPr lang="en-US" b="1" dirty="0"/>
              <a:t>World</a:t>
            </a:r>
            <a:r>
              <a:rPr lang="en-US" b="1" dirty="0" smtClean="0"/>
              <a:t>!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Roboto Medium"/>
              <a:cs typeface="Times New Roman" panose="02020603050405020304" pitchFamily="18" charset="0"/>
              <a:sym typeface="Roboto Mediu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  color: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palevioletred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`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Roboto Medium"/>
              <a:cs typeface="Times New Roman" panose="02020603050405020304" pitchFamily="18" charset="0"/>
              <a:sym typeface="Roboto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217800" cy="51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034337" y="3143892"/>
            <a:ext cx="1520575" cy="3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1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17725" y="517525"/>
            <a:ext cx="73785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React Components </a:t>
            </a:r>
            <a:endParaRPr sz="2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177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Inline </a:t>
            </a:r>
            <a:r>
              <a:rPr lang="en-US" sz="1400" dirty="0" smtClean="0"/>
              <a:t>CSS  </a:t>
            </a:r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styling </a:t>
            </a:r>
            <a:r>
              <a:rPr lang="en-US" sz="1400" dirty="0"/>
              <a:t>sent to the element directly using the </a:t>
            </a:r>
            <a:r>
              <a:rPr lang="en-US" sz="1400" dirty="0" smtClean="0"/>
              <a:t>HTM &lt;h1 style=“color”&gt;&lt;/h1&gt;</a:t>
            </a:r>
            <a:endParaRPr lang="en-US" sz="1400" dirty="0"/>
          </a:p>
          <a:p>
            <a:r>
              <a:rPr lang="en-US" sz="1400" dirty="0"/>
              <a:t>Normal </a:t>
            </a:r>
            <a:r>
              <a:rPr lang="en-US" sz="1400" dirty="0" smtClean="0"/>
              <a:t>CSS: </a:t>
            </a:r>
          </a:p>
          <a:p>
            <a:pPr marL="114300" indent="0">
              <a:buNone/>
            </a:pPr>
            <a:r>
              <a:rPr lang="en-US" sz="1400" dirty="0" smtClean="0"/>
              <a:t>which </a:t>
            </a:r>
            <a:r>
              <a:rPr lang="en-US" sz="1400" dirty="0"/>
              <a:t>is applied directly to the particular </a:t>
            </a:r>
            <a:r>
              <a:rPr lang="en-US" sz="1400" dirty="0" smtClean="0"/>
              <a:t>element h1{ </a:t>
            </a:r>
            <a:r>
              <a:rPr lang="en-US" sz="1400" dirty="0" err="1" smtClean="0"/>
              <a:t>color:blue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CSS in </a:t>
            </a:r>
            <a:r>
              <a:rPr lang="en-US" sz="1400" dirty="0"/>
              <a:t>JS 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err="1" smtClean="0"/>
              <a:t>jss</a:t>
            </a:r>
            <a:r>
              <a:rPr lang="en-US" sz="1400" dirty="0"/>
              <a:t>, </a:t>
            </a:r>
            <a:r>
              <a:rPr lang="en-US" sz="1400" dirty="0" err="1"/>
              <a:t>jss</a:t>
            </a:r>
            <a:r>
              <a:rPr lang="en-US" sz="1400" dirty="0"/>
              <a:t>-preset-default, </a:t>
            </a:r>
            <a:r>
              <a:rPr lang="en-US" sz="1400" dirty="0" err="1" smtClean="0"/>
              <a:t>jss</a:t>
            </a:r>
            <a:r>
              <a:rPr lang="en-US" sz="1400" dirty="0" smtClean="0"/>
              <a:t>-cli,   </a:t>
            </a:r>
            <a:r>
              <a:rPr lang="en-US" sz="1400" dirty="0" err="1" smtClean="0"/>
              <a:t>const</a:t>
            </a:r>
            <a:r>
              <a:rPr lang="en-US" sz="1400" dirty="0" smtClean="0"/>
              <a:t>= </a:t>
            </a:r>
            <a:r>
              <a:rPr lang="en-US" sz="1400" dirty="0" err="1" smtClean="0"/>
              <a:t>mybutton</a:t>
            </a:r>
            <a:r>
              <a:rPr lang="en-US" sz="1400" dirty="0" smtClean="0"/>
              <a:t>{</a:t>
            </a:r>
            <a:r>
              <a:rPr lang="en-US" sz="1400" dirty="0" err="1" smtClean="0"/>
              <a:t>color:blue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Styled </a:t>
            </a:r>
            <a:r>
              <a:rPr lang="en-US" sz="1400" dirty="0" smtClean="0"/>
              <a:t>Components </a:t>
            </a:r>
          </a:p>
          <a:p>
            <a:pPr marL="11430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import styled, { </a:t>
            </a:r>
            <a:r>
              <a:rPr lang="en-US" sz="1400" dirty="0" err="1"/>
              <a:t>css</a:t>
            </a:r>
            <a:r>
              <a:rPr lang="en-US" sz="1400" dirty="0"/>
              <a:t> } from "styled-components"; </a:t>
            </a:r>
            <a:r>
              <a:rPr lang="en-US" sz="1400" dirty="0" err="1"/>
              <a:t>const</a:t>
            </a:r>
            <a:r>
              <a:rPr lang="en-US" sz="1400" dirty="0"/>
              <a:t> Button = </a:t>
            </a:r>
            <a:r>
              <a:rPr lang="en-US" sz="1400" dirty="0" err="1" smtClean="0"/>
              <a:t>styled.button</a:t>
            </a:r>
            <a:r>
              <a:rPr lang="en-US" sz="1400" dirty="0" smtClean="0"/>
              <a:t>{</a:t>
            </a:r>
            <a:r>
              <a:rPr lang="en-US" sz="1400" dirty="0" err="1" smtClean="0"/>
              <a:t>color:blue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CSS </a:t>
            </a:r>
            <a:r>
              <a:rPr lang="en-US" sz="1400" dirty="0" smtClean="0"/>
              <a:t>Modules</a:t>
            </a:r>
          </a:p>
          <a:p>
            <a:pPr marL="114300" indent="0">
              <a:buNone/>
            </a:pPr>
            <a:r>
              <a:rPr lang="en-US" sz="1400" dirty="0"/>
              <a:t>import style from "./panel.css</a:t>
            </a:r>
            <a:r>
              <a:rPr lang="en-US" sz="1400" dirty="0" smtClean="0"/>
              <a:t>"; </a:t>
            </a:r>
            <a:r>
              <a:rPr lang="en-US" sz="1400" dirty="0"/>
              <a:t>adding </a:t>
            </a:r>
            <a:r>
              <a:rPr lang="en-US" sz="1400" dirty="0" err="1"/>
              <a:t>css</a:t>
            </a:r>
            <a:r>
              <a:rPr lang="en-US" sz="1400" dirty="0"/>
              <a:t> </a:t>
            </a:r>
            <a:r>
              <a:rPr lang="en-US" sz="1400" dirty="0" smtClean="0"/>
              <a:t>file</a:t>
            </a:r>
            <a:endParaRPr lang="en-US" sz="1400" dirty="0"/>
          </a:p>
          <a:p>
            <a:r>
              <a:rPr lang="en-US" sz="1400" dirty="0"/>
              <a:t>Less  </a:t>
            </a:r>
            <a:r>
              <a:rPr lang="en-US" sz="1400" dirty="0" smtClean="0"/>
              <a:t> import less @pale-green-color</a:t>
            </a:r>
            <a:r>
              <a:rPr lang="en-US" sz="1400" dirty="0"/>
              <a:t>: #4D926F;</a:t>
            </a:r>
          </a:p>
          <a:p>
            <a:r>
              <a:rPr lang="en-US" sz="1400" dirty="0"/>
              <a:t>h2 {</a:t>
            </a:r>
          </a:p>
          <a:p>
            <a:r>
              <a:rPr lang="en-US" sz="1400" dirty="0"/>
              <a:t>  color: @pale-green-color</a:t>
            </a:r>
            <a:r>
              <a:rPr lang="en-US" sz="1400" dirty="0" smtClean="0"/>
              <a:t>;}</a:t>
            </a:r>
            <a:endParaRPr lang="en-US" sz="1400" dirty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`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Roboto Medium"/>
              <a:cs typeface="Times New Roman" panose="02020603050405020304" pitchFamily="18" charset="0"/>
              <a:sym typeface="Roboto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217800" cy="51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50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17725" y="517525"/>
            <a:ext cx="73785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5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React Components </a:t>
            </a:r>
            <a:endParaRPr sz="25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177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Sass &amp; SCSS node-sass  </a:t>
            </a:r>
          </a:p>
          <a:p>
            <a:pPr marL="114300" indent="0">
              <a:buNone/>
            </a:pPr>
            <a:r>
              <a:rPr lang="en-US" sz="1400" dirty="0"/>
              <a:t>$h1:$font; </a:t>
            </a:r>
          </a:p>
          <a:p>
            <a:pPr marL="114300" indent="0">
              <a:buNone/>
            </a:pPr>
            <a:r>
              <a:rPr lang="en-US" sz="1400" dirty="0"/>
              <a:t>$h1:color: #333;</a:t>
            </a:r>
          </a:p>
          <a:p>
            <a:pPr marL="114300" indent="0">
              <a:buNone/>
            </a:pPr>
            <a:r>
              <a:rPr lang="en-US" sz="1400" dirty="0"/>
              <a:t>h1{</a:t>
            </a:r>
          </a:p>
          <a:p>
            <a:pPr marL="114300" indent="0">
              <a:buNone/>
            </a:pPr>
            <a:r>
              <a:rPr lang="en-US" sz="1400" dirty="0"/>
              <a:t> font: 100% $font-stack;</a:t>
            </a:r>
          </a:p>
          <a:p>
            <a:pPr marL="114300" indent="0">
              <a:buNone/>
            </a:pPr>
            <a:r>
              <a:rPr lang="en-US" sz="1400" dirty="0"/>
              <a:t>color: $primary-color;</a:t>
            </a:r>
          </a:p>
          <a:p>
            <a:pPr marL="114300" indent="0">
              <a:buNone/>
            </a:pPr>
            <a:r>
              <a:rPr lang="en-US" sz="1400" dirty="0" smtClean="0"/>
              <a:t>}</a:t>
            </a:r>
          </a:p>
          <a:p>
            <a:pPr marL="11430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`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Stylable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Roboto Medium"/>
              <a:cs typeface="Times New Roman" panose="02020603050405020304" pitchFamily="18" charset="0"/>
              <a:sym typeface="Roboto Mediu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@namespace "Page";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 Medium"/>
                <a:cs typeface="Times New Roman" panose="02020603050405020304" pitchFamily="18" charset="0"/>
                <a:sym typeface="Roboto Medium"/>
              </a:rPr>
              <a:t>:import {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Roboto Medium"/>
              <a:cs typeface="Times New Roman" panose="02020603050405020304" pitchFamily="18" charset="0"/>
              <a:sym typeface="Roboto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217800" cy="517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1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9850" y="152400"/>
            <a:ext cx="881750" cy="8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052125" y="1036600"/>
            <a:ext cx="4890300" cy="1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597700" y="1527625"/>
            <a:ext cx="7546200" cy="22764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351225" y="2187350"/>
            <a:ext cx="52680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&lt; </a:t>
            </a:r>
            <a:r>
              <a:rPr lang="en" sz="4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THANK YOU  /&gt;</a:t>
            </a:r>
            <a:endParaRPr sz="42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0" y="4453100"/>
            <a:ext cx="9194100" cy="690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0" y="4424300"/>
            <a:ext cx="9144000" cy="74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Slides created, maintained and distributed by</a:t>
            </a:r>
            <a:br>
              <a:rPr lang="en" sz="1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Android Team - Andhra Pradesh State Skill Development Corporation</a:t>
            </a:r>
            <a:br>
              <a:rPr lang="en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(All these Slides are open source)</a:t>
            </a:r>
            <a:endParaRPr sz="9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86750" y="133350"/>
            <a:ext cx="42045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422</Words>
  <Application>Microsoft Office PowerPoint</Application>
  <PresentationFormat>On-screen Show (16:9)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Arial</vt:lpstr>
      <vt:lpstr>Roboto Medium</vt:lpstr>
      <vt:lpstr>Montserrat</vt:lpstr>
      <vt:lpstr>Roboto</vt:lpstr>
      <vt:lpstr>Roboto Black</vt:lpstr>
      <vt:lpstr>Simple Light</vt:lpstr>
      <vt:lpstr>PowerPoint Presentation</vt:lpstr>
      <vt:lpstr>React Js </vt:lpstr>
      <vt:lpstr>React Components</vt:lpstr>
      <vt:lpstr>React Components </vt:lpstr>
      <vt:lpstr>React Components </vt:lpstr>
      <vt:lpstr>React Components </vt:lpstr>
      <vt:lpstr>React Components </vt:lpstr>
      <vt:lpstr>React Components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swamy kankipati</dc:creator>
  <cp:lastModifiedBy>swamy kankipati</cp:lastModifiedBy>
  <cp:revision>18</cp:revision>
  <dcterms:modified xsi:type="dcterms:W3CDTF">2020-05-14T15:37:17Z</dcterms:modified>
</cp:coreProperties>
</file>