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812" y="2213452"/>
            <a:ext cx="6919275" cy="243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20" name="Google Shape;2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24" name="Google Shape;24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3"/>
          <p:cNvGrpSpPr/>
          <p:nvPr/>
        </p:nvGrpSpPr>
        <p:grpSpPr>
          <a:xfrm>
            <a:off x="0" y="9429"/>
            <a:ext cx="1608943" cy="6839144"/>
            <a:chOff x="0" y="9429"/>
            <a:chExt cx="1608943" cy="6839144"/>
          </a:xfrm>
        </p:grpSpPr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 rot="10800000">
            <a:off x="10549328" y="0"/>
            <a:ext cx="1608943" cy="6839144"/>
            <a:chOff x="0" y="9429"/>
            <a:chExt cx="1608943" cy="6839144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5400000">
            <a:off x="-1030206" y="1039634"/>
            <a:ext cx="3201056" cy="11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4">
            <a:alphaModFix/>
          </a:blip>
          <a:srcRect b="0" l="50000" r="0" t="55842"/>
          <a:stretch/>
        </p:blipFill>
        <p:spPr>
          <a:xfrm rot="-5400000">
            <a:off x="-796056" y="4443574"/>
            <a:ext cx="3201056" cy="16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-5400000">
            <a:off x="9987420" y="4668294"/>
            <a:ext cx="3201056" cy="11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5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53" name="Google Shape;53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57" name="Google Shape;57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46Afa4KpmVA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ru-RU"/>
              <a:t>Приложение-тест</a:t>
            </a:r>
            <a:endParaRPr/>
          </a:p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/>
              <a:t>для создания и редактирования тестов</a:t>
            </a:r>
            <a:endParaRPr/>
          </a:p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11.01.2021</a:t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Заголовок</a:t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10451429" y="3983488"/>
            <a:ext cx="130630" cy="563076"/>
            <a:chOff x="7081442" y="2246001"/>
            <a:chExt cx="130630" cy="563076"/>
          </a:xfrm>
        </p:grpSpPr>
        <p:sp>
          <p:nvSpPr>
            <p:cNvPr id="80" name="Google Shape;80;p9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11.01.2021</a:t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5" name="Google Shape;85;p9" title="Screenrecorder 2021 05 28 21 51 21 2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401" y="1094675"/>
            <a:ext cx="7249750" cy="54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4294967295" type="dt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11.01.2021</a:t>
            </a:r>
            <a:endParaRPr/>
          </a:p>
        </p:txBody>
      </p:sp>
      <p:sp>
        <p:nvSpPr>
          <p:cNvPr id="91" name="Google Shape;91;p10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6174" y="3239207"/>
            <a:ext cx="2479652" cy="37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