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67" r:id="rId6"/>
    <p:sldId id="361" r:id="rId7"/>
    <p:sldId id="366" r:id="rId8"/>
    <p:sldId id="354" r:id="rId9"/>
    <p:sldId id="353" r:id="rId10"/>
    <p:sldId id="364" r:id="rId11"/>
    <p:sldId id="368" r:id="rId12"/>
    <p:sldId id="369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5226" autoAdjust="0"/>
  </p:normalViewPr>
  <p:slideViewPr>
    <p:cSldViewPr snapToGrid="0">
      <p:cViewPr varScale="1">
        <p:scale>
          <a:sx n="119" d="100"/>
          <a:sy n="119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04/06/2023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18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4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9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326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29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231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88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4 juin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4 juin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4 juin 2023</a:t>
            </a:fld>
            <a:endParaRPr lang="fr-FR" noProof="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4 juin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4 juin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 dirty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4 juin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fr-FR" sz="4800" dirty="0"/>
              <a:t>Génie Logiciel et Modélisation UML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fr-FR" dirty="0">
                <a:latin typeface="+mj-lt"/>
              </a:rPr>
              <a:t>Alexandre BIAUD, Swan MAILLAR, Clément GIRAUDON, Hugo WARIN</a:t>
            </a:r>
            <a:endParaRPr lang="fr-FR" dirty="0"/>
          </a:p>
          <a:p>
            <a:pPr rtl="0"/>
            <a:r>
              <a:rPr lang="fr-FR" dirty="0"/>
              <a:t>6 juin 2023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diagramme, croquis, dessin&#10;&#10;Description générée automatiquement">
            <a:extLst>
              <a:ext uri="{FF2B5EF4-FFF2-40B4-BE49-F238E27FC236}">
                <a16:creationId xmlns:a16="http://schemas.microsoft.com/office/drawing/2014/main" id="{8A56E30E-39D5-436D-5D0A-C66F22D9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44" y="1118917"/>
            <a:ext cx="7490706" cy="5337128"/>
          </a:xfrm>
          <a:prstGeom prst="rect">
            <a:avLst/>
          </a:prstGeo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28" y="429884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Use-Case Diagram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7A9EC786-545E-4130-8BF3-1D77412435BA}" type="datetime4">
              <a:rPr lang="fr-FR" smtClean="0"/>
              <a:pPr rtl="0">
                <a:spcAft>
                  <a:spcPts val="600"/>
                </a:spcAft>
              </a:pPr>
              <a:t>4 juin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 err="1"/>
              <a:t>AirWatcher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2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276D9C-0733-1282-1D30-BAF2BB2B71D0}"/>
              </a:ext>
            </a:extLst>
          </p:cNvPr>
          <p:cNvSpPr/>
          <p:nvPr/>
        </p:nvSpPr>
        <p:spPr>
          <a:xfrm>
            <a:off x="858253" y="1724526"/>
            <a:ext cx="2430379" cy="489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3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208576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Définition du besoin</a:t>
            </a:r>
            <a:br>
              <a:rPr lang="fr-FR" dirty="0"/>
            </a:br>
            <a:r>
              <a:rPr lang="fr-FR" dirty="0"/>
              <a:t>fonctionnel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Authentifier l’utilisateur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Détecter un capteur dysfonctionnel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Connaitre la qualité de l’air en un point précis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9E50CD6-4086-4F74-BE9D-7473625CEF13}" type="datetime4">
              <a:rPr lang="fr-FR" smtClean="0"/>
              <a:t>4 juin 2023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7FBF950-77F9-5573-000D-04EABD7E8106}"/>
              </a:ext>
            </a:extLst>
          </p:cNvPr>
          <p:cNvSpPr txBox="1"/>
          <p:nvPr/>
        </p:nvSpPr>
        <p:spPr>
          <a:xfrm>
            <a:off x="6759146" y="1351027"/>
            <a:ext cx="4572001" cy="4155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Détecter un capteur dysfonctionnel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400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Accès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: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Gouvernement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uniquement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Description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: 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le logiciel va étudier tous les capteurs présents dans la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base de données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 et chercher des anomalies pour identifier un capteur défectueux. Nous utiliserons la méthode suivante 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Pour un capteur donné, on regarde les valeurs des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 capteurs les plus proches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(calcul de la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moyenne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et de l’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écart-type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pour chacune des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 catégories de polluants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et on vérifie que pour chaque catégorie, la valeur du capteur est comprise dans moyenne +/- écart-type.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 faut faire attention de ne pas compter les capteurs dysfonctionnels parmi les capteurs environnants.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208576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Définition du besoin</a:t>
            </a:r>
            <a:br>
              <a:rPr lang="fr-FR" dirty="0"/>
            </a:br>
            <a:r>
              <a:rPr lang="fr-FR" dirty="0"/>
              <a:t>non-fonctionnel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Modification des données interdites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Accès aux données en temps réel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Temps d’exécution optimale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Sécurité des données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9E50CD6-4086-4F74-BE9D-7473625CEF13}" type="datetime4">
              <a:rPr lang="fr-FR" smtClean="0"/>
              <a:t>4 juin 2023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BE7A6D-FD48-572F-FFA8-BD228C7492AA}"/>
              </a:ext>
            </a:extLst>
          </p:cNvPr>
          <p:cNvSpPr txBox="1"/>
          <p:nvPr/>
        </p:nvSpPr>
        <p:spPr>
          <a:xfrm>
            <a:off x="6667500" y="2289363"/>
            <a:ext cx="4572001" cy="192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fr-FR" sz="1800" b="1" dirty="0">
                <a:solidFill>
                  <a:schemeClr val="tx2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L’application doit pouvoir accéder aux données des capteurs en temps réel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400" b="1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Description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: L’application aura accès à une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 locale 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qui sera une copie de la base de données. La copie est réalisée toutes les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15 minutes 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pour que les données soient pertinentes.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Rapport annuel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183E240-8096-4ECB-824A-3842611DC113}" type="datetime4">
              <a:rPr lang="fr-FR" smtClean="0"/>
              <a:t>4 juin 2023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7D75DFA0-A0AE-1509-61D6-E44F1CA3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6" y="278129"/>
            <a:ext cx="5570127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classes</a:t>
            </a:r>
          </a:p>
        </p:txBody>
      </p:sp>
      <p:pic>
        <p:nvPicPr>
          <p:cNvPr id="14" name="Image 13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6A3B8500-521E-920D-D7EE-7CD41300D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20" y="826771"/>
            <a:ext cx="8750803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diagramme, Parallèle, Plan&#10;&#10;Description générée automatiquement">
            <a:extLst>
              <a:ext uri="{FF2B5EF4-FFF2-40B4-BE49-F238E27FC236}">
                <a16:creationId xmlns:a16="http://schemas.microsoft.com/office/drawing/2014/main" id="{E61B3BEF-8741-668F-DA95-E7CA19A3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8" y="2232660"/>
            <a:ext cx="4742815" cy="3106544"/>
          </a:xfrm>
          <a:prstGeom prst="rect">
            <a:avLst/>
          </a:prstGeo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700" dirty="0"/>
              <a:t>Décomposition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7A9EC786-545E-4130-8BF3-1D77412435BA}" type="datetime4">
              <a:rPr lang="fr-FR" smtClean="0"/>
              <a:pPr rtl="0">
                <a:spcAft>
                  <a:spcPts val="600"/>
                </a:spcAft>
              </a:pPr>
              <a:t>4 juin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 err="1"/>
              <a:t>AirWatcher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13" name="Image 12" descr="Une image contenant Rectangl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A1BD8FF7-4383-33A0-1AFA-0E098854D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504361"/>
            <a:ext cx="5992727" cy="38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118566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Diagramme de séquence</a:t>
            </a:r>
            <a:br>
              <a:rPr lang="fr-FR" dirty="0"/>
            </a:br>
            <a:r>
              <a:rPr lang="fr-FR" sz="2700" b="0" i="1" dirty="0"/>
              <a:t>Détection d’un capteur dysfonctionnel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4 juin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118566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Procédure de test</a:t>
            </a:r>
            <a:br>
              <a:rPr lang="fr-FR" dirty="0"/>
            </a:br>
            <a:r>
              <a:rPr lang="fr-FR" sz="2700" b="0" i="1" dirty="0"/>
              <a:t>Détection d’un capteur dysfonctionnel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4 juin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71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118566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Algorithme pseudo-code</a:t>
            </a:r>
            <a:br>
              <a:rPr lang="fr-FR" dirty="0"/>
            </a:br>
            <a:r>
              <a:rPr lang="fr-FR" sz="2700" b="0" i="1" dirty="0"/>
              <a:t>Détection d’un capteur dysfonctionnel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4 juin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87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06DFD251-222A-4452-8496-9F2CF7E3DE5B}" vid="{41331B5A-6860-4ABD-9857-B75B07E7B56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annuelle – Géométrique</Template>
  <TotalTime>38</TotalTime>
  <Words>275</Words>
  <Application>Microsoft Office PowerPoint</Application>
  <PresentationFormat>Grand écran</PresentationFormat>
  <Paragraphs>61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Franklin Gothic Demi</vt:lpstr>
      <vt:lpstr>Wingdings</vt:lpstr>
      <vt:lpstr>Thème1</vt:lpstr>
      <vt:lpstr>Génie Logiciel et Modélisation UML</vt:lpstr>
      <vt:lpstr>Use-Case Diagram</vt:lpstr>
      <vt:lpstr>Définition du besoin fonctionnel</vt:lpstr>
      <vt:lpstr>Définition du besoin non-fonctionnel</vt:lpstr>
      <vt:lpstr>Diagramme de classes</vt:lpstr>
      <vt:lpstr>Décomposition</vt:lpstr>
      <vt:lpstr>Diagramme de séquence Détection d’un capteur dysfonctionnel</vt:lpstr>
      <vt:lpstr>Procédure de test Détection d’un capteur dysfonctionnel</vt:lpstr>
      <vt:lpstr>Algorithme pseudo-code Détection d’un capteur dysfonctionnel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et Modélisation UML</dc:title>
  <dc:creator>Alexandre Biaud</dc:creator>
  <cp:lastModifiedBy>Alexandre Biaud</cp:lastModifiedBy>
  <cp:revision>2</cp:revision>
  <dcterms:created xsi:type="dcterms:W3CDTF">2023-06-04T12:59:16Z</dcterms:created>
  <dcterms:modified xsi:type="dcterms:W3CDTF">2023-06-04T13:38:16Z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