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7" r:id="rId6"/>
    <p:sldId id="361" r:id="rId7"/>
    <p:sldId id="366" r:id="rId8"/>
    <p:sldId id="354" r:id="rId9"/>
    <p:sldId id="353" r:id="rId10"/>
    <p:sldId id="364" r:id="rId11"/>
    <p:sldId id="370" r:id="rId12"/>
    <p:sldId id="371" r:id="rId13"/>
    <p:sldId id="368" r:id="rId14"/>
    <p:sldId id="369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834D0-51B1-4282-95D1-C0B8D67384F1}" v="4" dt="2023-06-06T11:39:4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 Giraudon" userId="49dee31732ae638a" providerId="LiveId" clId="{108834D0-51B1-4282-95D1-C0B8D67384F1}"/>
    <pc:docChg chg="undo custSel addSld modSld">
      <pc:chgData name="Clement Giraudon" userId="49dee31732ae638a" providerId="LiveId" clId="{108834D0-51B1-4282-95D1-C0B8D67384F1}" dt="2023-06-06T11:39:51.318" v="127" actId="962"/>
      <pc:docMkLst>
        <pc:docMk/>
      </pc:docMkLst>
      <pc:sldChg chg="addSp delSp modSp mod">
        <pc:chgData name="Clement Giraudon" userId="49dee31732ae638a" providerId="LiveId" clId="{108834D0-51B1-4282-95D1-C0B8D67384F1}" dt="2023-06-06T11:39:33.519" v="119" actId="1076"/>
        <pc:sldMkLst>
          <pc:docMk/>
          <pc:sldMk cId="643842168" sldId="364"/>
        </pc:sldMkLst>
        <pc:picChg chg="add del mod">
          <ac:chgData name="Clement Giraudon" userId="49dee31732ae638a" providerId="LiveId" clId="{108834D0-51B1-4282-95D1-C0B8D67384F1}" dt="2023-06-06T11:39:21.998" v="115" actId="478"/>
          <ac:picMkLst>
            <pc:docMk/>
            <pc:sldMk cId="643842168" sldId="364"/>
            <ac:picMk id="7" creationId="{3C0D438D-FBE2-CA0D-B762-3D35166C79E7}"/>
          </ac:picMkLst>
        </pc:picChg>
        <pc:picChg chg="add mod">
          <ac:chgData name="Clement Giraudon" userId="49dee31732ae638a" providerId="LiveId" clId="{108834D0-51B1-4282-95D1-C0B8D67384F1}" dt="2023-06-06T11:39:33.519" v="119" actId="1076"/>
          <ac:picMkLst>
            <pc:docMk/>
            <pc:sldMk cId="643842168" sldId="364"/>
            <ac:picMk id="8" creationId="{3309BAB6-5590-D901-54B0-DD4C428539C6}"/>
          </ac:picMkLst>
        </pc:picChg>
      </pc:sldChg>
      <pc:sldChg chg="addSp delSp modSp add mod">
        <pc:chgData name="Clement Giraudon" userId="49dee31732ae638a" providerId="LiveId" clId="{108834D0-51B1-4282-95D1-C0B8D67384F1}" dt="2023-06-06T11:39:42.798" v="123" actId="1076"/>
        <pc:sldMkLst>
          <pc:docMk/>
          <pc:sldMk cId="1358387891" sldId="370"/>
        </pc:sldMkLst>
        <pc:spChg chg="mod">
          <ac:chgData name="Clement Giraudon" userId="49dee31732ae638a" providerId="LiveId" clId="{108834D0-51B1-4282-95D1-C0B8D67384F1}" dt="2023-06-06T11:38:58.801" v="60" actId="20577"/>
          <ac:spMkLst>
            <pc:docMk/>
            <pc:sldMk cId="1358387891" sldId="370"/>
            <ac:spMk id="2" creationId="{8C122DF8-59D4-D94D-8ED9-F2F319899DBF}"/>
          </ac:spMkLst>
        </pc:spChg>
        <pc:picChg chg="del">
          <ac:chgData name="Clement Giraudon" userId="49dee31732ae638a" providerId="LiveId" clId="{108834D0-51B1-4282-95D1-C0B8D67384F1}" dt="2023-06-06T11:38:35.765" v="7" actId="478"/>
          <ac:picMkLst>
            <pc:docMk/>
            <pc:sldMk cId="1358387891" sldId="370"/>
            <ac:picMk id="7" creationId="{3C0D438D-FBE2-CA0D-B762-3D35166C79E7}"/>
          </ac:picMkLst>
        </pc:picChg>
        <pc:picChg chg="add mod">
          <ac:chgData name="Clement Giraudon" userId="49dee31732ae638a" providerId="LiveId" clId="{108834D0-51B1-4282-95D1-C0B8D67384F1}" dt="2023-06-06T11:39:42.798" v="123" actId="1076"/>
          <ac:picMkLst>
            <pc:docMk/>
            <pc:sldMk cId="1358387891" sldId="370"/>
            <ac:picMk id="8" creationId="{2C770441-1568-46C5-4155-CE2780FFD852}"/>
          </ac:picMkLst>
        </pc:picChg>
      </pc:sldChg>
      <pc:sldChg chg="addSp delSp modSp add mod">
        <pc:chgData name="Clement Giraudon" userId="49dee31732ae638a" providerId="LiveId" clId="{108834D0-51B1-4282-95D1-C0B8D67384F1}" dt="2023-06-06T11:39:51.318" v="127" actId="962"/>
        <pc:sldMkLst>
          <pc:docMk/>
          <pc:sldMk cId="821686821" sldId="371"/>
        </pc:sldMkLst>
        <pc:spChg chg="mod">
          <ac:chgData name="Clement Giraudon" userId="49dee31732ae638a" providerId="LiveId" clId="{108834D0-51B1-4282-95D1-C0B8D67384F1}" dt="2023-06-06T11:39:18.605" v="114" actId="20577"/>
          <ac:spMkLst>
            <pc:docMk/>
            <pc:sldMk cId="821686821" sldId="371"/>
            <ac:spMk id="2" creationId="{8C122DF8-59D4-D94D-8ED9-F2F319899DBF}"/>
          </ac:spMkLst>
        </pc:spChg>
        <pc:picChg chg="del">
          <ac:chgData name="Clement Giraudon" userId="49dee31732ae638a" providerId="LiveId" clId="{108834D0-51B1-4282-95D1-C0B8D67384F1}" dt="2023-06-06T11:38:37.103" v="8" actId="478"/>
          <ac:picMkLst>
            <pc:docMk/>
            <pc:sldMk cId="821686821" sldId="371"/>
            <ac:picMk id="7" creationId="{3C0D438D-FBE2-CA0D-B762-3D35166C79E7}"/>
          </ac:picMkLst>
        </pc:picChg>
        <pc:picChg chg="add mod">
          <ac:chgData name="Clement Giraudon" userId="49dee31732ae638a" providerId="LiveId" clId="{108834D0-51B1-4282-95D1-C0B8D67384F1}" dt="2023-06-06T11:39:51.318" v="127" actId="962"/>
          <ac:picMkLst>
            <pc:docMk/>
            <pc:sldMk cId="821686821" sldId="371"/>
            <ac:picMk id="8" creationId="{D79AE04F-FF63-BA2F-2B44-7A84A857D7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06/06/2023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3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8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8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9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29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92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6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6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6 juin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6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6 juin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sz="4800" dirty="0"/>
              <a:t>Génie Logiciel et Modélisation UML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Alexandre BIAUD, Swan MAILLAR, Clément GIRAUDON, Hugo WARIN</a:t>
            </a:r>
            <a:endParaRPr lang="fr-FR" dirty="0"/>
          </a:p>
          <a:p>
            <a:pPr rtl="0"/>
            <a:r>
              <a:rPr lang="fr-FR" dirty="0"/>
              <a:t>6 juin 2023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Procédure de test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6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1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Algorithme pseudo-code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6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croquis, dessin&#10;&#10;Description générée automatiquement">
            <a:extLst>
              <a:ext uri="{FF2B5EF4-FFF2-40B4-BE49-F238E27FC236}">
                <a16:creationId xmlns:a16="http://schemas.microsoft.com/office/drawing/2014/main" id="{8A56E30E-39D5-436D-5D0A-C66F22D9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44" y="1118917"/>
            <a:ext cx="7490706" cy="5337128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8" y="429884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Use-Case Diagram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7A9EC786-545E-4130-8BF3-1D77412435BA}" type="datetime4">
              <a:rPr lang="fr-FR" smtClean="0"/>
              <a:pPr rtl="0">
                <a:spcAft>
                  <a:spcPts val="600"/>
                </a:spcAft>
              </a:pPr>
              <a:t>6 juin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 err="1"/>
              <a:t>AirWatcher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76D9C-0733-1282-1D30-BAF2BB2B71D0}"/>
              </a:ext>
            </a:extLst>
          </p:cNvPr>
          <p:cNvSpPr/>
          <p:nvPr/>
        </p:nvSpPr>
        <p:spPr>
          <a:xfrm>
            <a:off x="858253" y="1724526"/>
            <a:ext cx="2430379" cy="489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208576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Authentifier l’utilisateur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Détecter un capteur dysfonctionnel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Connaitre la qualité de l’air en un point précis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6 juin 2023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FBF950-77F9-5573-000D-04EABD7E8106}"/>
              </a:ext>
            </a:extLst>
          </p:cNvPr>
          <p:cNvSpPr txBox="1"/>
          <p:nvPr/>
        </p:nvSpPr>
        <p:spPr>
          <a:xfrm>
            <a:off x="6759146" y="1351027"/>
            <a:ext cx="4572001" cy="4155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Détecter un capteur dysfonctionnel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4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Gouvernement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uniquement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Description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le logiciel va étudier tous les capteurs présents dans la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base de données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 et chercher des anomalies pour identifier un capteur défectueux. Nous utiliserons la méthode suivante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un capteur donné, on regarde les valeurs des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 capteurs les plus proches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(calcul de la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moyenne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et de l’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écart-type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pour chacune des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 catégories de polluants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et on vérifie que pour chaque catégorie, la valeur du capteur est comprise dans moyenne +/- écart-type.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faut faire attention de ne pas compter les capteurs dysfonctionnels parmi les capteurs environnants.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208576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Définition du besoin</a:t>
            </a:r>
            <a:br>
              <a:rPr lang="fr-FR" dirty="0"/>
            </a:br>
            <a:r>
              <a:rPr lang="fr-FR" dirty="0"/>
              <a:t>non-fonctionnel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Modification des données interdites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Accès aux données en temps réel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Temps d’exécution optimale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Sécurité des données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6 juin 2023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BE7A6D-FD48-572F-FFA8-BD228C7492AA}"/>
              </a:ext>
            </a:extLst>
          </p:cNvPr>
          <p:cNvSpPr txBox="1"/>
          <p:nvPr/>
        </p:nvSpPr>
        <p:spPr>
          <a:xfrm>
            <a:off x="6667500" y="2289363"/>
            <a:ext cx="4572001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fr-FR" sz="1800" b="1" dirty="0">
                <a:solidFill>
                  <a:schemeClr val="tx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L’application doit pouvoir accéder aux données des capteurs en temps réel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4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Description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: L’application aura accès à une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 locale 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qui sera une copie de la base de données. La copie est réalisée toutes les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 minutes 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que les données soient pertinentes.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83E240-8096-4ECB-824A-3842611DC113}" type="datetime4">
              <a:rPr lang="fr-FR" smtClean="0"/>
              <a:t>6 juin 2023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7D75DFA0-A0AE-1509-61D6-E44F1CA3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6" y="278129"/>
            <a:ext cx="5570127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14" name="Image 13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6A3B8500-521E-920D-D7EE-7CD41300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0" y="826771"/>
            <a:ext cx="875080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diagramme, Parallèle, Plan&#10;&#10;Description générée automatiquement">
            <a:extLst>
              <a:ext uri="{FF2B5EF4-FFF2-40B4-BE49-F238E27FC236}">
                <a16:creationId xmlns:a16="http://schemas.microsoft.com/office/drawing/2014/main" id="{E61B3BEF-8741-668F-DA95-E7CA19A3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8" y="2232660"/>
            <a:ext cx="4742815" cy="3106544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3700" dirty="0"/>
              <a:t>Décomposition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7A9EC786-545E-4130-8BF3-1D77412435BA}" type="datetime4">
              <a:rPr lang="fr-FR" smtClean="0"/>
              <a:pPr rtl="0">
                <a:spcAft>
                  <a:spcPts val="600"/>
                </a:spcAft>
              </a:pPr>
              <a:t>6 juin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 err="1"/>
              <a:t>AirWatcher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13" name="Image 12" descr="Une image contenant Rectangl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A1BD8FF7-4383-33A0-1AFA-0E098854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04361"/>
            <a:ext cx="5992727" cy="38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Diagramme de séquence</a:t>
            </a:r>
            <a:br>
              <a:rPr lang="fr-FR" dirty="0"/>
            </a:br>
            <a:r>
              <a:rPr lang="fr-FR" sz="2700" b="0" i="1" dirty="0"/>
              <a:t>Détection d’un capteur dysfonctionnel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6 juin 2023</a:t>
            </a:fld>
            <a:endParaRPr lang="fr-FR"/>
          </a:p>
        </p:txBody>
      </p:sp>
      <p:pic>
        <p:nvPicPr>
          <p:cNvPr id="8" name="Image 7" descr="Une image contenant capture d’écran, diagramme, ligne, texte&#10;&#10;Description générée automatiquement">
            <a:extLst>
              <a:ext uri="{FF2B5EF4-FFF2-40B4-BE49-F238E27FC236}">
                <a16:creationId xmlns:a16="http://schemas.microsoft.com/office/drawing/2014/main" id="{3309BAB6-5590-D901-54B0-DD4C42853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288332"/>
            <a:ext cx="9010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Diagramme de séquence</a:t>
            </a:r>
            <a:br>
              <a:rPr lang="fr-FR" dirty="0"/>
            </a:br>
            <a:r>
              <a:rPr lang="fr-FR" sz="2700" b="0" i="1" dirty="0"/>
              <a:t>Vérifier l’efficacité des air </a:t>
            </a:r>
            <a:r>
              <a:rPr lang="fr-FR" sz="2700" b="0" i="1" dirty="0" err="1"/>
              <a:t>cleaners</a:t>
            </a:r>
            <a:endParaRPr lang="fr-FR" sz="2700" b="0" i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6 juin 2023</a:t>
            </a:fld>
            <a:endParaRPr lang="fr-FR"/>
          </a:p>
        </p:txBody>
      </p:sp>
      <p:pic>
        <p:nvPicPr>
          <p:cNvPr id="8" name="Image 7" descr="Une image contenant capture d’écran, diagramme, ligne, conception&#10;&#10;Description générée automatiquement">
            <a:extLst>
              <a:ext uri="{FF2B5EF4-FFF2-40B4-BE49-F238E27FC236}">
                <a16:creationId xmlns:a16="http://schemas.microsoft.com/office/drawing/2014/main" id="{2C770441-1568-46C5-4155-CE2780FF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7" y="2425173"/>
            <a:ext cx="8582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11856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Diagramme de séquence</a:t>
            </a:r>
            <a:br>
              <a:rPr lang="fr-FR" dirty="0"/>
            </a:br>
            <a:r>
              <a:rPr lang="fr-FR" sz="2700" b="0" i="1" dirty="0"/>
              <a:t>Trouver les zones similaires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 err="1"/>
              <a:t>AirWatcher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6 juin 2023</a:t>
            </a:fld>
            <a:endParaRPr lang="fr-FR"/>
          </a:p>
        </p:txBody>
      </p:sp>
      <p:pic>
        <p:nvPicPr>
          <p:cNvPr id="8" name="Image 7" descr="Une image contenant capture d’écran, diagramme, ligne, conception&#10;&#10;Description générée automatiquement">
            <a:extLst>
              <a:ext uri="{FF2B5EF4-FFF2-40B4-BE49-F238E27FC236}">
                <a16:creationId xmlns:a16="http://schemas.microsoft.com/office/drawing/2014/main" id="{D79AE04F-FF63-BA2F-2B44-7A84A857D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425173"/>
            <a:ext cx="8582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6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58</TotalTime>
  <Words>300</Words>
  <Application>Microsoft Office PowerPoint</Application>
  <PresentationFormat>Grand écran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Thème1</vt:lpstr>
      <vt:lpstr>Génie Logiciel et Modélisation UML</vt:lpstr>
      <vt:lpstr>Use-Case Diagram</vt:lpstr>
      <vt:lpstr>Définition du besoin fonctionnel</vt:lpstr>
      <vt:lpstr>Définition du besoin non-fonctionnel</vt:lpstr>
      <vt:lpstr>Diagramme de classes</vt:lpstr>
      <vt:lpstr>Décomposition</vt:lpstr>
      <vt:lpstr>Diagramme de séquence Détection d’un capteur dysfonctionnel</vt:lpstr>
      <vt:lpstr>Diagramme de séquence Vérifier l’efficacité des air cleaners</vt:lpstr>
      <vt:lpstr>Diagramme de séquence Trouver les zones similaires</vt:lpstr>
      <vt:lpstr>Procédure de test Détection d’un capteur dysfonctionnel</vt:lpstr>
      <vt:lpstr>Algorithme pseudo-code Détection d’un capteur dysfonctionnel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et Modélisation UML</dc:title>
  <dc:creator>Alexandre Biaud</dc:creator>
  <cp:lastModifiedBy>Clement Giraudon</cp:lastModifiedBy>
  <cp:revision>2</cp:revision>
  <dcterms:created xsi:type="dcterms:W3CDTF">2023-06-04T12:59:16Z</dcterms:created>
  <dcterms:modified xsi:type="dcterms:W3CDTF">2023-06-06T11:39:53Z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