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moodesign.mu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A04F3-6BD1-476A-B631-8E8783BBD931}" type="datetimeFigureOut">
              <a:rPr lang="fr-FR" smtClean="0"/>
              <a:pPr/>
              <a:t>09/05/2014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SBM Module De Paiement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B0685-F787-4126-A8A9-498243489F8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moodesign.mu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BB0C-E3F8-4B6E-9CAD-497E91E5020D}" type="datetimeFigureOut">
              <a:rPr lang="fr-FR" smtClean="0"/>
              <a:pPr/>
              <a:t>09/05/2014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SBM Module De Paiement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BD15E-F884-4BE0-BEA5-18E2BF76CDD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BD15E-F884-4BE0-BEA5-18E2BF76CDD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SBM Module De Paiement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moodesign.mu</a:t>
            </a:r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moodesign.mu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SBM Module De Paiement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15E-F884-4BE0-BEA5-18E2BF76CDD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9006-A36E-42FB-81A5-F11B87ED40ED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C002-D466-4375-BC8D-908085E25272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A340-F1D1-4334-8763-22BCECEF6C7F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F91F-7D73-4D11-BD0F-9F44A4B3F14B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015-9421-40E3-92CB-E74893D0A8B9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24C-E18D-4F78-AB5A-DF1180F1FB94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383F-C402-4FF0-8B37-06E4D4DC8D3E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666-4AAE-432B-AF3F-ACFA02F24CC8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A73-EE7F-4DFC-BFA0-E011E63B2B8C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7984-C314-4002-A095-4DFD0E513221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EDC1-57A0-4CCF-B3EF-1DEF65B50B28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92E967-BE69-46D3-8142-A7B0D3E3A266}" type="datetime1">
              <a:rPr lang="fr-FR" smtClean="0"/>
              <a:pPr/>
              <a:t>09/05/2014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0F5B1A4-4801-4056-AA69-F560D77815C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SBM Module De Paiement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moodesign.mu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Backend</a:t>
            </a:r>
            <a:r>
              <a:rPr lang="fr-FR" sz="3200" dirty="0" smtClean="0"/>
              <a:t> – onglet commandes</a:t>
            </a:r>
            <a:endParaRPr lang="fr-FR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2000" dirty="0" smtClean="0"/>
              <a:t>Si on veut annuler une commande, on clique sur ‘annuler transaction ‘ dans la zone ‘Carte de paiement’</a:t>
            </a:r>
          </a:p>
          <a:p>
            <a:r>
              <a:rPr lang="fr-FR" sz="2000" dirty="0" smtClean="0"/>
              <a:t>Et ca dépendra de la SBM( </a:t>
            </a:r>
            <a:r>
              <a:rPr lang="fr-FR" sz="2000" dirty="0" err="1" smtClean="0"/>
              <a:t>parcequ’au</a:t>
            </a:r>
            <a:r>
              <a:rPr lang="fr-FR" sz="2000" dirty="0" smtClean="0"/>
              <a:t> début j’ai testé et ca a marché. La passerelle a indiqué que la carte est remboursé) si on veut renverser la transaction de cette commande. En d’autres mots c’est de rembourser la carte de crédit du client</a:t>
            </a:r>
          </a:p>
          <a:p>
            <a:r>
              <a:rPr lang="fr-FR" sz="2000" dirty="0" smtClean="0"/>
              <a:t>Si on saisit une valeur(un discount) pour le montant et clique sur  ‘Rembourser transaction’, la carte du client sera crédité.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9219" name="Picture 3" descr="C:\Users\admin\Desktop\Commandes - PrestaShop™ - Mozilla Firefox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143380"/>
            <a:ext cx="3362325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Backend</a:t>
            </a:r>
            <a:r>
              <a:rPr lang="fr-FR" dirty="0" smtClean="0"/>
              <a:t> – onglet commandes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Ensuite, il faut ajuster la statut de la commande – annuler ou Remboursé.</a:t>
            </a:r>
          </a:p>
        </p:txBody>
      </p:sp>
      <p:pic>
        <p:nvPicPr>
          <p:cNvPr id="10243" name="Picture 3" descr="C:\Users\admin\Desktop\PrtScr 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496"/>
            <a:ext cx="3786214" cy="2487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Backend</a:t>
            </a:r>
            <a:r>
              <a:rPr lang="fr-FR" dirty="0" smtClean="0"/>
              <a:t> – onglet commandes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11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Si on a remboursé,  il faut aussi ajouter une réduction. Scroll au bas, clique sur le bouton ‘Ajouter une réduction’. Cette action fera une mise-à-jour sur la base de donnés de </a:t>
            </a:r>
            <a:r>
              <a:rPr lang="fr-FR" dirty="0" err="1" smtClean="0"/>
              <a:t>Prestashop</a:t>
            </a:r>
            <a:r>
              <a:rPr lang="fr-FR" dirty="0" smtClean="0"/>
              <a:t> et le client aura un mail l’indiquant qu’il a été remboursé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1266" name="Picture 2" descr="C:\Users\admin\Desktop\Microsoft PowerPoint - [moodesign_module_paiement.pptx]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857628"/>
            <a:ext cx="3509987" cy="1571636"/>
          </a:xfrm>
          <a:prstGeom prst="rect">
            <a:avLst/>
          </a:prstGeom>
          <a:noFill/>
        </p:spPr>
      </p:pic>
      <p:pic>
        <p:nvPicPr>
          <p:cNvPr id="11267" name="Picture 3" descr="C:\Users\admin\Desktop\Commandes - PrestaShop™ - Mozilla Firefox_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4106769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Frontend</a:t>
            </a:r>
            <a:r>
              <a:rPr lang="fr-FR" dirty="0" smtClean="0"/>
              <a:t> – étape paiement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Après avoir ajouté un article dans son panier et valider la commande jusqu’au étape 5, clique sur le lien « SBM </a:t>
            </a:r>
            <a:r>
              <a:rPr lang="fr-FR" sz="1800" cap="all" dirty="0" smtClean="0"/>
              <a:t>paiement – carte de </a:t>
            </a:r>
            <a:r>
              <a:rPr lang="fr-FR" sz="1800" cap="all" dirty="0" err="1" smtClean="0"/>
              <a:t>credit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moodesign.mu – SBM Module De Paiement</a:t>
            </a:r>
            <a:endParaRPr lang="fr-FR" dirty="0"/>
          </a:p>
        </p:txBody>
      </p:sp>
      <p:pic>
        <p:nvPicPr>
          <p:cNvPr id="1026" name="Picture 2" descr="C:\Users\admin\Desktop\FireShot Screen Capture #034 - 'Commande - MOODESIGN' - www_moodesign_mu_commande_multi-shipping=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786058"/>
            <a:ext cx="5929354" cy="3408823"/>
          </a:xfrm>
          <a:prstGeom prst="rect">
            <a:avLst/>
          </a:prstGeom>
          <a:noFill/>
        </p:spPr>
      </p:pic>
      <p:sp>
        <p:nvSpPr>
          <p:cNvPr id="8" name="Left Arrow 7"/>
          <p:cNvSpPr/>
          <p:nvPr/>
        </p:nvSpPr>
        <p:spPr>
          <a:xfrm>
            <a:off x="3143240" y="5572140"/>
            <a:ext cx="928694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214810" y="550070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ICI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Frontend</a:t>
            </a:r>
            <a:r>
              <a:rPr lang="fr-FR" dirty="0" smtClean="0"/>
              <a:t> – étape paiement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Vous serez diriger vers cette page, où il ya un formulaire pour saisir les coordonnés de la carte de crédit</a:t>
            </a:r>
          </a:p>
          <a:p>
            <a:endParaRPr lang="fr-FR" dirty="0"/>
          </a:p>
        </p:txBody>
      </p:sp>
      <p:pic>
        <p:nvPicPr>
          <p:cNvPr id="2050" name="Picture 2" descr="C:\Users\admin\Desktop\MOODESIGN - Mozilla Firef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71744"/>
            <a:ext cx="6745137" cy="2970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Frontend</a:t>
            </a:r>
            <a:r>
              <a:rPr lang="fr-FR" dirty="0" smtClean="0"/>
              <a:t> – étape paiement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Il y a une validation qui guide le client à bien remplir le formulaire</a:t>
            </a:r>
            <a:endParaRPr lang="fr-FR" dirty="0"/>
          </a:p>
        </p:txBody>
      </p:sp>
      <p:pic>
        <p:nvPicPr>
          <p:cNvPr id="3074" name="Picture 2" descr="C:\Users\admin\Desktop\Microsoft PowerPoint - [moodesign_module_paiement.pptx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00306"/>
            <a:ext cx="7370882" cy="3284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Frontend</a:t>
            </a:r>
            <a:r>
              <a:rPr lang="fr-FR" dirty="0" smtClean="0"/>
              <a:t> – étape paiement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S’il y a une erreur sur les donnés saisis, un message d’erreur apparaitra et l’utilisateur restera sur le formulaire pour la correction</a:t>
            </a:r>
          </a:p>
          <a:p>
            <a:endParaRPr lang="fr-FR" dirty="0"/>
          </a:p>
        </p:txBody>
      </p:sp>
      <p:pic>
        <p:nvPicPr>
          <p:cNvPr id="4098" name="Picture 2" descr="C:\Users\admin\Desktop\MOODESIGN - Mozilla Firefox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928934"/>
            <a:ext cx="5556946" cy="2886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Frontend</a:t>
            </a:r>
            <a:r>
              <a:rPr lang="fr-FR" sz="3200" dirty="0" smtClean="0"/>
              <a:t> – étape paiement</a:t>
            </a:r>
            <a:endParaRPr lang="fr-FR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2000" dirty="0" smtClean="0"/>
              <a:t>Si on mal renseigne la date d’expiration de la carte, la passerelle SBM lui indiquera une erreur.</a:t>
            </a:r>
          </a:p>
          <a:p>
            <a:r>
              <a:rPr lang="fr-FR" sz="2000" dirty="0" err="1" smtClean="0"/>
              <a:t>Prestashop</a:t>
            </a:r>
            <a:r>
              <a:rPr lang="fr-FR" sz="2000" dirty="0" smtClean="0"/>
              <a:t> enverra un mail sur son compte pour l’informer l’historique de la commande</a:t>
            </a:r>
            <a:r>
              <a:rPr lang="fr-FR" dirty="0" smtClean="0"/>
              <a:t>																																					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122" name="Picture 2" descr="C:\Users\admin\Desktop\Microsoft PowerPoint - [moodesign_module_paiement.pptx]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00372"/>
            <a:ext cx="5783474" cy="1459160"/>
          </a:xfrm>
          <a:prstGeom prst="rect">
            <a:avLst/>
          </a:prstGeom>
          <a:noFill/>
        </p:spPr>
      </p:pic>
      <p:pic>
        <p:nvPicPr>
          <p:cNvPr id="5124" name="Picture 4" descr="C:\Users\admin\Desktop\Microsoft PowerPoint - [moodesign_module_paiement.pptx]_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429132"/>
            <a:ext cx="3783004" cy="1828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Frontend</a:t>
            </a:r>
            <a:r>
              <a:rPr lang="fr-FR" dirty="0" smtClean="0"/>
              <a:t> – étape paiement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savoir qu’il faut demander la SBM de nous réinitialiser les cartes de test si nous constatons que les cartes ne passent pas.</a:t>
            </a:r>
          </a:p>
          <a:p>
            <a:r>
              <a:rPr lang="fr-FR" dirty="0" smtClean="0"/>
              <a:t>Au cas contraire, le paiement sera fait et le client recevra un mail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146" name="Picture 2" descr="C:\Users\admin\Desktop\Confirmation de commande - MOODESIGN - Mozilla Firef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643314"/>
            <a:ext cx="7350567" cy="1811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Backend</a:t>
            </a:r>
            <a:r>
              <a:rPr lang="fr-FR" dirty="0" smtClean="0"/>
              <a:t> – onglet commandes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la partie commandes, on aura les détails de commandes y compris la statut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170" name="Picture 2" descr="C:\Users\admin\Desktop\Commandes - PrestaShop™ - Mozilla Firef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7759594" cy="2184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Backend</a:t>
            </a:r>
            <a:r>
              <a:rPr lang="fr-FR" dirty="0" smtClean="0"/>
              <a:t> – onglet commandes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moodesign.mu – SBM Module De Paiement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Si on clique sur une commande, on tombera sur cette page montrant les détails</a:t>
            </a:r>
          </a:p>
          <a:p>
            <a:endParaRPr lang="fr-FR" dirty="0"/>
          </a:p>
        </p:txBody>
      </p:sp>
      <p:pic>
        <p:nvPicPr>
          <p:cNvPr id="8194" name="Picture 2" descr="C:\Users\admin\Desktop\Commandes - PrestaShop™ - Mozilla Firefox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7536282" cy="29178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158</TotalTime>
  <Words>475</Words>
  <Application>Microsoft Office PowerPoint</Application>
  <PresentationFormat>On-screen Show (4:3)</PresentationFormat>
  <Paragraphs>59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moodesign.mu</vt:lpstr>
      <vt:lpstr>Frontend – étape paiement</vt:lpstr>
      <vt:lpstr>Frontend – étape paiement</vt:lpstr>
      <vt:lpstr>Frontend – étape paiement</vt:lpstr>
      <vt:lpstr>Frontend – étape paiement</vt:lpstr>
      <vt:lpstr>Frontend – étape paiement</vt:lpstr>
      <vt:lpstr>Frontend – étape paiement</vt:lpstr>
      <vt:lpstr>Backend – onglet commandes</vt:lpstr>
      <vt:lpstr>Backend – onglet commandes</vt:lpstr>
      <vt:lpstr>Backend – onglet commandes</vt:lpstr>
      <vt:lpstr>Backend – onglet commandes</vt:lpstr>
      <vt:lpstr>Backend – onglet commandes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moodesign.mu</dc:title>
  <dc:creator>admin</dc:creator>
  <cp:lastModifiedBy>admin</cp:lastModifiedBy>
  <cp:revision>46</cp:revision>
  <dcterms:created xsi:type="dcterms:W3CDTF">2014-05-09T09:37:55Z</dcterms:created>
  <dcterms:modified xsi:type="dcterms:W3CDTF">2014-05-09T12:24:34Z</dcterms:modified>
</cp:coreProperties>
</file>