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22" autoAdjust="0"/>
  </p:normalViewPr>
  <p:slideViewPr>
    <p:cSldViewPr>
      <p:cViewPr varScale="1">
        <p:scale>
          <a:sx n="117" d="100"/>
          <a:sy n="117" d="100"/>
        </p:scale>
        <p:origin x="-14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E66C-3978-4FBB-8F66-96C7BEA1A007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7B668-4D2E-47A8-8278-09186AE7C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87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AE880-C24B-46F2-848D-DBC5A5A8CA31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2EDF-EFC9-4626-A387-0F6D6A9B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2EDF-EFC9-4626-A387-0F6D6A9BC5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6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D66F9F1-DCD2-46E2-BA24-0FACE346C56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7F368C-0A92-4DD2-91E2-DA01703F5D8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03" y="1700808"/>
            <a:ext cx="3888432" cy="504056"/>
          </a:xfr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en-IN" sz="2400" b="1" dirty="0" smtClean="0">
                <a:latin typeface="Arial" pitchFamily="34" charset="0"/>
                <a:cs typeface="Arial" pitchFamily="34" charset="0"/>
              </a:rPr>
              <a:t>Research Methodology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40568" y="332656"/>
            <a:ext cx="9145016" cy="1512168"/>
          </a:xfrm>
        </p:spPr>
        <p:txBody>
          <a:bodyPr>
            <a:noAutofit/>
          </a:bodyPr>
          <a:lstStyle/>
          <a:p>
            <a:pPr lvl="1"/>
            <a:r>
              <a:rPr lang="en-US" sz="3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Superstore </a:t>
            </a:r>
            <a:r>
              <a:rPr lang="en-US" sz="3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</a:t>
            </a:r>
            <a:r>
              <a:rPr lang="en-US" sz="30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ales Dashboard and Forecasting</a:t>
            </a:r>
            <a:endParaRPr lang="en-IN" sz="30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631" y="2420888"/>
            <a:ext cx="8568952" cy="9233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 this report I use Exploratory Research Method.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Data set we use in this project is collected from secondary source.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tool here is use to analyze the data is Microsoft </a:t>
            </a:r>
            <a:r>
              <a:rPr lang="en-US" dirty="0" err="1" smtClean="0"/>
              <a:t>PowerBI</a:t>
            </a:r>
            <a:r>
              <a:rPr lang="en-US" dirty="0" smtClean="0"/>
              <a:t>. 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1631" y="3609020"/>
            <a:ext cx="3906776" cy="50405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DESCRIPTION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41631" y="4365104"/>
            <a:ext cx="8568952" cy="175432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Dashboard Creation: </a:t>
            </a:r>
            <a:r>
              <a:rPr lang="en-US" dirty="0" smtClean="0"/>
              <a:t>Identify the KPI, add interactive visualization and filtering capability to allow users to explore the data at various level of granularity.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Data Analysis:</a:t>
            </a:r>
            <a:r>
              <a:rPr lang="en-US" dirty="0" smtClean="0"/>
              <a:t> Provide valuable insights to business entities regarding the effectiveness of their sales strategies through visualization and charts.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Sales Forecasting:</a:t>
            </a:r>
            <a:r>
              <a:rPr lang="en-US" dirty="0" smtClean="0"/>
              <a:t> Leverage historic data and apply time series analysis to generate sales forecasting for next 15 days.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70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394539"/>
              </p:ext>
            </p:extLst>
          </p:nvPr>
        </p:nvGraphicFramePr>
        <p:xfrm>
          <a:off x="-36512" y="548680"/>
          <a:ext cx="9216000" cy="533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9486765" imgH="5486280" progId="AcroExch.Document.11">
                  <p:embed/>
                </p:oleObj>
              </mc:Choice>
              <mc:Fallback>
                <p:oleObj name="Acrobat Document" r:id="rId3" imgW="9486765" imgH="54862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contrast="29000"/>
                      </a:blip>
                      <a:stretch>
                        <a:fillRect/>
                      </a:stretch>
                    </p:blipFill>
                    <p:spPr>
                      <a:xfrm>
                        <a:off x="-36512" y="548680"/>
                        <a:ext cx="9216000" cy="5330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20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88640"/>
            <a:ext cx="3214858" cy="27506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0"/>
            <a:ext cx="3088759" cy="3313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214" y="116632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Sales by </a:t>
            </a:r>
            <a:r>
              <a:rPr lang="en-US" sz="2000" b="1" dirty="0">
                <a:solidFill>
                  <a:srgbClr val="00B0F0"/>
                </a:solidFill>
              </a:rPr>
              <a:t>P</a:t>
            </a:r>
            <a:r>
              <a:rPr lang="en-US" sz="2000" b="1" dirty="0" smtClean="0">
                <a:solidFill>
                  <a:srgbClr val="00B0F0"/>
                </a:solidFill>
              </a:rPr>
              <a:t>ayment </a:t>
            </a:r>
            <a:r>
              <a:rPr lang="en-US" sz="2000" b="1" dirty="0">
                <a:solidFill>
                  <a:srgbClr val="00B0F0"/>
                </a:solidFill>
              </a:rPr>
              <a:t>M</a:t>
            </a:r>
            <a:r>
              <a:rPr lang="en-US" sz="2000" b="1" dirty="0" smtClean="0">
                <a:solidFill>
                  <a:srgbClr val="00B0F0"/>
                </a:solidFill>
              </a:rPr>
              <a:t>ode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20688"/>
            <a:ext cx="5508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called as </a:t>
            </a:r>
            <a:r>
              <a:rPr lang="en-US" dirty="0"/>
              <a:t>D</a:t>
            </a:r>
            <a:r>
              <a:rPr lang="en-US" dirty="0" smtClean="0"/>
              <a:t>onut Chart. In which we have differentiate the payment mode.</a:t>
            </a:r>
          </a:p>
          <a:p>
            <a:r>
              <a:rPr lang="en-US" dirty="0" smtClean="0"/>
              <a:t>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Where you can see the most used payment mode by the consumer.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the consumer is using any card, and we having card details, then we can give offers to the consumer based on their card. 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33259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Sales by Sub-Category 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3717032"/>
            <a:ext cx="54006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This is called as Clustered Bar Chart.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In this segment we can see the sales by sub categories like Phones, Chairs, Binders, Storage etc.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Which category is the most selling category in the superstore.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By this we can increase and decrease the supply of the assets.</a:t>
            </a:r>
          </a:p>
        </p:txBody>
      </p:sp>
    </p:spTree>
    <p:extLst>
      <p:ext uri="{BB962C8B-B14F-4D97-AF65-F5344CB8AC3E}">
        <p14:creationId xmlns:p14="http://schemas.microsoft.com/office/powerpoint/2010/main" val="120218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8640"/>
            <a:ext cx="3052628" cy="30991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512" y="199917"/>
            <a:ext cx="3312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Sales </a:t>
            </a:r>
            <a:r>
              <a:rPr lang="en-US" sz="2000" b="1" dirty="0" smtClean="0">
                <a:solidFill>
                  <a:srgbClr val="00B0F0"/>
                </a:solidFill>
              </a:rPr>
              <a:t>and Profit by State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80115" y="3717032"/>
            <a:ext cx="3198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Profit by Month and Year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62075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This is a Map visual.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 which we can see the sum of profit and sum of sales in the states.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 different Bubble size shows the most and least sales between the states.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17032"/>
            <a:ext cx="3168352" cy="3005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7854" y="4117142"/>
            <a:ext cx="514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called Stacked Area Chart.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we have compared two years of data(2019,2020), that shows the Profit per month between two years.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this we can see in which month of the year have most Profit. </a:t>
            </a:r>
          </a:p>
        </p:txBody>
      </p:sp>
    </p:spTree>
    <p:extLst>
      <p:ext uri="{BB962C8B-B14F-4D97-AF65-F5344CB8AC3E}">
        <p14:creationId xmlns:p14="http://schemas.microsoft.com/office/powerpoint/2010/main" val="383199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17032"/>
            <a:ext cx="3240360" cy="30537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84" y="188640"/>
            <a:ext cx="3083388" cy="30963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3117" y="197666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Sales </a:t>
            </a:r>
            <a:r>
              <a:rPr lang="en-US" sz="2000" b="1" dirty="0" smtClean="0">
                <a:solidFill>
                  <a:srgbClr val="00B0F0"/>
                </a:solidFill>
              </a:rPr>
              <a:t>by Segment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1880" y="3717032"/>
            <a:ext cx="320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Sales by Month and Year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604673"/>
            <a:ext cx="5472608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700" dirty="0"/>
              <a:t>This is called as Donut Chart</a:t>
            </a:r>
            <a:r>
              <a:rPr lang="en-US" sz="1700" dirty="0" smtClean="0"/>
              <a:t>. In which we have differentiate the sales by Segment.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There are three segment in the data, home office, consumer and corporate.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The most sales are in the consumer segment compare to others.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700" dirty="0" smtClean="0"/>
              <a:t>We can use different colors to differentiate the segment.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1880" y="4077072"/>
            <a:ext cx="54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is called Stacked Area Chart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we have compared two years of data(2019,2020), that shows the </a:t>
            </a:r>
            <a:r>
              <a:rPr lang="en-US" dirty="0" smtClean="0"/>
              <a:t>Sales </a:t>
            </a:r>
            <a:r>
              <a:rPr lang="en-US" dirty="0"/>
              <a:t>per month between two years.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By this we can see in which month of the year have most </a:t>
            </a:r>
            <a:r>
              <a:rPr lang="en-US" dirty="0" smtClean="0"/>
              <a:t>Sales.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731" y="169035"/>
            <a:ext cx="3162741" cy="35479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" y="3933056"/>
            <a:ext cx="3143689" cy="28304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47864" y="3933056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Sales </a:t>
            </a:r>
            <a:r>
              <a:rPr lang="en-US" sz="2000" b="1" dirty="0" smtClean="0">
                <a:solidFill>
                  <a:srgbClr val="00B0F0"/>
                </a:solidFill>
              </a:rPr>
              <a:t>by Ship Mode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159" y="169035"/>
            <a:ext cx="2408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Sales by </a:t>
            </a:r>
            <a:r>
              <a:rPr lang="en-US" sz="2000" b="1" dirty="0" smtClean="0">
                <a:solidFill>
                  <a:srgbClr val="00B0F0"/>
                </a:solidFill>
              </a:rPr>
              <a:t>Category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569145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is called as Clustered Bar Chart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Clustered Bar Chart we can see the sales by the categories.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Which category has the most demand in the store.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this we can give the consumer the goods they need.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4396462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</a:t>
            </a:r>
            <a:r>
              <a:rPr lang="en-US" dirty="0" smtClean="0"/>
              <a:t>is also a </a:t>
            </a:r>
            <a:r>
              <a:rPr lang="en-US" dirty="0"/>
              <a:t>Clustered Bar Chart</a:t>
            </a:r>
            <a:r>
              <a:rPr lang="en-US" dirty="0" smtClean="0"/>
              <a:t>. In this we can see the Ship Mode prefer by the consumers.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consumer prefer the Standard </a:t>
            </a:r>
            <a:r>
              <a:rPr lang="en-US" dirty="0"/>
              <a:t>S</a:t>
            </a:r>
            <a:r>
              <a:rPr lang="en-US" dirty="0" smtClean="0"/>
              <a:t>hip mode the most.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this chart we compare the sales by ship mode.</a:t>
            </a:r>
          </a:p>
        </p:txBody>
      </p:sp>
    </p:spTree>
    <p:extLst>
      <p:ext uri="{BB962C8B-B14F-4D97-AF65-F5344CB8AC3E}">
        <p14:creationId xmlns:p14="http://schemas.microsoft.com/office/powerpoint/2010/main" val="367027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94" y="4005005"/>
            <a:ext cx="5039209" cy="809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55" y="749590"/>
            <a:ext cx="1267002" cy="624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3" y="1513645"/>
            <a:ext cx="1267002" cy="619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3" y="3067181"/>
            <a:ext cx="1267002" cy="619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55" y="2308546"/>
            <a:ext cx="1267002" cy="6192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939" y="22637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KPI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-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 Performance Indicator</a:t>
            </a:r>
            <a:endParaRPr lang="en-I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39" y="4148264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Slicer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28" y="749590"/>
            <a:ext cx="491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KPIs are measurable values that help assess how effectively an organization is achieving its business objectives.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2132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5728" y="1655067"/>
            <a:ext cx="56059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Actual Value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The current value representing actual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Status Indicator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A visual indication (e.g., red, yellow, green) showing if the target is met or exceeded.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Target Value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The goal or benchmark you want to measure against.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3720" y="486916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Slicer</a:t>
            </a:r>
            <a:r>
              <a:rPr lang="en-US" dirty="0"/>
              <a:t> in Power BI is a visual filter that allows users to filter data dynamically on a report or dashboard.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33263" y="5515491"/>
            <a:ext cx="8280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Types of Slicers</a:t>
            </a:r>
            <a:r>
              <a:rPr lang="en-US" sz="1600" dirty="0" smtClean="0"/>
              <a:t>:</a:t>
            </a:r>
          </a:p>
          <a:p>
            <a:endParaRPr lang="en-US" sz="1600" dirty="0"/>
          </a:p>
          <a:p>
            <a:r>
              <a:rPr lang="en-US" sz="1600" b="1" dirty="0"/>
              <a:t>List</a:t>
            </a:r>
            <a:r>
              <a:rPr lang="en-US" sz="1600" dirty="0"/>
              <a:t>: Displays options as a list, and users can select one or multiple values.</a:t>
            </a:r>
          </a:p>
          <a:p>
            <a:r>
              <a:rPr lang="en-US" sz="1600" b="1" dirty="0"/>
              <a:t>Dropdown</a:t>
            </a:r>
            <a:r>
              <a:rPr lang="en-US" sz="1600" dirty="0"/>
              <a:t>: Displays options in a dropdown menu, saving space on the report.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421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26" y="3501008"/>
            <a:ext cx="2245062" cy="3312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504" y="445893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SALES FORECASTING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428757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 Sales Forecasting we use Line Chart in </a:t>
            </a:r>
            <a:r>
              <a:rPr lang="en-US" dirty="0" err="1" smtClean="0"/>
              <a:t>PowerBI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Forecast the data for 15 days.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Confidence Interval</a:t>
            </a:r>
            <a:r>
              <a:rPr lang="en-US" dirty="0"/>
              <a:t> </a:t>
            </a:r>
            <a:r>
              <a:rPr lang="en-US" dirty="0" smtClean="0"/>
              <a:t>in data is 95%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/>
              <a:t>Confidence Interval</a:t>
            </a:r>
            <a:r>
              <a:rPr lang="en-US" dirty="0" smtClean="0"/>
              <a:t> is how much confidence you have on your data for the forecasting.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this line chart we can see what will be the sales for next 15 days using the forecasting method in </a:t>
            </a:r>
            <a:r>
              <a:rPr lang="en-US" dirty="0" err="1" smtClean="0"/>
              <a:t>PowerBI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329"/>
            <a:ext cx="8784976" cy="21099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824" y="5445224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Sales by State</a:t>
            </a:r>
            <a:endParaRPr lang="en-IN" sz="2000" b="1" dirty="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049145" y="5618260"/>
            <a:ext cx="4370226" cy="27019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5949280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Sales by State</a:t>
            </a:r>
            <a:r>
              <a:rPr lang="en-IN" dirty="0" smtClean="0"/>
              <a:t>, which state have more number of sales compare to other states.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42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285</TotalTime>
  <Words>729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Perspective</vt:lpstr>
      <vt:lpstr>Adobe Acrobat Document</vt:lpstr>
      <vt:lpstr>Research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NewTech</dc:creator>
  <cp:lastModifiedBy>NewTech</cp:lastModifiedBy>
  <cp:revision>49</cp:revision>
  <dcterms:created xsi:type="dcterms:W3CDTF">2025-03-04T12:47:42Z</dcterms:created>
  <dcterms:modified xsi:type="dcterms:W3CDTF">2025-03-08T07:15:12Z</dcterms:modified>
</cp:coreProperties>
</file>