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1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5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3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2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BDA5-8819-4C85-8DCF-6ECBD38BA896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A090-B4B1-4DFB-B34B-988524B6D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9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9090/my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Framework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2019-01</a:t>
            </a:r>
            <a:r>
              <a:rPr lang="ko-KR" altLang="en-US" dirty="0" smtClean="0"/>
              <a:t>월 백성애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06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31" y="1600200"/>
            <a:ext cx="54647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52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800"/>
            <a:ext cx="5629250" cy="35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772816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다운로드된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파일 이 있는 곳에서 </a:t>
            </a:r>
            <a:r>
              <a:rPr lang="ko-KR" altLang="en-US" dirty="0" err="1" smtClean="0"/>
              <a:t>도스창을</a:t>
            </a:r>
            <a:r>
              <a:rPr lang="ko-KR" altLang="en-US" dirty="0" smtClean="0"/>
              <a:t> 열고 오른쪽 과 같이 실행시키자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84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4809728" cy="266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26064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</a:rPr>
              <a:t>필요한 </a:t>
            </a:r>
            <a:r>
              <a:rPr lang="en-US" altLang="ko-KR" b="1" dirty="0" smtClean="0">
                <a:solidFill>
                  <a:srgbClr val="00B0F0"/>
                </a:solidFill>
              </a:rPr>
              <a:t>IDE</a:t>
            </a:r>
            <a:r>
              <a:rPr lang="ko-KR" altLang="en-US" b="1" dirty="0" smtClean="0">
                <a:solidFill>
                  <a:srgbClr val="00B0F0"/>
                </a:solidFill>
              </a:rPr>
              <a:t>를 선택하라고 나오면 </a:t>
            </a:r>
            <a:r>
              <a:rPr lang="en-US" altLang="ko-KR" b="1" dirty="0" smtClean="0">
                <a:solidFill>
                  <a:srgbClr val="00B0F0"/>
                </a:solidFill>
              </a:rPr>
              <a:t>Eclipse(STS)</a:t>
            </a:r>
            <a:r>
              <a:rPr lang="ko-KR" altLang="en-US" b="1" dirty="0" smtClean="0">
                <a:solidFill>
                  <a:srgbClr val="00B0F0"/>
                </a:solidFill>
              </a:rPr>
              <a:t>나 </a:t>
            </a:r>
            <a:r>
              <a:rPr lang="en-US" altLang="ko-KR" b="1" dirty="0" smtClean="0">
                <a:solidFill>
                  <a:srgbClr val="00B0F0"/>
                </a:solidFill>
              </a:rPr>
              <a:t>STS</a:t>
            </a:r>
            <a:r>
              <a:rPr lang="ko-KR" altLang="en-US" b="1" dirty="0" smtClean="0">
                <a:solidFill>
                  <a:srgbClr val="00B0F0"/>
                </a:solidFill>
              </a:rPr>
              <a:t>설치 경로를 찾아서 아래와 같이 설정해주자</a:t>
            </a:r>
            <a:r>
              <a:rPr lang="en-US" altLang="ko-KR" b="1" dirty="0" smtClean="0">
                <a:solidFill>
                  <a:srgbClr val="00B0F0"/>
                </a:solidFill>
              </a:rPr>
              <a:t>.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5925666" cy="318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04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32657"/>
            <a:ext cx="4752528" cy="218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4752528" cy="388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4128" y="177281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설치가 완료되면 </a:t>
            </a:r>
            <a:r>
              <a:rPr lang="en-US" altLang="ko-KR" dirty="0" smtClean="0">
                <a:solidFill>
                  <a:srgbClr val="00B0F0"/>
                </a:solidFill>
              </a:rPr>
              <a:t>STS</a:t>
            </a:r>
            <a:r>
              <a:rPr lang="ko-KR" altLang="en-US" dirty="0" smtClean="0">
                <a:solidFill>
                  <a:srgbClr val="00B0F0"/>
                </a:solidFill>
              </a:rPr>
              <a:t>실행 경로에 </a:t>
            </a:r>
            <a:r>
              <a:rPr lang="en-US" altLang="ko-KR" dirty="0" smtClean="0">
                <a:solidFill>
                  <a:srgbClr val="00B0F0"/>
                </a:solidFill>
              </a:rPr>
              <a:t>lombok.jar</a:t>
            </a:r>
            <a:r>
              <a:rPr lang="ko-KR" altLang="en-US" dirty="0" smtClean="0">
                <a:solidFill>
                  <a:srgbClr val="00B0F0"/>
                </a:solidFill>
              </a:rPr>
              <a:t>파일이 추가된 것을 확인할 수 있다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4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추가 설정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628800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Lombok</a:t>
            </a:r>
            <a:r>
              <a:rPr lang="ko-KR" altLang="en-US" dirty="0" smtClean="0"/>
              <a:t>라이브러리 설정 추가와 함께 단위 테스트를 진행하기 위해 </a:t>
            </a:r>
            <a:r>
              <a:rPr lang="en-US" altLang="ko-KR" dirty="0" err="1" smtClean="0"/>
              <a:t>junit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4.10</a:t>
            </a:r>
            <a:r>
              <a:rPr lang="ko-KR" altLang="en-US" dirty="0" smtClean="0"/>
              <a:t>이상을 사용해야 하므로 버전이 그 이하일 경우는 </a:t>
            </a:r>
            <a:r>
              <a:rPr lang="en-US" altLang="ko-KR" dirty="0" smtClean="0"/>
              <a:t>4.1</a:t>
            </a:r>
            <a:r>
              <a:rPr lang="ko-KR" altLang="en-US" dirty="0" smtClean="0"/>
              <a:t>이상으로 수정하자</a:t>
            </a:r>
            <a:r>
              <a:rPr lang="en-US" altLang="ko-KR" dirty="0" smtClean="0"/>
              <a:t>. </a:t>
            </a: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우리는 </a:t>
            </a:r>
            <a:r>
              <a:rPr lang="en-US" altLang="ko-KR" b="1" dirty="0" smtClean="0">
                <a:solidFill>
                  <a:srgbClr val="C00000"/>
                </a:solidFill>
              </a:rPr>
              <a:t>4.12</a:t>
            </a:r>
            <a:r>
              <a:rPr lang="ko-KR" altLang="en-US" dirty="0" smtClean="0"/>
              <a:t>로 사용할 예정임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97639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4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클래스 작성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26" y="1916832"/>
            <a:ext cx="4728069" cy="409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700808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패키지를 생성하자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com.tis.sample</a:t>
            </a:r>
            <a:r>
              <a:rPr lang="ko-KR" altLang="en-US" dirty="0" smtClean="0"/>
              <a:t>패키지를 생성해서 </a:t>
            </a:r>
            <a:r>
              <a:rPr lang="en-US" altLang="ko-KR" dirty="0" smtClean="0"/>
              <a:t>Chef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Restaurant</a:t>
            </a:r>
            <a:r>
              <a:rPr lang="ko-KR" altLang="en-US" dirty="0" smtClean="0"/>
              <a:t>클래스를 생성하자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92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Chef.java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68" y="1600200"/>
            <a:ext cx="64840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23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Restaurant.java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6484056" cy="438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700808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@Setter</a:t>
            </a:r>
            <a:r>
              <a:rPr lang="ko-KR" altLang="en-US" dirty="0" smtClean="0"/>
              <a:t>를 붙이면 자동으로 </a:t>
            </a:r>
            <a:r>
              <a:rPr lang="en-US" altLang="ko-KR" dirty="0" err="1" smtClean="0"/>
              <a:t>setChef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컴파일시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생성된 코드는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패키지에서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07704" y="3645024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835696" y="2854970"/>
            <a:ext cx="720080" cy="141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9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DI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namespace ‘context’</a:t>
            </a:r>
            <a:r>
              <a:rPr lang="ko-KR" altLang="en-US" dirty="0" smtClean="0"/>
              <a:t>를 추가한다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67" y="1916832"/>
            <a:ext cx="4608512" cy="464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515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설정 추가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229600" cy="342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84482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context:component-scan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base-package=</a:t>
            </a:r>
            <a:r>
              <a:rPr lang="en-US" altLang="ko-KR" i="1" dirty="0">
                <a:solidFill>
                  <a:srgbClr val="FF0000"/>
                </a:solidFill>
              </a:rPr>
              <a:t>"</a:t>
            </a:r>
            <a:r>
              <a:rPr lang="en-US" altLang="ko-KR" i="1" dirty="0" err="1">
                <a:solidFill>
                  <a:srgbClr val="FF0000"/>
                </a:solidFill>
              </a:rPr>
              <a:t>com.tis.sample</a:t>
            </a:r>
            <a:r>
              <a:rPr lang="en-US" altLang="ko-KR" i="1" dirty="0" smtClean="0">
                <a:solidFill>
                  <a:srgbClr val="FF0000"/>
                </a:solidFill>
              </a:rPr>
              <a:t>"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를</a:t>
            </a:r>
            <a:r>
              <a:rPr lang="ko-KR" altLang="en-US" dirty="0" smtClean="0">
                <a:solidFill>
                  <a:srgbClr val="FF0000"/>
                </a:solidFill>
              </a:rPr>
              <a:t> 추가하자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9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legacy project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10" y="1600200"/>
            <a:ext cx="45603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192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Beans Graph</a:t>
            </a:r>
            <a:r>
              <a:rPr lang="ko-KR" altLang="en-US" dirty="0" smtClean="0"/>
              <a:t>에서 확인해보자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424" y="1600200"/>
            <a:ext cx="49091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0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테스트 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src</a:t>
            </a:r>
            <a:r>
              <a:rPr lang="en-US" altLang="ko-KR" dirty="0" smtClean="0">
                <a:solidFill>
                  <a:srgbClr val="C00000"/>
                </a:solidFill>
              </a:rPr>
              <a:t>/test/java</a:t>
            </a:r>
            <a:r>
              <a:rPr lang="ko-KR" altLang="en-US" dirty="0" err="1" smtClean="0"/>
              <a:t>폴더내에</a:t>
            </a:r>
            <a:r>
              <a:rPr lang="ko-KR" altLang="en-US" dirty="0" smtClean="0"/>
              <a:t>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com.tis.myapp</a:t>
            </a:r>
            <a:r>
              <a:rPr lang="ko-KR" altLang="en-US" dirty="0" smtClean="0"/>
              <a:t>패키지에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SampleTests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클래스를 추가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4434826" cy="410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10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9494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70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 </a:t>
            </a:r>
            <a:r>
              <a:rPr lang="ko-KR" altLang="en-US" dirty="0" err="1" smtClean="0"/>
              <a:t>테스트위해</a:t>
            </a:r>
            <a:r>
              <a:rPr lang="ko-KR" altLang="en-US" dirty="0" smtClean="0"/>
              <a:t> 프로젝트에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junit4</a:t>
            </a:r>
            <a:r>
              <a:rPr lang="ko-KR" altLang="en-US" dirty="0" smtClean="0"/>
              <a:t>라이브러리 추가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58" y="1600200"/>
            <a:ext cx="60782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574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Run as&gt; Junit Test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선택해서 실행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29600" cy="311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0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테스트 코드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@</a:t>
            </a:r>
            <a:r>
              <a:rPr lang="en-US" altLang="ko-KR" sz="2400" dirty="0" err="1">
                <a:solidFill>
                  <a:srgbClr val="FF0000"/>
                </a:solidFill>
              </a:rPr>
              <a:t>RunWith</a:t>
            </a:r>
            <a:r>
              <a:rPr lang="en-US" altLang="ko-KR" sz="2400" dirty="0">
                <a:solidFill>
                  <a:srgbClr val="FF0000"/>
                </a:solidFill>
              </a:rPr>
              <a:t>(SpringJUnit4ClassRunner.</a:t>
            </a:r>
            <a:r>
              <a:rPr lang="en-US" altLang="ko-KR" sz="2400" b="1" dirty="0">
                <a:solidFill>
                  <a:srgbClr val="FF0000"/>
                </a:solidFill>
              </a:rPr>
              <a:t>class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400" b="1" dirty="0" smtClean="0"/>
              <a:t>=&gt; </a:t>
            </a:r>
            <a:r>
              <a:rPr lang="ko-KR" altLang="en-US" sz="2400" b="1" dirty="0" smtClean="0"/>
              <a:t>현재 테스트 코드가 스프링을 실행하는 역할을 할 것이라는 것을 표시함</a:t>
            </a:r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ContextConfiguration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스프링 설정파일을 참조해 빈으로 등록함</a:t>
            </a:r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@Log4j </a:t>
            </a:r>
            <a:r>
              <a:rPr lang="en-US" altLang="ko-KR" sz="2400" b="1" dirty="0" smtClean="0"/>
              <a:t>: Lombok</a:t>
            </a:r>
            <a:r>
              <a:rPr lang="ko-KR" altLang="en-US" sz="2400" b="1" dirty="0" smtClean="0"/>
              <a:t>을 이용해서 로그를 기록하는  </a:t>
            </a:r>
            <a:r>
              <a:rPr lang="en-US" altLang="ko-KR" sz="2400" b="1" dirty="0" smtClean="0"/>
              <a:t>Logger</a:t>
            </a:r>
            <a:r>
              <a:rPr lang="ko-KR" altLang="en-US" sz="2400" b="1" dirty="0" smtClean="0"/>
              <a:t>를 변수로 생성함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별도의 </a:t>
            </a:r>
            <a:r>
              <a:rPr lang="en-US" altLang="ko-KR" sz="2400" b="1" dirty="0" smtClean="0"/>
              <a:t>Logger</a:t>
            </a:r>
            <a:r>
              <a:rPr lang="ko-KR" altLang="en-US" sz="2400" b="1" dirty="0" smtClean="0"/>
              <a:t>객체 선언 없이도 </a:t>
            </a:r>
            <a:r>
              <a:rPr lang="en-US" altLang="ko-KR" sz="2400" b="1" dirty="0" smtClean="0"/>
              <a:t>Log4j</a:t>
            </a:r>
            <a:r>
              <a:rPr lang="ko-KR" altLang="en-US" sz="2400" b="1" dirty="0" smtClean="0"/>
              <a:t>라이브러리와 설정이 존재하면 바로 사용 가능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2188642" cy="20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34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패키지명</a:t>
            </a:r>
            <a:r>
              <a:rPr lang="ko-KR" altLang="en-US" dirty="0" smtClean="0"/>
              <a:t> 기술 </a:t>
            </a:r>
            <a:r>
              <a:rPr lang="en-US" altLang="ko-KR" dirty="0" smtClean="0"/>
              <a:t>(3</a:t>
            </a:r>
            <a:r>
              <a:rPr lang="ko-KR" altLang="en-US" dirty="0" smtClean="0"/>
              <a:t>단계 이상으로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815431"/>
            <a:ext cx="50101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84482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com.tis.myapp</a:t>
            </a:r>
            <a:r>
              <a:rPr lang="ko-KR" altLang="en-US" dirty="0" smtClean="0"/>
              <a:t>이라는 패키지를 생성하자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17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스프링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5.0.7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2923"/>
            <a:ext cx="8229600" cy="388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537321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스프링버전이 </a:t>
            </a:r>
            <a:r>
              <a:rPr lang="en-US" altLang="ko-KR" b="1" dirty="0" smtClean="0">
                <a:solidFill>
                  <a:schemeClr val="accent2"/>
                </a:solidFill>
              </a:rPr>
              <a:t>3.1.1</a:t>
            </a:r>
            <a:r>
              <a:rPr lang="ko-KR" altLang="en-US" b="1" dirty="0" smtClean="0">
                <a:solidFill>
                  <a:schemeClr val="accent2"/>
                </a:solidFill>
              </a:rPr>
              <a:t>로 생성되므로 예제는 </a:t>
            </a:r>
            <a:r>
              <a:rPr lang="en-US" altLang="ko-KR" b="1" dirty="0" smtClean="0">
                <a:solidFill>
                  <a:schemeClr val="accent2"/>
                </a:solidFill>
              </a:rPr>
              <a:t>5.0.7</a:t>
            </a:r>
            <a:r>
              <a:rPr lang="ko-KR" altLang="en-US" b="1" dirty="0" smtClean="0">
                <a:solidFill>
                  <a:schemeClr val="accent2"/>
                </a:solidFill>
              </a:rPr>
              <a:t>버전으로 수정하자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5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Version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1.8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생성된 프로젝트의 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 system library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JavaSE-1.6</a:t>
            </a:r>
            <a:r>
              <a:rPr lang="ko-KR" altLang="en-US" dirty="0" smtClean="0"/>
              <a:t>버전으로 생성되어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버전을 이용하고자 하면 </a:t>
            </a:r>
            <a:r>
              <a:rPr lang="en-US" altLang="ko-KR" dirty="0" smtClean="0"/>
              <a:t>JDK1.8</a:t>
            </a:r>
            <a:r>
              <a:rPr lang="ko-KR" altLang="en-US" dirty="0" smtClean="0"/>
              <a:t>을 사용하는 것이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b="1" dirty="0" smtClean="0">
                <a:solidFill>
                  <a:srgbClr val="00B0F0"/>
                </a:solidFill>
              </a:rPr>
              <a:t>pom.xml</a:t>
            </a:r>
            <a:r>
              <a:rPr lang="ko-KR" altLang="en-US" dirty="0" smtClean="0"/>
              <a:t>의 </a:t>
            </a:r>
            <a:r>
              <a:rPr lang="en-US" altLang="ko-KR" b="1" dirty="0" smtClean="0"/>
              <a:t>&lt;plugin&gt;</a:t>
            </a:r>
            <a:r>
              <a:rPr lang="ko-KR" altLang="en-US" dirty="0" smtClean="0"/>
              <a:t>태그 중 </a:t>
            </a:r>
            <a:r>
              <a:rPr lang="en-US" altLang="ko-KR" b="1" dirty="0" smtClean="0">
                <a:solidFill>
                  <a:schemeClr val="accent2"/>
                </a:solidFill>
              </a:rPr>
              <a:t>maven-compiler-plugin</a:t>
            </a:r>
            <a:r>
              <a:rPr lang="ko-KR" altLang="en-US" dirty="0" smtClean="0"/>
              <a:t>의 내용은 </a:t>
            </a:r>
            <a:r>
              <a:rPr lang="en-US" altLang="ko-KR" dirty="0" smtClean="0"/>
              <a:t>1.6</a:t>
            </a:r>
            <a:r>
              <a:rPr lang="ko-KR" altLang="en-US" dirty="0" smtClean="0"/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1.8</a:t>
            </a:r>
            <a:r>
              <a:rPr lang="ko-KR" altLang="en-US" dirty="0" smtClean="0">
                <a:solidFill>
                  <a:srgbClr val="FF0000"/>
                </a:solidFill>
              </a:rPr>
              <a:t>로 수정</a:t>
            </a:r>
            <a:r>
              <a:rPr lang="ko-KR" altLang="en-US" dirty="0" smtClean="0"/>
              <a:t>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5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Maven&gt;Update Project</a:t>
            </a:r>
            <a:r>
              <a:rPr lang="ko-KR" altLang="en-US" dirty="0" smtClean="0"/>
              <a:t>를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프로젝트를 선택한 상태에서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Maven&gt;Update Project</a:t>
            </a:r>
            <a:r>
              <a:rPr lang="ko-KR" altLang="en-US" sz="2400" dirty="0" smtClean="0"/>
              <a:t>를 실행하다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이를 실행하면 컴파일이나 실행환경이 </a:t>
            </a:r>
            <a:r>
              <a:rPr lang="en-US" altLang="ko-KR" sz="2400" dirty="0" smtClean="0"/>
              <a:t>JDK1.8</a:t>
            </a:r>
            <a:r>
              <a:rPr lang="ko-KR" altLang="en-US" sz="2400" dirty="0" smtClean="0"/>
              <a:t>을 기준으로 설정된 것을 확인할 수 있다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67" y="2996952"/>
            <a:ext cx="3194872" cy="350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2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deploy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Run As&gt; Run on Server</a:t>
            </a:r>
            <a:r>
              <a:rPr lang="ko-KR" altLang="en-US" dirty="0" smtClean="0"/>
              <a:t>를 이용해 실행시키자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4142576" cy="437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96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r>
              <a:rPr lang="ko-KR" altLang="en-US" dirty="0" smtClean="0"/>
              <a:t> 통해 실행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프로젝트를 실행하면 </a:t>
            </a:r>
            <a:r>
              <a:rPr lang="en-US" altLang="ko-KR" dirty="0" smtClean="0">
                <a:solidFill>
                  <a:srgbClr val="FF0000"/>
                </a:solidFill>
                <a:hlinkClick r:id="rId2"/>
              </a:rPr>
              <a:t>http://localhost:9090/myapp/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이 실행된다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12976"/>
            <a:ext cx="41052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28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Lombok</a:t>
            </a:r>
            <a:r>
              <a:rPr lang="ko-KR" altLang="en-US" dirty="0" smtClean="0"/>
              <a:t>라이브러리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Lombok</a:t>
            </a:r>
            <a:r>
              <a:rPr lang="ko-KR" altLang="en-US" dirty="0" smtClean="0"/>
              <a:t>라이브러리를 사용하면 </a:t>
            </a:r>
            <a:r>
              <a:rPr lang="en-US" altLang="ko-KR" dirty="0" smtClean="0"/>
              <a:t>setter/getter,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(), Constructor</a:t>
            </a:r>
            <a:r>
              <a:rPr lang="ko-KR" altLang="en-US" dirty="0" smtClean="0"/>
              <a:t>등을 자동으로 생성해주므로 편리하다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Lombok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Eclipse</a:t>
            </a:r>
            <a:r>
              <a:rPr lang="ko-KR" altLang="en-US" dirty="0" err="1" smtClean="0"/>
              <a:t>에디터내에서도</a:t>
            </a:r>
            <a:r>
              <a:rPr lang="ko-KR" altLang="en-US" dirty="0" smtClean="0"/>
              <a:t> 사용되어야 하기 때문에 별도로 설치하자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다운로드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https://projectlombok.org/download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위 경로에서 </a:t>
            </a:r>
            <a:r>
              <a:rPr lang="en-US" altLang="ko-KR" dirty="0" smtClean="0">
                <a:solidFill>
                  <a:srgbClr val="FF0000"/>
                </a:solidFill>
              </a:rPr>
              <a:t>jar</a:t>
            </a:r>
            <a:r>
              <a:rPr lang="ko-KR" altLang="en-US" dirty="0" smtClean="0">
                <a:solidFill>
                  <a:srgbClr val="FF0000"/>
                </a:solidFill>
              </a:rPr>
              <a:t>파일을 다운로드 받는다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2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387</Words>
  <Application>Microsoft Office PowerPoint</Application>
  <PresentationFormat>화면 슬라이드 쇼(4:3)</PresentationFormat>
  <Paragraphs>51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Spring Framework설정</vt:lpstr>
      <vt:lpstr>Spring legacy project생성</vt:lpstr>
      <vt:lpstr>패키지명 기술 (3단계 이상으로)</vt:lpstr>
      <vt:lpstr>Pom.xml스프링Framework버전 5.0.7로 수정</vt:lpstr>
      <vt:lpstr>Java Version을 1.8로 변경</vt:lpstr>
      <vt:lpstr>Maven&gt;Update Project를 실행</vt:lpstr>
      <vt:lpstr>Tomcat에 deploy</vt:lpstr>
      <vt:lpstr>웹브라우저 통해 실행 확인</vt:lpstr>
      <vt:lpstr>Lombok라이브러리 설치</vt:lpstr>
      <vt:lpstr>PowerPoint 프레젠테이션</vt:lpstr>
      <vt:lpstr>PowerPoint 프레젠테이션</vt:lpstr>
      <vt:lpstr>PowerPoint 프레젠테이션</vt:lpstr>
      <vt:lpstr>PowerPoint 프레젠테이션</vt:lpstr>
      <vt:lpstr>Pom.xml 추가 설정</vt:lpstr>
      <vt:lpstr>예제 클래스 작성</vt:lpstr>
      <vt:lpstr>Chef.java 파일 작성</vt:lpstr>
      <vt:lpstr>Restaurant.java파일 작성</vt:lpstr>
      <vt:lpstr>XML을 이용한 DI설정</vt:lpstr>
      <vt:lpstr>root-context.xml에 설정 추가</vt:lpstr>
      <vt:lpstr>Beans Graph에서 확인해보자.</vt:lpstr>
      <vt:lpstr>단위 테스트 해보기</vt:lpstr>
      <vt:lpstr>PowerPoint 프레젠테이션</vt:lpstr>
      <vt:lpstr>단위 테스트위해 프로젝트에 junit4라이브러리 추가</vt:lpstr>
      <vt:lpstr>Run as&gt; Junit Test를  선택해서 실행</vt:lpstr>
      <vt:lpstr>테스트 코드 의미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4class-15</dc:creator>
  <cp:lastModifiedBy>4class-15</cp:lastModifiedBy>
  <cp:revision>63</cp:revision>
  <dcterms:created xsi:type="dcterms:W3CDTF">2019-01-14T06:03:17Z</dcterms:created>
  <dcterms:modified xsi:type="dcterms:W3CDTF">2019-01-15T05:32:50Z</dcterms:modified>
</cp:coreProperties>
</file>