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Time Chart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Legit Transaction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Transactions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FF-489E-BFF3-D4B645AFCF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Relay Transaction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Transactions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FF-489E-BFF3-D4B645AFCF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Time to relay(mole to proxy)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Transactions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FF-489E-BFF3-D4B645AFC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05318688"/>
        <c:axId val="405320656"/>
      </c:barChart>
      <c:catAx>
        <c:axId val="405318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320656"/>
        <c:crosses val="autoZero"/>
        <c:auto val="1"/>
        <c:lblAlgn val="ctr"/>
        <c:lblOffset val="100"/>
        <c:noMultiLvlLbl val="0"/>
      </c:catAx>
      <c:valAx>
        <c:axId val="405320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318688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5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5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4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5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2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9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AD-99E3-47E0-9C9F-A13F6E55F87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A7B8BAD-99E3-47E0-9C9F-A13F6E55F87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A7B8BAD-99E3-47E0-9C9F-A13F6E55F87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EF40397-24E8-4BC3-A402-D50E3A7C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1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D921-4DFA-4B15-8D12-300CF0A28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Prevention of NFC Relay Attack using Time-Based Two-Factor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FFBD0-3753-4216-82B9-874A9AC6F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Swanand Sawant														</a:t>
            </a:r>
            <a:r>
              <a:rPr lang="en-US" dirty="0" err="1"/>
              <a:t>Sriman</a:t>
            </a:r>
            <a:r>
              <a:rPr lang="en-US" dirty="0"/>
              <a:t> </a:t>
            </a:r>
            <a:r>
              <a:rPr lang="en-US" dirty="0" err="1"/>
              <a:t>Yadagiri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7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E558-0740-45EE-BF09-89680C64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Components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CFF7-BE28-4EF8-94CD-6B4B98BC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Mole or Master Device.</a:t>
            </a:r>
          </a:p>
          <a:p>
            <a:pPr lvl="1"/>
            <a:r>
              <a:rPr lang="en-US" dirty="0"/>
              <a:t>Reads the Card details by scanning the users pocket or purse for NFC credit cards.</a:t>
            </a:r>
          </a:p>
          <a:p>
            <a:pPr lvl="1"/>
            <a:r>
              <a:rPr lang="en-US" dirty="0"/>
              <a:t>Sends the scan results it to Proxy device over the relay channel. </a:t>
            </a:r>
          </a:p>
          <a:p>
            <a:r>
              <a:rPr lang="en-US" dirty="0"/>
              <a:t>Proxy or Slave Device</a:t>
            </a:r>
          </a:p>
          <a:p>
            <a:pPr lvl="1"/>
            <a:r>
              <a:rPr lang="en-US" dirty="0"/>
              <a:t>Card Emulated mode</a:t>
            </a:r>
          </a:p>
          <a:p>
            <a:pPr lvl="1"/>
            <a:r>
              <a:rPr lang="en-US" dirty="0"/>
              <a:t>Disguises as the owner of the Card at POS(Point of Sale)</a:t>
            </a:r>
          </a:p>
          <a:p>
            <a:r>
              <a:rPr lang="en-US" dirty="0"/>
              <a:t>Relay Channel</a:t>
            </a:r>
          </a:p>
          <a:p>
            <a:pPr lvl="1"/>
            <a:r>
              <a:rPr lang="en-US" dirty="0"/>
              <a:t>Wireless Medium like WLAN, Bluetooth, Internet.</a:t>
            </a:r>
          </a:p>
          <a:p>
            <a:pPr lvl="1"/>
            <a:r>
              <a:rPr lang="en-US" dirty="0"/>
              <a:t>Wired Medium is faster but impractical in real life scenarios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7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36DF-C346-4089-985D-F3F292A5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Relay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2EC4-F21D-4484-BA87-7769630C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7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8451-76E2-415B-B611-7F1AEC7F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Working of NFC Credit Cards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4B28F-1EA0-40C6-941D-A2E722496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2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6F14-9C9A-41EB-B9B8-9328EAD2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NFC Credit cards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F73BA-F274-4DCE-B291-6EB5D54CB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8576"/>
            <a:ext cx="10905066" cy="43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5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57ED57-4251-4D83-B3D0-3CC44871B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280824"/>
            <a:ext cx="3425957" cy="4295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DCA77-593E-4146-9269-FF2C5E27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someone Scans your card ,can they use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6295-EAD6-4350-937B-F6629C4F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The Use of Dynamic CVV acts as a One Time Password for every transaction.</a:t>
            </a:r>
          </a:p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This protects user from multiple fraudulent tra</a:t>
            </a:r>
            <a:r>
              <a:rPr lang="en-US" sz="2000" dirty="0">
                <a:solidFill>
                  <a:schemeClr val="bg1"/>
                </a:solidFill>
              </a:rPr>
              <a:t>nsactions.</a:t>
            </a:r>
          </a:p>
        </p:txBody>
      </p:sp>
    </p:spTree>
    <p:extLst>
      <p:ext uri="{BB962C8B-B14F-4D97-AF65-F5344CB8AC3E}">
        <p14:creationId xmlns:p14="http://schemas.microsoft.com/office/powerpoint/2010/main" val="317383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C7BD-6C7B-416B-A54B-A14D8D26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B842-B1BA-4770-B3F9-04A29EA4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fact that Relay attack will mostly take more time than legitimate transactions.</a:t>
            </a:r>
          </a:p>
          <a:p>
            <a:r>
              <a:rPr lang="en-US" dirty="0"/>
              <a:t>Added Time is :</a:t>
            </a:r>
          </a:p>
          <a:p>
            <a:pPr lvl="1"/>
            <a:r>
              <a:rPr lang="en-US" dirty="0"/>
              <a:t>Time to relay the information </a:t>
            </a:r>
          </a:p>
          <a:p>
            <a:pPr lvl="1"/>
            <a:r>
              <a:rPr lang="en-US" dirty="0"/>
              <a:t>Time to store information at Mole and Proxy.</a:t>
            </a:r>
          </a:p>
          <a:p>
            <a:r>
              <a:rPr lang="en-US" dirty="0"/>
              <a:t>Adding a pin authentication every time it takes more time than the threshold marked to indicate legitimate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00833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1BA-95D7-4D0B-87A6-B4EC366A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Experiment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067A-C0EA-40D9-AE8C-BD4AF593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raspberry pi and </a:t>
            </a:r>
            <a:r>
              <a:rPr lang="en-US" dirty="0" err="1"/>
              <a:t>Adafruit</a:t>
            </a:r>
            <a:r>
              <a:rPr lang="en-US" dirty="0"/>
              <a:t> NFC PN532 shield along with LIBNFC to scan a </a:t>
            </a:r>
            <a:r>
              <a:rPr lang="en-US" dirty="0" err="1"/>
              <a:t>Mifare</a:t>
            </a:r>
            <a:r>
              <a:rPr lang="en-US" dirty="0"/>
              <a:t> Classic 1K card.</a:t>
            </a:r>
          </a:p>
          <a:p>
            <a:r>
              <a:rPr lang="en-US" dirty="0"/>
              <a:t>Measured the time it takes to scan the card multiple times to mark the threshold.</a:t>
            </a:r>
          </a:p>
          <a:p>
            <a:r>
              <a:rPr lang="en-US" dirty="0"/>
              <a:t>THEN we measured the time it takes to relay the scanned card to another Laptop connected over </a:t>
            </a:r>
            <a:r>
              <a:rPr lang="en-US" dirty="0" err="1"/>
              <a:t>WiFi</a:t>
            </a:r>
            <a:r>
              <a:rPr lang="en-US" dirty="0"/>
              <a:t> via </a:t>
            </a:r>
            <a:r>
              <a:rPr lang="en-US" dirty="0" err="1"/>
              <a:t>ssh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4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35A0-5AB0-4D27-836E-95FFB024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D69A-570B-4FA8-BC39-9121C30D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difference was almost 500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It is huge here because of the hardware we use is not as good as the readers used for POS and hacking.</a:t>
            </a:r>
          </a:p>
          <a:p>
            <a:pPr lvl="1"/>
            <a:r>
              <a:rPr lang="en-US" dirty="0"/>
              <a:t>We found that the time to send the relay information was still approx. 18 </a:t>
            </a:r>
            <a:r>
              <a:rPr lang="en-US" dirty="0" err="1"/>
              <a:t>ms</a:t>
            </a:r>
            <a:r>
              <a:rPr lang="en-US" dirty="0"/>
              <a:t> which still makes a huge difference when it comes to Timing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57741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646A-068E-45E3-9FBB-7C840842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D3E9-8426-4549-B5FA-F037ACE17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implemented a simulation of how and when a pin should be asked if it exceeds the threshold time to make the transaction.</a:t>
            </a:r>
          </a:p>
          <a:p>
            <a:r>
              <a:rPr lang="en-US" dirty="0"/>
              <a:t>Implemented in Arduino IDE and </a:t>
            </a:r>
            <a:r>
              <a:rPr lang="en-US" dirty="0" err="1"/>
              <a:t>Adafruit</a:t>
            </a:r>
            <a:r>
              <a:rPr lang="en-US" dirty="0"/>
              <a:t> NFC </a:t>
            </a:r>
            <a:r>
              <a:rPr lang="en-US" dirty="0" err="1"/>
              <a:t>librabry</a:t>
            </a:r>
            <a:r>
              <a:rPr lang="en-US" dirty="0"/>
              <a:t> </a:t>
            </a:r>
          </a:p>
          <a:p>
            <a:r>
              <a:rPr lang="en-US" dirty="0"/>
              <a:t>A slight delay of 18ms was added to the read code that represents relay attack. (due to lack of hardware)</a:t>
            </a:r>
          </a:p>
        </p:txBody>
      </p:sp>
    </p:spTree>
    <p:extLst>
      <p:ext uri="{BB962C8B-B14F-4D97-AF65-F5344CB8AC3E}">
        <p14:creationId xmlns:p14="http://schemas.microsoft.com/office/powerpoint/2010/main" val="49677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581D-6D1C-4458-92AC-A8D7ECF2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B71B-0008-4B14-91D9-3C39B286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level of security depends on high tight the time constraints are.</a:t>
            </a:r>
          </a:p>
          <a:p>
            <a:r>
              <a:rPr lang="en-US" dirty="0"/>
              <a:t>Using a Pin authentication system every time the time is exceeded will block the attacker from using the card.</a:t>
            </a:r>
          </a:p>
          <a:p>
            <a:r>
              <a:rPr lang="en-US" dirty="0"/>
              <a:t>In case of delay caused due to interference or other anomalies, the user can enter his Pin to proceed with transaction.</a:t>
            </a:r>
          </a:p>
          <a:p>
            <a:r>
              <a:rPr lang="en-US" dirty="0"/>
              <a:t>This security can be broken if attacker develops and uses advanced hardware that relays within the  threshold time.</a:t>
            </a:r>
          </a:p>
          <a:p>
            <a:r>
              <a:rPr lang="en-US" dirty="0"/>
              <a:t>This security feature protects users from current practical relay attacks where the readers are usually Phones with NFC capabilities.</a:t>
            </a:r>
          </a:p>
        </p:txBody>
      </p:sp>
    </p:spTree>
    <p:extLst>
      <p:ext uri="{BB962C8B-B14F-4D97-AF65-F5344CB8AC3E}">
        <p14:creationId xmlns:p14="http://schemas.microsoft.com/office/powerpoint/2010/main" val="404645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E967-69DA-468D-8D3F-9B910CE3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786AD-93B2-4B25-97F4-45C5236F0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292937"/>
              </p:ext>
            </p:extLst>
          </p:nvPr>
        </p:nvGraphicFramePr>
        <p:xfrm>
          <a:off x="819150" y="2222500"/>
          <a:ext cx="9658975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738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A7D8-05C1-4BE3-BB32-A8B70CA8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05DB-97FC-435C-9B43-8E5E16DFF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200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A03E-724B-4C77-9B94-7CB7F45B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EA1B-8395-4CBE-B634-60612CCB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NFC Introduction.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Relay Attack.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Working of Contactless Payments (NFC Credit Cards).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Time-Based Two-factor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150439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A33D-5D1A-417B-95F1-7DEE100B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NFC?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6FB1-B8DC-4FAE-99FE-0C36C765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NFC is a standard-based wireless communication technology that allows data to be exchanged between devices that are a few centimeters apart.</a:t>
            </a:r>
          </a:p>
          <a:p>
            <a:r>
              <a:rPr lang="en-US" dirty="0"/>
              <a:t>NFC operates at 13.56 MHz and transfers data at up to 424 Kbits/seconds.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9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6B9C-1A08-4CFF-851C-60ACF731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NFC Tags – Target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394C7-4375-4371-BF5B-B17A7E66F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0" y="1675227"/>
            <a:ext cx="1055849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8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619BB1-B9A1-41F4-A1BC-A2D62D2B1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A8E93-FBF2-45BA-9421-B6C1C856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NFC Readers- Initiator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F6912-875B-44F4-8020-270781C09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373" y="307731"/>
            <a:ext cx="434525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0B70-124E-4F30-9279-2D2E8AFF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72" y="2546253"/>
            <a:ext cx="4179117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Adafruit</a:t>
            </a:r>
            <a:r>
              <a:rPr lang="en-US" sz="4800" kern="1200" dirty="0"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PN532 NFC Shield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01B45-9255-4434-AD31-76607D7B5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09856"/>
            <a:ext cx="6553545" cy="50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73FF-4EF0-4A22-9D55-886BD8A2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NFC Operation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0963-74C2-4DEC-901F-B1C5202D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Peer-to-Peer Mode</a:t>
            </a:r>
          </a:p>
          <a:p>
            <a:pPr lvl="1"/>
            <a:r>
              <a:rPr lang="en-US" dirty="0"/>
              <a:t>Using NFC for exchanging information between two devices.</a:t>
            </a:r>
          </a:p>
          <a:p>
            <a:r>
              <a:rPr lang="en-US" dirty="0"/>
              <a:t>Card Emulated Mode</a:t>
            </a:r>
          </a:p>
          <a:p>
            <a:pPr lvl="1"/>
            <a:r>
              <a:rPr lang="en-US" dirty="0"/>
              <a:t>The smartcard chip embedded in the mobile phone to achieve the card emulation</a:t>
            </a:r>
          </a:p>
          <a:p>
            <a:pPr lvl="1"/>
            <a:r>
              <a:rPr lang="en-US" dirty="0"/>
              <a:t>The emulated card stores the confidential information of user.</a:t>
            </a:r>
          </a:p>
          <a:p>
            <a:r>
              <a:rPr lang="en-US" dirty="0"/>
              <a:t>Reader/Writer Mode</a:t>
            </a:r>
          </a:p>
          <a:p>
            <a:pPr lvl="1"/>
            <a:r>
              <a:rPr lang="en-US" dirty="0"/>
              <a:t>The NFC device would read the content of the NFC tags.</a:t>
            </a:r>
          </a:p>
          <a:p>
            <a:pPr lvl="1"/>
            <a:r>
              <a:rPr lang="en-US" dirty="0"/>
              <a:t>Tags store the information to NFC Data Exchange Format (NDEF).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4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B072-1033-4E44-A2B3-972A2038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NFC Relay Attack.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F6541-178B-4E04-BC81-8D66FC130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49" y="1675227"/>
            <a:ext cx="836990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05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330</TotalTime>
  <Words>618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Wingdings 2</vt:lpstr>
      <vt:lpstr>Quotable</vt:lpstr>
      <vt:lpstr>Prevention of NFC Relay Attack using Time-Based Two-Factor Authentication</vt:lpstr>
      <vt:lpstr>PowerPoint Presentation</vt:lpstr>
      <vt:lpstr>FLOW</vt:lpstr>
      <vt:lpstr>What is NFC?</vt:lpstr>
      <vt:lpstr>NFC Tags – Target </vt:lpstr>
      <vt:lpstr>NFC Readers- Initiator</vt:lpstr>
      <vt:lpstr>Adafruit PN532 NFC Shield</vt:lpstr>
      <vt:lpstr>NFC Operation Mode</vt:lpstr>
      <vt:lpstr>NFC Relay Attack.</vt:lpstr>
      <vt:lpstr>Relay Components </vt:lpstr>
      <vt:lpstr>Demo of Relay Attack</vt:lpstr>
      <vt:lpstr>Working of NFC Credit Cards </vt:lpstr>
      <vt:lpstr>How do NFC Credit cards work?</vt:lpstr>
      <vt:lpstr>If someone Scans your card ,can they use it ?</vt:lpstr>
      <vt:lpstr>Solution</vt:lpstr>
      <vt:lpstr>Our Experiment Set Up</vt:lpstr>
      <vt:lpstr>Results</vt:lpstr>
      <vt:lpstr>Two-Factor Authentication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Prevention of NFC Relay Attack using Time-Based Two-Factor Authentication</dc:title>
  <dc:creator>Sawant Swanand</dc:creator>
  <cp:lastModifiedBy>Sriman Rao</cp:lastModifiedBy>
  <cp:revision>13</cp:revision>
  <dcterms:created xsi:type="dcterms:W3CDTF">2017-12-15T19:15:09Z</dcterms:created>
  <dcterms:modified xsi:type="dcterms:W3CDTF">2017-12-16T05:55:19Z</dcterms:modified>
</cp:coreProperties>
</file>