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8562638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85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8" y="3741210"/>
            <a:ext cx="15778242" cy="7958667"/>
          </a:xfrm>
        </p:spPr>
        <p:txBody>
          <a:bodyPr anchor="b"/>
          <a:lstStyle>
            <a:lvl1pPr algn="ctr"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12006793"/>
            <a:ext cx="13921979" cy="5519207"/>
          </a:xfrm>
        </p:spPr>
        <p:txBody>
          <a:bodyPr/>
          <a:lstStyle>
            <a:lvl1pPr marL="0" indent="0" algn="ctr">
              <a:buNone/>
              <a:defRPr sz="4872"/>
            </a:lvl1pPr>
            <a:lvl2pPr marL="928116" indent="0" algn="ctr">
              <a:buNone/>
              <a:defRPr sz="4060"/>
            </a:lvl2pPr>
            <a:lvl3pPr marL="1856232" indent="0" algn="ctr">
              <a:buNone/>
              <a:defRPr sz="3654"/>
            </a:lvl3pPr>
            <a:lvl4pPr marL="2784348" indent="0" algn="ctr">
              <a:buNone/>
              <a:defRPr sz="3248"/>
            </a:lvl4pPr>
            <a:lvl5pPr marL="3712464" indent="0" algn="ctr">
              <a:buNone/>
              <a:defRPr sz="3248"/>
            </a:lvl5pPr>
            <a:lvl6pPr marL="4640580" indent="0" algn="ctr">
              <a:buNone/>
              <a:defRPr sz="3248"/>
            </a:lvl6pPr>
            <a:lvl7pPr marL="5568696" indent="0" algn="ctr">
              <a:buNone/>
              <a:defRPr sz="3248"/>
            </a:lvl7pPr>
            <a:lvl8pPr marL="6496812" indent="0" algn="ctr">
              <a:buNone/>
              <a:defRPr sz="3248"/>
            </a:lvl8pPr>
            <a:lvl9pPr marL="7424928" indent="0" algn="ctr">
              <a:buNone/>
              <a:defRPr sz="3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9" y="1217084"/>
            <a:ext cx="4002569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3" y="1217084"/>
            <a:ext cx="1177567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4" y="5699132"/>
            <a:ext cx="16010275" cy="9509123"/>
          </a:xfrm>
        </p:spPr>
        <p:txBody>
          <a:bodyPr anchor="b"/>
          <a:lstStyle>
            <a:lvl1pPr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4" y="15298215"/>
            <a:ext cx="16010275" cy="5000623"/>
          </a:xfrm>
        </p:spPr>
        <p:txBody>
          <a:bodyPr/>
          <a:lstStyle>
            <a:lvl1pPr marL="0" indent="0">
              <a:buNone/>
              <a:defRPr sz="4872">
                <a:solidFill>
                  <a:schemeClr val="tx1"/>
                </a:solidFill>
              </a:defRPr>
            </a:lvl1pPr>
            <a:lvl2pPr marL="928116" indent="0">
              <a:buNone/>
              <a:defRPr sz="4060">
                <a:solidFill>
                  <a:schemeClr val="tx1">
                    <a:tint val="75000"/>
                  </a:schemeClr>
                </a:solidFill>
              </a:defRPr>
            </a:lvl2pPr>
            <a:lvl3pPr marL="1856232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3pPr>
            <a:lvl4pPr marL="278434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4pPr>
            <a:lvl5pPr marL="3712464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5pPr>
            <a:lvl6pPr marL="4640580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6pPr>
            <a:lvl7pPr marL="5568696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7pPr>
            <a:lvl8pPr marL="6496812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8pPr>
            <a:lvl9pPr marL="742492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6085417"/>
            <a:ext cx="7889121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6085417"/>
            <a:ext cx="7889121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7089"/>
            <a:ext cx="16010275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1" y="5603877"/>
            <a:ext cx="7852865" cy="2746373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1" y="8350250"/>
            <a:ext cx="7852865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6" y="5603877"/>
            <a:ext cx="7891539" cy="2746373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6" y="8350250"/>
            <a:ext cx="7891539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524000"/>
            <a:ext cx="5986934" cy="53340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3291422"/>
            <a:ext cx="9397335" cy="16245417"/>
          </a:xfrm>
        </p:spPr>
        <p:txBody>
          <a:bodyPr/>
          <a:lstStyle>
            <a:lvl1pPr>
              <a:defRPr sz="6496"/>
            </a:lvl1pPr>
            <a:lvl2pPr>
              <a:defRPr sz="5684"/>
            </a:lvl2pPr>
            <a:lvl3pPr>
              <a:defRPr sz="4872"/>
            </a:lvl3pPr>
            <a:lvl4pPr>
              <a:defRPr sz="4060"/>
            </a:lvl4pPr>
            <a:lvl5pPr>
              <a:defRPr sz="4060"/>
            </a:lvl5pPr>
            <a:lvl6pPr>
              <a:defRPr sz="4060"/>
            </a:lvl6pPr>
            <a:lvl7pPr>
              <a:defRPr sz="4060"/>
            </a:lvl7pPr>
            <a:lvl8pPr>
              <a:defRPr sz="4060"/>
            </a:lvl8pPr>
            <a:lvl9pPr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6858000"/>
            <a:ext cx="5986934" cy="12705293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524000"/>
            <a:ext cx="5986934" cy="53340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3291422"/>
            <a:ext cx="9397335" cy="16245417"/>
          </a:xfrm>
        </p:spPr>
        <p:txBody>
          <a:bodyPr anchor="t"/>
          <a:lstStyle>
            <a:lvl1pPr marL="0" indent="0">
              <a:buNone/>
              <a:defRPr sz="6496"/>
            </a:lvl1pPr>
            <a:lvl2pPr marL="928116" indent="0">
              <a:buNone/>
              <a:defRPr sz="5684"/>
            </a:lvl2pPr>
            <a:lvl3pPr marL="1856232" indent="0">
              <a:buNone/>
              <a:defRPr sz="4872"/>
            </a:lvl3pPr>
            <a:lvl4pPr marL="2784348" indent="0">
              <a:buNone/>
              <a:defRPr sz="4060"/>
            </a:lvl4pPr>
            <a:lvl5pPr marL="3712464" indent="0">
              <a:buNone/>
              <a:defRPr sz="4060"/>
            </a:lvl5pPr>
            <a:lvl6pPr marL="4640580" indent="0">
              <a:buNone/>
              <a:defRPr sz="4060"/>
            </a:lvl6pPr>
            <a:lvl7pPr marL="5568696" indent="0">
              <a:buNone/>
              <a:defRPr sz="4060"/>
            </a:lvl7pPr>
            <a:lvl8pPr marL="6496812" indent="0">
              <a:buNone/>
              <a:defRPr sz="4060"/>
            </a:lvl8pPr>
            <a:lvl9pPr marL="7424928" indent="0">
              <a:buNone/>
              <a:defRPr sz="4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6858000"/>
            <a:ext cx="5986934" cy="12705293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1217089"/>
            <a:ext cx="16010275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6085417"/>
            <a:ext cx="16010275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21187839"/>
            <a:ext cx="417659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4A40-A4AF-4D07-B5DE-5231CAC44A4C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21187839"/>
            <a:ext cx="626489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21187839"/>
            <a:ext cx="417659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56232" rtl="0" eaLnBrk="1" latinLnBrk="0" hangingPunct="1">
        <a:lnSpc>
          <a:spcPct val="90000"/>
        </a:lnSpc>
        <a:spcBef>
          <a:spcPct val="0"/>
        </a:spcBef>
        <a:buNone/>
        <a:defRPr sz="8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058" indent="-464058" algn="l" defTabSz="1856232" rtl="0" eaLnBrk="1" latinLnBrk="0" hangingPunct="1">
        <a:lnSpc>
          <a:spcPct val="90000"/>
        </a:lnSpc>
        <a:spcBef>
          <a:spcPts val="2030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39217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32029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3pPr>
      <a:lvl4pPr marL="324840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4176522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5104638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603275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96087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88898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1pPr>
      <a:lvl2pPr marL="92811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3pPr>
      <a:lvl4pPr marL="278434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3712464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464058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556869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49681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42492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CDED8-84F8-4491-887A-E39D37BBD187}"/>
              </a:ext>
            </a:extLst>
          </p:cNvPr>
          <p:cNvSpPr txBox="1"/>
          <p:nvPr/>
        </p:nvSpPr>
        <p:spPr>
          <a:xfrm>
            <a:off x="125667" y="2784388"/>
            <a:ext cx="2265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1C99F-AC65-4637-AAB2-F51D9B205E91}"/>
              </a:ext>
            </a:extLst>
          </p:cNvPr>
          <p:cNvSpPr txBox="1"/>
          <p:nvPr/>
        </p:nvSpPr>
        <p:spPr>
          <a:xfrm>
            <a:off x="125668" y="8064504"/>
            <a:ext cx="2307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034F-C276-4EE3-8D59-9C4BE6A54720}"/>
              </a:ext>
            </a:extLst>
          </p:cNvPr>
          <p:cNvSpPr txBox="1"/>
          <p:nvPr/>
        </p:nvSpPr>
        <p:spPr>
          <a:xfrm>
            <a:off x="6510968" y="8064505"/>
            <a:ext cx="2598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6A57A-23F4-4300-B556-2F988922845A}"/>
              </a:ext>
            </a:extLst>
          </p:cNvPr>
          <p:cNvSpPr txBox="1"/>
          <p:nvPr/>
        </p:nvSpPr>
        <p:spPr>
          <a:xfrm>
            <a:off x="12132328" y="8064504"/>
            <a:ext cx="2307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d</a:t>
            </a:r>
            <a:r>
              <a:rPr lang="en-US" sz="5000" dirty="0"/>
              <a:t>) V587</a:t>
            </a:r>
            <a:endParaRPr lang="en-US" sz="5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C510-BD56-46DF-A531-EA8606E0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3787433"/>
            <a:ext cx="10401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CD723C9-BCC5-4410-B573-0CEDDAD7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8926279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8A9B009-68FC-4717-92A2-9DFB846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9018367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79B846D-81BC-4FDC-98BC-75F82843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30" y="892627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3D3B2-A014-406B-AE2A-70CF115301D0}"/>
              </a:ext>
            </a:extLst>
          </p:cNvPr>
          <p:cNvSpPr txBox="1"/>
          <p:nvPr/>
        </p:nvSpPr>
        <p:spPr>
          <a:xfrm>
            <a:off x="125668" y="2529784"/>
            <a:ext cx="78633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YI6</a:t>
            </a:r>
          </a:p>
          <a:p>
            <a:r>
              <a:rPr lang="en-US" sz="2000" dirty="0"/>
              <a:t>	Individual phages </a:t>
            </a:r>
            <a:r>
              <a:rPr lang="en-US" sz="2000" b="1" dirty="0"/>
              <a:t>don’t</a:t>
            </a:r>
            <a:r>
              <a:rPr lang="en-US" sz="2000" dirty="0"/>
              <a:t> clear host</a:t>
            </a:r>
            <a:endParaRPr lang="en-US" sz="20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113FB9-B345-453C-BC44-14FE3B50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4" y="3660969"/>
            <a:ext cx="63627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8F29A3-3A38-4087-B698-108E99B1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65" y="3721102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B159E-EA83-42E9-AB07-18EB16A1B7C3}"/>
              </a:ext>
            </a:extLst>
          </p:cNvPr>
          <p:cNvSpPr txBox="1"/>
          <p:nvPr/>
        </p:nvSpPr>
        <p:spPr>
          <a:xfrm>
            <a:off x="125668" y="8159755"/>
            <a:ext cx="4420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EF06</a:t>
            </a:r>
            <a:endParaRPr 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29911-74C7-475C-83F4-4674B0A05F6B}"/>
              </a:ext>
            </a:extLst>
          </p:cNvPr>
          <p:cNvSpPr txBox="1"/>
          <p:nvPr/>
        </p:nvSpPr>
        <p:spPr>
          <a:xfrm>
            <a:off x="6560018" y="8159756"/>
            <a:ext cx="4209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Ef11</a:t>
            </a:r>
            <a:endParaRPr 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093C-BD00-4A85-AC88-01C4C31DD11B}"/>
              </a:ext>
            </a:extLst>
          </p:cNvPr>
          <p:cNvSpPr txBox="1"/>
          <p:nvPr/>
        </p:nvSpPr>
        <p:spPr>
          <a:xfrm>
            <a:off x="12132328" y="8159756"/>
            <a:ext cx="4584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V587</a:t>
            </a:r>
            <a:endParaRPr lang="en-US" sz="4400" b="1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1B72A8F-3169-4D4F-A3EF-FE7D2631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9021529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0B3F7BA-2A43-40B8-8A29-9F3C1905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9113617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9A1B3D-1EAE-41D9-B404-19CA8C88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30" y="902152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7CFFF-0A63-4630-B0EB-1D9FF00B6764}"/>
              </a:ext>
            </a:extLst>
          </p:cNvPr>
          <p:cNvSpPr txBox="1"/>
          <p:nvPr/>
        </p:nvSpPr>
        <p:spPr>
          <a:xfrm>
            <a:off x="7547611" y="2529871"/>
            <a:ext cx="42887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</a:t>
            </a:r>
            <a:r>
              <a:rPr lang="en-US" sz="4400" dirty="0"/>
              <a:t>) </a:t>
            </a:r>
            <a:r>
              <a:rPr lang="en-US" sz="4400" i="1" dirty="0"/>
              <a:t>E. faecalis </a:t>
            </a:r>
            <a:r>
              <a:rPr lang="en-US" sz="4400" dirty="0"/>
              <a:t>YI6</a:t>
            </a:r>
          </a:p>
          <a:p>
            <a:r>
              <a:rPr lang="en-US" sz="2000" dirty="0"/>
              <a:t>	Individual phages </a:t>
            </a:r>
            <a:r>
              <a:rPr lang="en-US" sz="2000" b="1" dirty="0"/>
              <a:t>do</a:t>
            </a:r>
            <a:r>
              <a:rPr lang="en-US" sz="2000" dirty="0"/>
              <a:t> clear host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671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A423D-5221-41EC-982A-095F6F1B0BCA}"/>
              </a:ext>
            </a:extLst>
          </p:cNvPr>
          <p:cNvSpPr txBox="1"/>
          <p:nvPr/>
        </p:nvSpPr>
        <p:spPr>
          <a:xfrm>
            <a:off x="423244" y="322395"/>
            <a:ext cx="50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6143-D5BF-4A46-91BC-5133E33DBB2F}"/>
              </a:ext>
            </a:extLst>
          </p:cNvPr>
          <p:cNvSpPr txBox="1"/>
          <p:nvPr/>
        </p:nvSpPr>
        <p:spPr>
          <a:xfrm>
            <a:off x="295206" y="5364728"/>
            <a:ext cx="570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4841-55A7-45C6-A64B-03FA0F2446B6}"/>
              </a:ext>
            </a:extLst>
          </p:cNvPr>
          <p:cNvSpPr txBox="1"/>
          <p:nvPr/>
        </p:nvSpPr>
        <p:spPr>
          <a:xfrm>
            <a:off x="423244" y="10116081"/>
            <a:ext cx="50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CF8EA0-48B6-4879-A06C-FE0C57B6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073741"/>
            <a:ext cx="105632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B1BAE8-17C0-4A16-AAC9-D50A8C45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4" y="6132228"/>
            <a:ext cx="11839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F59F0C-200E-4D05-B4F7-80FAFAD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" y="10870011"/>
            <a:ext cx="101441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D497AE-E1BE-4762-958D-BA617F7F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44" y="15984810"/>
            <a:ext cx="72294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52644-4033-405D-AF02-3E56C82E47CC}"/>
              </a:ext>
            </a:extLst>
          </p:cNvPr>
          <p:cNvSpPr txBox="1"/>
          <p:nvPr/>
        </p:nvSpPr>
        <p:spPr>
          <a:xfrm>
            <a:off x="423244" y="15230880"/>
            <a:ext cx="486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1814</TotalTime>
  <Words>78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Wandro</dc:creator>
  <cp:lastModifiedBy>Stephen Wandro</cp:lastModifiedBy>
  <cp:revision>12</cp:revision>
  <dcterms:created xsi:type="dcterms:W3CDTF">2020-09-03T22:45:03Z</dcterms:created>
  <dcterms:modified xsi:type="dcterms:W3CDTF">2020-11-09T18:16:03Z</dcterms:modified>
</cp:coreProperties>
</file>