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562638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51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198" y="2992968"/>
            <a:ext cx="15778242" cy="6366933"/>
          </a:xfrm>
        </p:spPr>
        <p:txBody>
          <a:bodyPr anchor="b"/>
          <a:lstStyle>
            <a:lvl1pPr algn="ctr">
              <a:defRPr sz="1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0330" y="9605435"/>
            <a:ext cx="13921979" cy="4415365"/>
          </a:xfrm>
        </p:spPr>
        <p:txBody>
          <a:bodyPr/>
          <a:lstStyle>
            <a:lvl1pPr marL="0" indent="0" algn="ctr">
              <a:buNone/>
              <a:defRPr sz="4872"/>
            </a:lvl1pPr>
            <a:lvl2pPr marL="928116" indent="0" algn="ctr">
              <a:buNone/>
              <a:defRPr sz="4060"/>
            </a:lvl2pPr>
            <a:lvl3pPr marL="1856232" indent="0" algn="ctr">
              <a:buNone/>
              <a:defRPr sz="3654"/>
            </a:lvl3pPr>
            <a:lvl4pPr marL="2784348" indent="0" algn="ctr">
              <a:buNone/>
              <a:defRPr sz="3248"/>
            </a:lvl4pPr>
            <a:lvl5pPr marL="3712464" indent="0" algn="ctr">
              <a:buNone/>
              <a:defRPr sz="3248"/>
            </a:lvl5pPr>
            <a:lvl6pPr marL="4640580" indent="0" algn="ctr">
              <a:buNone/>
              <a:defRPr sz="3248"/>
            </a:lvl6pPr>
            <a:lvl7pPr marL="5568696" indent="0" algn="ctr">
              <a:buNone/>
              <a:defRPr sz="3248"/>
            </a:lvl7pPr>
            <a:lvl8pPr marL="6496812" indent="0" algn="ctr">
              <a:buNone/>
              <a:defRPr sz="3248"/>
            </a:lvl8pPr>
            <a:lvl9pPr marL="7424928" indent="0" algn="ctr">
              <a:buNone/>
              <a:defRPr sz="3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9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83889" y="973667"/>
            <a:ext cx="4002569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6183" y="973667"/>
            <a:ext cx="1177567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4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7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514" y="4559305"/>
            <a:ext cx="16010275" cy="7607299"/>
          </a:xfrm>
        </p:spPr>
        <p:txBody>
          <a:bodyPr anchor="b"/>
          <a:lstStyle>
            <a:lvl1pPr>
              <a:defRPr sz="1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6514" y="12238572"/>
            <a:ext cx="16010275" cy="4000499"/>
          </a:xfrm>
        </p:spPr>
        <p:txBody>
          <a:bodyPr/>
          <a:lstStyle>
            <a:lvl1pPr marL="0" indent="0">
              <a:buNone/>
              <a:defRPr sz="4872">
                <a:solidFill>
                  <a:schemeClr val="tx1"/>
                </a:solidFill>
              </a:defRPr>
            </a:lvl1pPr>
            <a:lvl2pPr marL="928116" indent="0">
              <a:buNone/>
              <a:defRPr sz="4060">
                <a:solidFill>
                  <a:schemeClr val="tx1">
                    <a:tint val="75000"/>
                  </a:schemeClr>
                </a:solidFill>
              </a:defRPr>
            </a:lvl2pPr>
            <a:lvl3pPr marL="1856232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3pPr>
            <a:lvl4pPr marL="2784348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4pPr>
            <a:lvl5pPr marL="3712464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5pPr>
            <a:lvl6pPr marL="4640580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6pPr>
            <a:lvl7pPr marL="5568696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7pPr>
            <a:lvl8pPr marL="6496812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8pPr>
            <a:lvl9pPr marL="7424928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9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6181" y="4868333"/>
            <a:ext cx="7889121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7336" y="4868333"/>
            <a:ext cx="7889121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973671"/>
            <a:ext cx="16010275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601" y="4483101"/>
            <a:ext cx="7852865" cy="2197099"/>
          </a:xfrm>
        </p:spPr>
        <p:txBody>
          <a:bodyPr anchor="b"/>
          <a:lstStyle>
            <a:lvl1pPr marL="0" indent="0">
              <a:buNone/>
              <a:defRPr sz="4872" b="1"/>
            </a:lvl1pPr>
            <a:lvl2pPr marL="928116" indent="0">
              <a:buNone/>
              <a:defRPr sz="4060" b="1"/>
            </a:lvl2pPr>
            <a:lvl3pPr marL="1856232" indent="0">
              <a:buNone/>
              <a:defRPr sz="3654" b="1"/>
            </a:lvl3pPr>
            <a:lvl4pPr marL="2784348" indent="0">
              <a:buNone/>
              <a:defRPr sz="3248" b="1"/>
            </a:lvl4pPr>
            <a:lvl5pPr marL="3712464" indent="0">
              <a:buNone/>
              <a:defRPr sz="3248" b="1"/>
            </a:lvl5pPr>
            <a:lvl6pPr marL="4640580" indent="0">
              <a:buNone/>
              <a:defRPr sz="3248" b="1"/>
            </a:lvl6pPr>
            <a:lvl7pPr marL="5568696" indent="0">
              <a:buNone/>
              <a:defRPr sz="3248" b="1"/>
            </a:lvl7pPr>
            <a:lvl8pPr marL="6496812" indent="0">
              <a:buNone/>
              <a:defRPr sz="3248" b="1"/>
            </a:lvl8pPr>
            <a:lvl9pPr marL="7424928" indent="0">
              <a:buNone/>
              <a:defRPr sz="3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8601" y="6680200"/>
            <a:ext cx="785286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97336" y="4483101"/>
            <a:ext cx="7891539" cy="2197099"/>
          </a:xfrm>
        </p:spPr>
        <p:txBody>
          <a:bodyPr anchor="b"/>
          <a:lstStyle>
            <a:lvl1pPr marL="0" indent="0">
              <a:buNone/>
              <a:defRPr sz="4872" b="1"/>
            </a:lvl1pPr>
            <a:lvl2pPr marL="928116" indent="0">
              <a:buNone/>
              <a:defRPr sz="4060" b="1"/>
            </a:lvl2pPr>
            <a:lvl3pPr marL="1856232" indent="0">
              <a:buNone/>
              <a:defRPr sz="3654" b="1"/>
            </a:lvl3pPr>
            <a:lvl4pPr marL="2784348" indent="0">
              <a:buNone/>
              <a:defRPr sz="3248" b="1"/>
            </a:lvl4pPr>
            <a:lvl5pPr marL="3712464" indent="0">
              <a:buNone/>
              <a:defRPr sz="3248" b="1"/>
            </a:lvl5pPr>
            <a:lvl6pPr marL="4640580" indent="0">
              <a:buNone/>
              <a:defRPr sz="3248" b="1"/>
            </a:lvl6pPr>
            <a:lvl7pPr marL="5568696" indent="0">
              <a:buNone/>
              <a:defRPr sz="3248" b="1"/>
            </a:lvl7pPr>
            <a:lvl8pPr marL="6496812" indent="0">
              <a:buNone/>
              <a:defRPr sz="3248" b="1"/>
            </a:lvl8pPr>
            <a:lvl9pPr marL="7424928" indent="0">
              <a:buNone/>
              <a:defRPr sz="3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97336" y="6680200"/>
            <a:ext cx="789153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7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219200"/>
            <a:ext cx="5986934" cy="4267200"/>
          </a:xfrm>
        </p:spPr>
        <p:txBody>
          <a:bodyPr anchor="b"/>
          <a:lstStyle>
            <a:lvl1pPr>
              <a:defRPr sz="6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539" y="2633138"/>
            <a:ext cx="9397335" cy="12996333"/>
          </a:xfrm>
        </p:spPr>
        <p:txBody>
          <a:bodyPr/>
          <a:lstStyle>
            <a:lvl1pPr>
              <a:defRPr sz="6496"/>
            </a:lvl1pPr>
            <a:lvl2pPr>
              <a:defRPr sz="5684"/>
            </a:lvl2pPr>
            <a:lvl3pPr>
              <a:defRPr sz="4872"/>
            </a:lvl3pPr>
            <a:lvl4pPr>
              <a:defRPr sz="4060"/>
            </a:lvl4pPr>
            <a:lvl5pPr>
              <a:defRPr sz="4060"/>
            </a:lvl5pPr>
            <a:lvl6pPr>
              <a:defRPr sz="4060"/>
            </a:lvl6pPr>
            <a:lvl7pPr>
              <a:defRPr sz="4060"/>
            </a:lvl7pPr>
            <a:lvl8pPr>
              <a:defRPr sz="4060"/>
            </a:lvl8pPr>
            <a:lvl9pPr>
              <a:defRPr sz="4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599" y="5486400"/>
            <a:ext cx="5986934" cy="10164235"/>
          </a:xfrm>
        </p:spPr>
        <p:txBody>
          <a:bodyPr/>
          <a:lstStyle>
            <a:lvl1pPr marL="0" indent="0">
              <a:buNone/>
              <a:defRPr sz="3248"/>
            </a:lvl1pPr>
            <a:lvl2pPr marL="928116" indent="0">
              <a:buNone/>
              <a:defRPr sz="2842"/>
            </a:lvl2pPr>
            <a:lvl3pPr marL="1856232" indent="0">
              <a:buNone/>
              <a:defRPr sz="2436"/>
            </a:lvl3pPr>
            <a:lvl4pPr marL="2784348" indent="0">
              <a:buNone/>
              <a:defRPr sz="2030"/>
            </a:lvl4pPr>
            <a:lvl5pPr marL="3712464" indent="0">
              <a:buNone/>
              <a:defRPr sz="2030"/>
            </a:lvl5pPr>
            <a:lvl6pPr marL="4640580" indent="0">
              <a:buNone/>
              <a:defRPr sz="2030"/>
            </a:lvl6pPr>
            <a:lvl7pPr marL="5568696" indent="0">
              <a:buNone/>
              <a:defRPr sz="2030"/>
            </a:lvl7pPr>
            <a:lvl8pPr marL="6496812" indent="0">
              <a:buNone/>
              <a:defRPr sz="2030"/>
            </a:lvl8pPr>
            <a:lvl9pPr marL="7424928" indent="0">
              <a:buNone/>
              <a:defRPr sz="20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219200"/>
            <a:ext cx="5986934" cy="4267200"/>
          </a:xfrm>
        </p:spPr>
        <p:txBody>
          <a:bodyPr anchor="b"/>
          <a:lstStyle>
            <a:lvl1pPr>
              <a:defRPr sz="6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91539" y="2633138"/>
            <a:ext cx="9397335" cy="12996333"/>
          </a:xfrm>
        </p:spPr>
        <p:txBody>
          <a:bodyPr anchor="t"/>
          <a:lstStyle>
            <a:lvl1pPr marL="0" indent="0">
              <a:buNone/>
              <a:defRPr sz="6496"/>
            </a:lvl1pPr>
            <a:lvl2pPr marL="928116" indent="0">
              <a:buNone/>
              <a:defRPr sz="5684"/>
            </a:lvl2pPr>
            <a:lvl3pPr marL="1856232" indent="0">
              <a:buNone/>
              <a:defRPr sz="4872"/>
            </a:lvl3pPr>
            <a:lvl4pPr marL="2784348" indent="0">
              <a:buNone/>
              <a:defRPr sz="4060"/>
            </a:lvl4pPr>
            <a:lvl5pPr marL="3712464" indent="0">
              <a:buNone/>
              <a:defRPr sz="4060"/>
            </a:lvl5pPr>
            <a:lvl6pPr marL="4640580" indent="0">
              <a:buNone/>
              <a:defRPr sz="4060"/>
            </a:lvl6pPr>
            <a:lvl7pPr marL="5568696" indent="0">
              <a:buNone/>
              <a:defRPr sz="4060"/>
            </a:lvl7pPr>
            <a:lvl8pPr marL="6496812" indent="0">
              <a:buNone/>
              <a:defRPr sz="4060"/>
            </a:lvl8pPr>
            <a:lvl9pPr marL="7424928" indent="0">
              <a:buNone/>
              <a:defRPr sz="40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599" y="5486400"/>
            <a:ext cx="5986934" cy="10164235"/>
          </a:xfrm>
        </p:spPr>
        <p:txBody>
          <a:bodyPr/>
          <a:lstStyle>
            <a:lvl1pPr marL="0" indent="0">
              <a:buNone/>
              <a:defRPr sz="3248"/>
            </a:lvl1pPr>
            <a:lvl2pPr marL="928116" indent="0">
              <a:buNone/>
              <a:defRPr sz="2842"/>
            </a:lvl2pPr>
            <a:lvl3pPr marL="1856232" indent="0">
              <a:buNone/>
              <a:defRPr sz="2436"/>
            </a:lvl3pPr>
            <a:lvl4pPr marL="2784348" indent="0">
              <a:buNone/>
              <a:defRPr sz="2030"/>
            </a:lvl4pPr>
            <a:lvl5pPr marL="3712464" indent="0">
              <a:buNone/>
              <a:defRPr sz="2030"/>
            </a:lvl5pPr>
            <a:lvl6pPr marL="4640580" indent="0">
              <a:buNone/>
              <a:defRPr sz="2030"/>
            </a:lvl6pPr>
            <a:lvl7pPr marL="5568696" indent="0">
              <a:buNone/>
              <a:defRPr sz="2030"/>
            </a:lvl7pPr>
            <a:lvl8pPr marL="6496812" indent="0">
              <a:buNone/>
              <a:defRPr sz="2030"/>
            </a:lvl8pPr>
            <a:lvl9pPr marL="7424928" indent="0">
              <a:buNone/>
              <a:defRPr sz="20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6182" y="973671"/>
            <a:ext cx="16010275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6182" y="4868333"/>
            <a:ext cx="1601027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6181" y="16950271"/>
            <a:ext cx="4176594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4A40-A4AF-4D07-B5DE-5231CAC44A4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8874" y="16950271"/>
            <a:ext cx="62648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863" y="16950271"/>
            <a:ext cx="4176594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56232" rtl="0" eaLnBrk="1" latinLnBrk="0" hangingPunct="1">
        <a:lnSpc>
          <a:spcPct val="90000"/>
        </a:lnSpc>
        <a:spcBef>
          <a:spcPct val="0"/>
        </a:spcBef>
        <a:buNone/>
        <a:defRPr sz="89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4058" indent="-464058" algn="l" defTabSz="1856232" rtl="0" eaLnBrk="1" latinLnBrk="0" hangingPunct="1">
        <a:lnSpc>
          <a:spcPct val="90000"/>
        </a:lnSpc>
        <a:spcBef>
          <a:spcPts val="2030"/>
        </a:spcBef>
        <a:buFont typeface="Arial" panose="020B0604020202020204" pitchFamily="34" charset="0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1pPr>
      <a:lvl2pPr marL="1392174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4872" kern="1200">
          <a:solidFill>
            <a:schemeClr val="tx1"/>
          </a:solidFill>
          <a:latin typeface="+mn-lt"/>
          <a:ea typeface="+mn-ea"/>
          <a:cs typeface="+mn-cs"/>
        </a:defRPr>
      </a:lvl2pPr>
      <a:lvl3pPr marL="2320290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3pPr>
      <a:lvl4pPr marL="3248406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4pPr>
      <a:lvl5pPr marL="4176522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5pPr>
      <a:lvl6pPr marL="5104638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6pPr>
      <a:lvl7pPr marL="6032754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7pPr>
      <a:lvl8pPr marL="6960870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8pPr>
      <a:lvl9pPr marL="7888986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1pPr>
      <a:lvl2pPr marL="928116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2pPr>
      <a:lvl3pPr marL="1856232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3pPr>
      <a:lvl4pPr marL="2784348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4pPr>
      <a:lvl5pPr marL="3712464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5pPr>
      <a:lvl6pPr marL="4640580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6pPr>
      <a:lvl7pPr marL="5568696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7pPr>
      <a:lvl8pPr marL="6496812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8pPr>
      <a:lvl9pPr marL="7424928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DCDED8-84F8-4491-887A-E39D37BBD187}"/>
              </a:ext>
            </a:extLst>
          </p:cNvPr>
          <p:cNvSpPr txBox="1"/>
          <p:nvPr/>
        </p:nvSpPr>
        <p:spPr>
          <a:xfrm>
            <a:off x="125667" y="498388"/>
            <a:ext cx="2265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a</a:t>
            </a:r>
            <a:r>
              <a:rPr lang="en-US" sz="5000" dirty="0"/>
              <a:t>) YI6</a:t>
            </a:r>
            <a:endParaRPr lang="en-US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1C99F-AC65-4637-AAB2-F51D9B205E91}"/>
              </a:ext>
            </a:extLst>
          </p:cNvPr>
          <p:cNvSpPr txBox="1"/>
          <p:nvPr/>
        </p:nvSpPr>
        <p:spPr>
          <a:xfrm>
            <a:off x="125667" y="5763264"/>
            <a:ext cx="23079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b</a:t>
            </a:r>
            <a:r>
              <a:rPr lang="en-US" sz="5000" dirty="0"/>
              <a:t>) EF06</a:t>
            </a:r>
            <a:endParaRPr lang="en-US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A034F-C276-4EE3-8D59-9C4BE6A54720}"/>
              </a:ext>
            </a:extLst>
          </p:cNvPr>
          <p:cNvSpPr txBox="1"/>
          <p:nvPr/>
        </p:nvSpPr>
        <p:spPr>
          <a:xfrm>
            <a:off x="5992808" y="5763264"/>
            <a:ext cx="2598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c</a:t>
            </a:r>
            <a:r>
              <a:rPr lang="en-US" sz="5000" dirty="0"/>
              <a:t>) Ef11</a:t>
            </a:r>
            <a:endParaRPr lang="en-US" sz="5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6A57A-23F4-4300-B556-2F988922845A}"/>
              </a:ext>
            </a:extLst>
          </p:cNvPr>
          <p:cNvSpPr txBox="1"/>
          <p:nvPr/>
        </p:nvSpPr>
        <p:spPr>
          <a:xfrm>
            <a:off x="10416920" y="5763264"/>
            <a:ext cx="2307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d</a:t>
            </a:r>
            <a:r>
              <a:rPr lang="en-US" sz="5000" dirty="0"/>
              <a:t>) V587</a:t>
            </a:r>
            <a:endParaRPr lang="en-US" sz="5000" b="1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0DBF4F1-C689-4135-A860-1A5D3601B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91" y="1150832"/>
            <a:ext cx="104013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BF92450-5971-4EF1-B7BD-0381DC656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82" y="6590096"/>
            <a:ext cx="50863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E86B5F2-5379-4B46-8E2B-02C876EF1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75" y="6625038"/>
            <a:ext cx="42386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24A803A-DBDA-491B-818F-E4EFFB1B9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967" y="6766308"/>
            <a:ext cx="27432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38C9D0D-5279-489B-9EF7-E7C44AEFF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55" y="1170150"/>
            <a:ext cx="105632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B827339-4247-41E0-9BE5-EE2FD0EE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55" y="5641586"/>
            <a:ext cx="105632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F7972CE-2B3F-4FD4-A570-10BFA8843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55" y="10160647"/>
            <a:ext cx="88677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A423D-5221-41EC-982A-095F6F1B0BCA}"/>
              </a:ext>
            </a:extLst>
          </p:cNvPr>
          <p:cNvSpPr txBox="1"/>
          <p:nvPr/>
        </p:nvSpPr>
        <p:spPr>
          <a:xfrm>
            <a:off x="325770" y="474795"/>
            <a:ext cx="22269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a</a:t>
            </a:r>
            <a:r>
              <a:rPr lang="en-US" sz="5000" dirty="0"/>
              <a:t>) YI6</a:t>
            </a:r>
            <a:endParaRPr lang="en-US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06143-D5BF-4A46-91BC-5133E33DBB2F}"/>
              </a:ext>
            </a:extLst>
          </p:cNvPr>
          <p:cNvSpPr txBox="1"/>
          <p:nvPr/>
        </p:nvSpPr>
        <p:spPr>
          <a:xfrm>
            <a:off x="390122" y="5043404"/>
            <a:ext cx="24102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b</a:t>
            </a:r>
            <a:r>
              <a:rPr lang="en-US" sz="5000" dirty="0"/>
              <a:t>) EF06</a:t>
            </a:r>
            <a:endParaRPr lang="en-US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4841-55A7-45C6-A64B-03FA0F2446B6}"/>
              </a:ext>
            </a:extLst>
          </p:cNvPr>
          <p:cNvSpPr txBox="1"/>
          <p:nvPr/>
        </p:nvSpPr>
        <p:spPr>
          <a:xfrm>
            <a:off x="390122" y="9506474"/>
            <a:ext cx="24102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c</a:t>
            </a:r>
            <a:r>
              <a:rPr lang="en-US" sz="5000" dirty="0"/>
              <a:t>) EF11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5794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21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Wandro</dc:creator>
  <cp:lastModifiedBy>Stephen Wandro</cp:lastModifiedBy>
  <cp:revision>4</cp:revision>
  <dcterms:created xsi:type="dcterms:W3CDTF">2020-09-03T22:45:03Z</dcterms:created>
  <dcterms:modified xsi:type="dcterms:W3CDTF">2020-09-03T22:57:34Z</dcterms:modified>
</cp:coreProperties>
</file>