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</p:sldIdLst>
  <p:sldSz cx="18562638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28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8" y="3741210"/>
            <a:ext cx="15778242" cy="7958667"/>
          </a:xfrm>
        </p:spPr>
        <p:txBody>
          <a:bodyPr anchor="b"/>
          <a:lstStyle>
            <a:lvl1pPr algn="ctr"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12006793"/>
            <a:ext cx="13921979" cy="5519207"/>
          </a:xfrm>
        </p:spPr>
        <p:txBody>
          <a:bodyPr/>
          <a:lstStyle>
            <a:lvl1pPr marL="0" indent="0" algn="ctr">
              <a:buNone/>
              <a:defRPr sz="4872"/>
            </a:lvl1pPr>
            <a:lvl2pPr marL="928116" indent="0" algn="ctr">
              <a:buNone/>
              <a:defRPr sz="4060"/>
            </a:lvl2pPr>
            <a:lvl3pPr marL="1856232" indent="0" algn="ctr">
              <a:buNone/>
              <a:defRPr sz="3654"/>
            </a:lvl3pPr>
            <a:lvl4pPr marL="2784348" indent="0" algn="ctr">
              <a:buNone/>
              <a:defRPr sz="3248"/>
            </a:lvl4pPr>
            <a:lvl5pPr marL="3712464" indent="0" algn="ctr">
              <a:buNone/>
              <a:defRPr sz="3248"/>
            </a:lvl5pPr>
            <a:lvl6pPr marL="4640580" indent="0" algn="ctr">
              <a:buNone/>
              <a:defRPr sz="3248"/>
            </a:lvl6pPr>
            <a:lvl7pPr marL="5568696" indent="0" algn="ctr">
              <a:buNone/>
              <a:defRPr sz="3248"/>
            </a:lvl7pPr>
            <a:lvl8pPr marL="6496812" indent="0" algn="ctr">
              <a:buNone/>
              <a:defRPr sz="3248"/>
            </a:lvl8pPr>
            <a:lvl9pPr marL="7424928" indent="0" algn="ctr">
              <a:buNone/>
              <a:defRPr sz="3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9" y="1217084"/>
            <a:ext cx="4002569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3" y="1217084"/>
            <a:ext cx="1177567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4" y="5699132"/>
            <a:ext cx="16010275" cy="9509123"/>
          </a:xfrm>
        </p:spPr>
        <p:txBody>
          <a:bodyPr anchor="b"/>
          <a:lstStyle>
            <a:lvl1pPr>
              <a:defRPr sz="12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4" y="15298215"/>
            <a:ext cx="16010275" cy="5000623"/>
          </a:xfrm>
        </p:spPr>
        <p:txBody>
          <a:bodyPr/>
          <a:lstStyle>
            <a:lvl1pPr marL="0" indent="0">
              <a:buNone/>
              <a:defRPr sz="4872">
                <a:solidFill>
                  <a:schemeClr val="tx1"/>
                </a:solidFill>
              </a:defRPr>
            </a:lvl1pPr>
            <a:lvl2pPr marL="928116" indent="0">
              <a:buNone/>
              <a:defRPr sz="4060">
                <a:solidFill>
                  <a:schemeClr val="tx1">
                    <a:tint val="75000"/>
                  </a:schemeClr>
                </a:solidFill>
              </a:defRPr>
            </a:lvl2pPr>
            <a:lvl3pPr marL="1856232" indent="0">
              <a:buNone/>
              <a:defRPr sz="3654">
                <a:solidFill>
                  <a:schemeClr val="tx1">
                    <a:tint val="75000"/>
                  </a:schemeClr>
                </a:solidFill>
              </a:defRPr>
            </a:lvl3pPr>
            <a:lvl4pPr marL="278434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4pPr>
            <a:lvl5pPr marL="3712464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5pPr>
            <a:lvl6pPr marL="4640580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6pPr>
            <a:lvl7pPr marL="5568696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7pPr>
            <a:lvl8pPr marL="6496812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8pPr>
            <a:lvl9pPr marL="7424928" indent="0">
              <a:buNone/>
              <a:defRPr sz="3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6085417"/>
            <a:ext cx="7889121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0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217089"/>
            <a:ext cx="16010275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1" y="5603877"/>
            <a:ext cx="7852865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1" y="8350250"/>
            <a:ext cx="7852865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6" y="5603877"/>
            <a:ext cx="7891539" cy="2746373"/>
          </a:xfrm>
        </p:spPr>
        <p:txBody>
          <a:bodyPr anchor="b"/>
          <a:lstStyle>
            <a:lvl1pPr marL="0" indent="0">
              <a:buNone/>
              <a:defRPr sz="4872" b="1"/>
            </a:lvl1pPr>
            <a:lvl2pPr marL="928116" indent="0">
              <a:buNone/>
              <a:defRPr sz="4060" b="1"/>
            </a:lvl2pPr>
            <a:lvl3pPr marL="1856232" indent="0">
              <a:buNone/>
              <a:defRPr sz="3654" b="1"/>
            </a:lvl3pPr>
            <a:lvl4pPr marL="2784348" indent="0">
              <a:buNone/>
              <a:defRPr sz="3248" b="1"/>
            </a:lvl4pPr>
            <a:lvl5pPr marL="3712464" indent="0">
              <a:buNone/>
              <a:defRPr sz="3248" b="1"/>
            </a:lvl5pPr>
            <a:lvl6pPr marL="4640580" indent="0">
              <a:buNone/>
              <a:defRPr sz="3248" b="1"/>
            </a:lvl6pPr>
            <a:lvl7pPr marL="5568696" indent="0">
              <a:buNone/>
              <a:defRPr sz="3248" b="1"/>
            </a:lvl7pPr>
            <a:lvl8pPr marL="6496812" indent="0">
              <a:buNone/>
              <a:defRPr sz="3248" b="1"/>
            </a:lvl8pPr>
            <a:lvl9pPr marL="7424928" indent="0">
              <a:buNone/>
              <a:defRPr sz="3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6" y="8350250"/>
            <a:ext cx="7891539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3291422"/>
            <a:ext cx="9397335" cy="16245417"/>
          </a:xfrm>
        </p:spPr>
        <p:txBody>
          <a:bodyPr/>
          <a:lstStyle>
            <a:lvl1pPr>
              <a:defRPr sz="6496"/>
            </a:lvl1pPr>
            <a:lvl2pPr>
              <a:defRPr sz="5684"/>
            </a:lvl2pPr>
            <a:lvl3pPr>
              <a:defRPr sz="4872"/>
            </a:lvl3pPr>
            <a:lvl4pPr>
              <a:defRPr sz="4060"/>
            </a:lvl4pPr>
            <a:lvl5pPr>
              <a:defRPr sz="4060"/>
            </a:lvl5pPr>
            <a:lvl6pPr>
              <a:defRPr sz="4060"/>
            </a:lvl6pPr>
            <a:lvl7pPr>
              <a:defRPr sz="4060"/>
            </a:lvl7pPr>
            <a:lvl8pPr>
              <a:defRPr sz="4060"/>
            </a:lvl8pPr>
            <a:lvl9pPr>
              <a:defRPr sz="40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1524000"/>
            <a:ext cx="5986934" cy="5334000"/>
          </a:xfrm>
        </p:spPr>
        <p:txBody>
          <a:bodyPr anchor="b"/>
          <a:lstStyle>
            <a:lvl1pPr>
              <a:defRPr sz="6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3291422"/>
            <a:ext cx="9397335" cy="16245417"/>
          </a:xfrm>
        </p:spPr>
        <p:txBody>
          <a:bodyPr anchor="t"/>
          <a:lstStyle>
            <a:lvl1pPr marL="0" indent="0">
              <a:buNone/>
              <a:defRPr sz="6496"/>
            </a:lvl1pPr>
            <a:lvl2pPr marL="928116" indent="0">
              <a:buNone/>
              <a:defRPr sz="5684"/>
            </a:lvl2pPr>
            <a:lvl3pPr marL="1856232" indent="0">
              <a:buNone/>
              <a:defRPr sz="4872"/>
            </a:lvl3pPr>
            <a:lvl4pPr marL="2784348" indent="0">
              <a:buNone/>
              <a:defRPr sz="4060"/>
            </a:lvl4pPr>
            <a:lvl5pPr marL="3712464" indent="0">
              <a:buNone/>
              <a:defRPr sz="4060"/>
            </a:lvl5pPr>
            <a:lvl6pPr marL="4640580" indent="0">
              <a:buNone/>
              <a:defRPr sz="4060"/>
            </a:lvl6pPr>
            <a:lvl7pPr marL="5568696" indent="0">
              <a:buNone/>
              <a:defRPr sz="4060"/>
            </a:lvl7pPr>
            <a:lvl8pPr marL="6496812" indent="0">
              <a:buNone/>
              <a:defRPr sz="4060"/>
            </a:lvl8pPr>
            <a:lvl9pPr marL="7424928" indent="0">
              <a:buNone/>
              <a:defRPr sz="4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599" y="6858000"/>
            <a:ext cx="5986934" cy="12705293"/>
          </a:xfrm>
        </p:spPr>
        <p:txBody>
          <a:bodyPr/>
          <a:lstStyle>
            <a:lvl1pPr marL="0" indent="0">
              <a:buNone/>
              <a:defRPr sz="3248"/>
            </a:lvl1pPr>
            <a:lvl2pPr marL="928116" indent="0">
              <a:buNone/>
              <a:defRPr sz="2842"/>
            </a:lvl2pPr>
            <a:lvl3pPr marL="1856232" indent="0">
              <a:buNone/>
              <a:defRPr sz="2436"/>
            </a:lvl3pPr>
            <a:lvl4pPr marL="2784348" indent="0">
              <a:buNone/>
              <a:defRPr sz="2030"/>
            </a:lvl4pPr>
            <a:lvl5pPr marL="3712464" indent="0">
              <a:buNone/>
              <a:defRPr sz="2030"/>
            </a:lvl5pPr>
            <a:lvl6pPr marL="4640580" indent="0">
              <a:buNone/>
              <a:defRPr sz="2030"/>
            </a:lvl6pPr>
            <a:lvl7pPr marL="5568696" indent="0">
              <a:buNone/>
              <a:defRPr sz="2030"/>
            </a:lvl7pPr>
            <a:lvl8pPr marL="6496812" indent="0">
              <a:buNone/>
              <a:defRPr sz="2030"/>
            </a:lvl8pPr>
            <a:lvl9pPr marL="7424928" indent="0">
              <a:buNone/>
              <a:defRPr sz="20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1217089"/>
            <a:ext cx="16010275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6085417"/>
            <a:ext cx="16010275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4A40-A4AF-4D07-B5DE-5231CAC44A4C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21187839"/>
            <a:ext cx="626489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21187839"/>
            <a:ext cx="4176594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EE93-90FF-40D9-BDBF-ED891B9A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56232" rtl="0" eaLnBrk="1" latinLnBrk="0" hangingPunct="1">
        <a:lnSpc>
          <a:spcPct val="90000"/>
        </a:lnSpc>
        <a:spcBef>
          <a:spcPct val="0"/>
        </a:spcBef>
        <a:buNone/>
        <a:defRPr sz="89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4058" indent="-464058" algn="l" defTabSz="1856232" rtl="0" eaLnBrk="1" latinLnBrk="0" hangingPunct="1">
        <a:lnSpc>
          <a:spcPct val="90000"/>
        </a:lnSpc>
        <a:spcBef>
          <a:spcPts val="2030"/>
        </a:spcBef>
        <a:buFont typeface="Arial" panose="020B0604020202020204" pitchFamily="34" charset="0"/>
        <a:buChar char="•"/>
        <a:defRPr sz="5684" kern="1200">
          <a:solidFill>
            <a:schemeClr val="tx1"/>
          </a:solidFill>
          <a:latin typeface="+mn-lt"/>
          <a:ea typeface="+mn-ea"/>
          <a:cs typeface="+mn-cs"/>
        </a:defRPr>
      </a:lvl1pPr>
      <a:lvl2pPr marL="139217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872" kern="1200">
          <a:solidFill>
            <a:schemeClr val="tx1"/>
          </a:solidFill>
          <a:latin typeface="+mn-lt"/>
          <a:ea typeface="+mn-ea"/>
          <a:cs typeface="+mn-cs"/>
        </a:defRPr>
      </a:lvl2pPr>
      <a:lvl3pPr marL="232029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3pPr>
      <a:lvl4pPr marL="324840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4176522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5104638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6032754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960870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888986" indent="-464058" algn="l" defTabSz="1856232" rtl="0" eaLnBrk="1" latinLnBrk="0" hangingPunct="1">
        <a:lnSpc>
          <a:spcPct val="90000"/>
        </a:lnSpc>
        <a:spcBef>
          <a:spcPts val="1015"/>
        </a:spcBef>
        <a:buFont typeface="Arial" panose="020B0604020202020204" pitchFamily="34" charset="0"/>
        <a:buChar char="•"/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1pPr>
      <a:lvl2pPr marL="92811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2pPr>
      <a:lvl3pPr marL="185623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3pPr>
      <a:lvl4pPr marL="278434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4pPr>
      <a:lvl5pPr marL="3712464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5pPr>
      <a:lvl6pPr marL="4640580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6pPr>
      <a:lvl7pPr marL="5568696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7pPr>
      <a:lvl8pPr marL="6496812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8pPr>
      <a:lvl9pPr marL="7424928" algn="l" defTabSz="1856232" rtl="0" eaLnBrk="1" latinLnBrk="0" hangingPunct="1">
        <a:defRPr sz="3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CDED8-84F8-4491-887A-E39D37BBD187}"/>
              </a:ext>
            </a:extLst>
          </p:cNvPr>
          <p:cNvSpPr txBox="1"/>
          <p:nvPr/>
        </p:nvSpPr>
        <p:spPr>
          <a:xfrm>
            <a:off x="125667" y="2784388"/>
            <a:ext cx="22650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a</a:t>
            </a:r>
            <a:r>
              <a:rPr lang="en-US" sz="5000" dirty="0"/>
              <a:t>) YI6</a:t>
            </a:r>
            <a:endParaRPr lang="en-US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1C99F-AC65-4637-AAB2-F51D9B205E91}"/>
              </a:ext>
            </a:extLst>
          </p:cNvPr>
          <p:cNvSpPr txBox="1"/>
          <p:nvPr/>
        </p:nvSpPr>
        <p:spPr>
          <a:xfrm>
            <a:off x="125668" y="8064504"/>
            <a:ext cx="23079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</a:t>
            </a:r>
            <a:r>
              <a:rPr lang="en-US" sz="5000" dirty="0"/>
              <a:t>) EF06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034F-C276-4EE3-8D59-9C4BE6A54720}"/>
              </a:ext>
            </a:extLst>
          </p:cNvPr>
          <p:cNvSpPr txBox="1"/>
          <p:nvPr/>
        </p:nvSpPr>
        <p:spPr>
          <a:xfrm>
            <a:off x="6510968" y="8064505"/>
            <a:ext cx="25987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c</a:t>
            </a:r>
            <a:r>
              <a:rPr lang="en-US" sz="5000" dirty="0"/>
              <a:t>) Ef11</a:t>
            </a:r>
            <a:endParaRPr lang="en-US" sz="5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6A57A-23F4-4300-B556-2F988922845A}"/>
              </a:ext>
            </a:extLst>
          </p:cNvPr>
          <p:cNvSpPr txBox="1"/>
          <p:nvPr/>
        </p:nvSpPr>
        <p:spPr>
          <a:xfrm>
            <a:off x="12132328" y="8064504"/>
            <a:ext cx="23077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d</a:t>
            </a:r>
            <a:r>
              <a:rPr lang="en-US" sz="5000" dirty="0"/>
              <a:t>) V587</a:t>
            </a:r>
            <a:endParaRPr lang="en-US" sz="5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03C510-BD56-46DF-A531-EA8606E09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7" y="3787433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CD723C9-BCC5-4410-B573-0CEDDAD7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892627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08A9B009-68FC-4717-92A2-9DFB8460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01836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79B846D-81BC-4FDC-98BC-75F82843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892627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A4DBB0-0245-4960-BCB2-E112BF87B22C}"/>
              </a:ext>
            </a:extLst>
          </p:cNvPr>
          <p:cNvSpPr/>
          <p:nvPr/>
        </p:nvSpPr>
        <p:spPr>
          <a:xfrm>
            <a:off x="125668" y="2529784"/>
            <a:ext cx="17976302" cy="11303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3D3B2-A014-406B-AE2A-70CF115301D0}"/>
              </a:ext>
            </a:extLst>
          </p:cNvPr>
          <p:cNvSpPr txBox="1"/>
          <p:nvPr/>
        </p:nvSpPr>
        <p:spPr>
          <a:xfrm>
            <a:off x="125668" y="2529784"/>
            <a:ext cx="7863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113FB9-B345-453C-BC44-14FE3B507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4" y="3660969"/>
            <a:ext cx="63627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18F29A3-3A38-4087-B698-108E99B1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065" y="3721102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B159E-EA83-42E9-AB07-18EB16A1B7C3}"/>
              </a:ext>
            </a:extLst>
          </p:cNvPr>
          <p:cNvSpPr txBox="1"/>
          <p:nvPr/>
        </p:nvSpPr>
        <p:spPr>
          <a:xfrm>
            <a:off x="125668" y="8296915"/>
            <a:ext cx="502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29911-74C7-475C-83F4-4674B0A05F6B}"/>
              </a:ext>
            </a:extLst>
          </p:cNvPr>
          <p:cNvSpPr txBox="1"/>
          <p:nvPr/>
        </p:nvSpPr>
        <p:spPr>
          <a:xfrm>
            <a:off x="6560017" y="8296916"/>
            <a:ext cx="4584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D093C-BD00-4A85-AC88-01C4C31DD11B}"/>
              </a:ext>
            </a:extLst>
          </p:cNvPr>
          <p:cNvSpPr txBox="1"/>
          <p:nvPr/>
        </p:nvSpPr>
        <p:spPr>
          <a:xfrm>
            <a:off x="12132328" y="8296916"/>
            <a:ext cx="45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1B72A8F-3169-4D4F-A3EF-FE7D26318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68" y="9021529"/>
            <a:ext cx="572452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0B3F7BA-2A43-40B8-8A29-9F3C1905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968" y="9113617"/>
            <a:ext cx="48768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9A1B3D-1EAE-41D9-B404-19CA8C88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2330" y="9021528"/>
            <a:ext cx="53816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07CFFF-0A63-4630-B0EB-1D9FF00B6764}"/>
              </a:ext>
            </a:extLst>
          </p:cNvPr>
          <p:cNvSpPr txBox="1"/>
          <p:nvPr/>
        </p:nvSpPr>
        <p:spPr>
          <a:xfrm>
            <a:off x="7547610" y="2529871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1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A3F314-F421-44D5-BD1E-86E0FF7BDBE3}"/>
              </a:ext>
            </a:extLst>
          </p:cNvPr>
          <p:cNvSpPr/>
          <p:nvPr/>
        </p:nvSpPr>
        <p:spPr>
          <a:xfrm>
            <a:off x="686095" y="247313"/>
            <a:ext cx="15684616" cy="16506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EDA25D-891B-4308-9776-1EF3CF0F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1362382"/>
            <a:ext cx="4352925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0E3B0C-1342-489C-8E6B-86B14358E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418" y="1362382"/>
            <a:ext cx="43624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B48845-AE4A-4CAA-8E18-09441447A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205" y="1250921"/>
            <a:ext cx="43434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2E1D51-1A2C-4EA9-B47B-78696635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1" y="10315576"/>
            <a:ext cx="43624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F213B1-B22F-4694-800F-0A3536A4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93" y="10315576"/>
            <a:ext cx="421957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22866-BF30-4EF8-9315-45462C6727FC}"/>
              </a:ext>
            </a:extLst>
          </p:cNvPr>
          <p:cNvSpPr txBox="1"/>
          <p:nvPr/>
        </p:nvSpPr>
        <p:spPr>
          <a:xfrm>
            <a:off x="686094" y="247314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2E14C-26CF-41D0-A3B8-C548A3DEAE0A}"/>
              </a:ext>
            </a:extLst>
          </p:cNvPr>
          <p:cNvSpPr txBox="1"/>
          <p:nvPr/>
        </p:nvSpPr>
        <p:spPr>
          <a:xfrm>
            <a:off x="11711268" y="235258"/>
            <a:ext cx="5022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D6282-AEB8-46DA-917E-496C3D63F179}"/>
              </a:ext>
            </a:extLst>
          </p:cNvPr>
          <p:cNvSpPr txBox="1"/>
          <p:nvPr/>
        </p:nvSpPr>
        <p:spPr>
          <a:xfrm>
            <a:off x="686094" y="9401176"/>
            <a:ext cx="4584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DC903-3DAF-4FA7-B1DE-414956DB6228}"/>
              </a:ext>
            </a:extLst>
          </p:cNvPr>
          <p:cNvSpPr txBox="1"/>
          <p:nvPr/>
        </p:nvSpPr>
        <p:spPr>
          <a:xfrm>
            <a:off x="6194745" y="9401176"/>
            <a:ext cx="4584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3FAFD-EBEC-462C-BF0A-6D6C9E42A978}"/>
              </a:ext>
            </a:extLst>
          </p:cNvPr>
          <p:cNvSpPr txBox="1"/>
          <p:nvPr/>
        </p:nvSpPr>
        <p:spPr>
          <a:xfrm>
            <a:off x="6194745" y="235258"/>
            <a:ext cx="531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Individual phages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clear host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0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BD1B5C-79CB-4489-9126-B399682E77C9}"/>
              </a:ext>
            </a:extLst>
          </p:cNvPr>
          <p:cNvSpPr/>
          <p:nvPr/>
        </p:nvSpPr>
        <p:spPr>
          <a:xfrm>
            <a:off x="0" y="322395"/>
            <a:ext cx="12771120" cy="1948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A423D-5221-41EC-982A-095F6F1B0BCA}"/>
              </a:ext>
            </a:extLst>
          </p:cNvPr>
          <p:cNvSpPr txBox="1"/>
          <p:nvPr/>
        </p:nvSpPr>
        <p:spPr>
          <a:xfrm>
            <a:off x="423244" y="322395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Yi6-1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06143-D5BF-4A46-91BC-5133E33DBB2F}"/>
              </a:ext>
            </a:extLst>
          </p:cNvPr>
          <p:cNvSpPr txBox="1"/>
          <p:nvPr/>
        </p:nvSpPr>
        <p:spPr>
          <a:xfrm>
            <a:off x="423244" y="5365351"/>
            <a:ext cx="5709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EF06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04841-55A7-45C6-A64B-03FA0F2446B6}"/>
              </a:ext>
            </a:extLst>
          </p:cNvPr>
          <p:cNvSpPr txBox="1"/>
          <p:nvPr/>
        </p:nvSpPr>
        <p:spPr>
          <a:xfrm>
            <a:off x="423244" y="10116081"/>
            <a:ext cx="5078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EF11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CF8EA0-48B6-4879-A06C-FE0C57B63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073741"/>
            <a:ext cx="105632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B1BAE8-17C0-4A16-AAC9-D50A8C45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6121865"/>
            <a:ext cx="118395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F59F0C-200E-4D05-B4F7-80FAFAD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0870011"/>
            <a:ext cx="1014412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9D497AE-E1BE-4762-958D-BA617F7F7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4" y="15637207"/>
            <a:ext cx="72294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952644-4033-405D-AF02-3E56C82E47CC}"/>
              </a:ext>
            </a:extLst>
          </p:cNvPr>
          <p:cNvSpPr txBox="1"/>
          <p:nvPr/>
        </p:nvSpPr>
        <p:spPr>
          <a:xfrm>
            <a:off x="423244" y="14929321"/>
            <a:ext cx="4865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E. faecalis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V587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</TotalTime>
  <Words>120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Wandro</dc:creator>
  <cp:lastModifiedBy>Stephen Wandro</cp:lastModifiedBy>
  <cp:revision>18</cp:revision>
  <dcterms:created xsi:type="dcterms:W3CDTF">2020-09-03T22:45:03Z</dcterms:created>
  <dcterms:modified xsi:type="dcterms:W3CDTF">2020-11-18T19:58:18Z</dcterms:modified>
</cp:coreProperties>
</file>