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61" r:id="rId4"/>
    <p:sldId id="265" r:id="rId5"/>
    <p:sldId id="270" r:id="rId6"/>
    <p:sldId id="269" r:id="rId7"/>
    <p:sldId id="271" r:id="rId8"/>
    <p:sldId id="256" r:id="rId9"/>
    <p:sldId id="258" r:id="rId10"/>
    <p:sldId id="259" r:id="rId11"/>
    <p:sldId id="264" r:id="rId12"/>
    <p:sldId id="266" r:id="rId13"/>
    <p:sldId id="267" r:id="rId14"/>
    <p:sldId id="268" r:id="rId15"/>
    <p:sldId id="257" r:id="rId16"/>
    <p:sldId id="260" r:id="rId17"/>
    <p:sldId id="262" r:id="rId18"/>
    <p:sldId id="263" r:id="rId19"/>
    <p:sldId id="274" r:id="rId20"/>
  </p:sldIdLst>
  <p:sldSz cx="18562638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12" y="-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3741210"/>
            <a:ext cx="15778242" cy="7958667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12006793"/>
            <a:ext cx="13921979" cy="5519207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1217084"/>
            <a:ext cx="4002569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1217084"/>
            <a:ext cx="1177567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5699132"/>
            <a:ext cx="16010275" cy="9509123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5298215"/>
            <a:ext cx="16010275" cy="5000623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7089"/>
            <a:ext cx="1601027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5603877"/>
            <a:ext cx="7852865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8350250"/>
            <a:ext cx="7852865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5603877"/>
            <a:ext cx="7891539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8350250"/>
            <a:ext cx="789153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3291422"/>
            <a:ext cx="9397335" cy="16245417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3291422"/>
            <a:ext cx="9397335" cy="16245417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1217089"/>
            <a:ext cx="1601027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6085417"/>
            <a:ext cx="1601027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21187839"/>
            <a:ext cx="626489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, silhouette&#10;&#10;Description automatically generated">
            <a:extLst>
              <a:ext uri="{FF2B5EF4-FFF2-40B4-BE49-F238E27FC236}">
                <a16:creationId xmlns:a16="http://schemas.microsoft.com/office/drawing/2014/main" id="{A3EA70EA-842D-4D0F-9EEF-76974BBC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8" y="8257995"/>
            <a:ext cx="10057142" cy="728888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39F326C-211A-4745-81F9-310152206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80" y="5496502"/>
            <a:ext cx="4242824" cy="27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2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A3F314-F421-44D5-BD1E-86E0FF7BDBE3}"/>
              </a:ext>
            </a:extLst>
          </p:cNvPr>
          <p:cNvSpPr/>
          <p:nvPr/>
        </p:nvSpPr>
        <p:spPr>
          <a:xfrm>
            <a:off x="686095" y="247313"/>
            <a:ext cx="15684616" cy="16506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DA25D-891B-4308-9776-1EF3CF0F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362382"/>
            <a:ext cx="4352925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0E3B0C-1342-489C-8E6B-86B14358E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18" y="1362382"/>
            <a:ext cx="43624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B48845-AE4A-4CAA-8E18-09441447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05" y="1250921"/>
            <a:ext cx="43434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2E1D51-1A2C-4EA9-B47B-78696635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1" y="10315576"/>
            <a:ext cx="43624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F213B1-B22F-4694-800F-0A3536A4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93" y="10315576"/>
            <a:ext cx="421957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22866-BF30-4EF8-9315-45462C6727FC}"/>
              </a:ext>
            </a:extLst>
          </p:cNvPr>
          <p:cNvSpPr txBox="1"/>
          <p:nvPr/>
        </p:nvSpPr>
        <p:spPr>
          <a:xfrm>
            <a:off x="686094" y="247314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E14C-26CF-41D0-A3B8-C548A3DEAE0A}"/>
              </a:ext>
            </a:extLst>
          </p:cNvPr>
          <p:cNvSpPr txBox="1"/>
          <p:nvPr/>
        </p:nvSpPr>
        <p:spPr>
          <a:xfrm>
            <a:off x="11711268" y="235258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D6282-AEB8-46DA-917E-496C3D63F179}"/>
              </a:ext>
            </a:extLst>
          </p:cNvPr>
          <p:cNvSpPr txBox="1"/>
          <p:nvPr/>
        </p:nvSpPr>
        <p:spPr>
          <a:xfrm>
            <a:off x="686094" y="940117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C903-3DAF-4FA7-B1DE-414956DB6228}"/>
              </a:ext>
            </a:extLst>
          </p:cNvPr>
          <p:cNvSpPr txBox="1"/>
          <p:nvPr/>
        </p:nvSpPr>
        <p:spPr>
          <a:xfrm>
            <a:off x="6194745" y="940117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3FAFD-EBEC-462C-BF0A-6D6C9E42A978}"/>
              </a:ext>
            </a:extLst>
          </p:cNvPr>
          <p:cNvSpPr txBox="1"/>
          <p:nvPr/>
        </p:nvSpPr>
        <p:spPr>
          <a:xfrm>
            <a:off x="6194745" y="235258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A3F314-F421-44D5-BD1E-86E0FF7BDBE3}"/>
              </a:ext>
            </a:extLst>
          </p:cNvPr>
          <p:cNvSpPr/>
          <p:nvPr/>
        </p:nvSpPr>
        <p:spPr>
          <a:xfrm>
            <a:off x="686095" y="247313"/>
            <a:ext cx="12439970" cy="1081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22866-BF30-4EF8-9315-45462C6727FC}"/>
              </a:ext>
            </a:extLst>
          </p:cNvPr>
          <p:cNvSpPr txBox="1"/>
          <p:nvPr/>
        </p:nvSpPr>
        <p:spPr>
          <a:xfrm>
            <a:off x="686095" y="555091"/>
            <a:ext cx="5314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C903-3DAF-4FA7-B1DE-414956DB6228}"/>
              </a:ext>
            </a:extLst>
          </p:cNvPr>
          <p:cNvSpPr txBox="1"/>
          <p:nvPr/>
        </p:nvSpPr>
        <p:spPr>
          <a:xfrm>
            <a:off x="7400124" y="555091"/>
            <a:ext cx="535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939BF-E30A-4E3E-B9C8-401D9B1D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3" y="1394518"/>
            <a:ext cx="6358047" cy="9430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050BE-1577-43D7-B2EA-8604DCB3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130" y="1488507"/>
            <a:ext cx="5372556" cy="7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A3F314-F421-44D5-BD1E-86E0FF7BDBE3}"/>
              </a:ext>
            </a:extLst>
          </p:cNvPr>
          <p:cNvSpPr/>
          <p:nvPr/>
        </p:nvSpPr>
        <p:spPr>
          <a:xfrm>
            <a:off x="686095" y="247313"/>
            <a:ext cx="15684616" cy="16506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22866-BF30-4EF8-9315-45462C6727FC}"/>
              </a:ext>
            </a:extLst>
          </p:cNvPr>
          <p:cNvSpPr txBox="1"/>
          <p:nvPr/>
        </p:nvSpPr>
        <p:spPr>
          <a:xfrm>
            <a:off x="686094" y="247314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E14C-26CF-41D0-A3B8-C548A3DEAE0A}"/>
              </a:ext>
            </a:extLst>
          </p:cNvPr>
          <p:cNvSpPr txBox="1"/>
          <p:nvPr/>
        </p:nvSpPr>
        <p:spPr>
          <a:xfrm>
            <a:off x="11711268" y="235258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D6282-AEB8-46DA-917E-496C3D63F179}"/>
              </a:ext>
            </a:extLst>
          </p:cNvPr>
          <p:cNvSpPr txBox="1"/>
          <p:nvPr/>
        </p:nvSpPr>
        <p:spPr>
          <a:xfrm>
            <a:off x="686094" y="940117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C903-3DAF-4FA7-B1DE-414956DB6228}"/>
              </a:ext>
            </a:extLst>
          </p:cNvPr>
          <p:cNvSpPr txBox="1"/>
          <p:nvPr/>
        </p:nvSpPr>
        <p:spPr>
          <a:xfrm>
            <a:off x="6194745" y="940117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3FAFD-EBEC-462C-BF0A-6D6C9E42A978}"/>
              </a:ext>
            </a:extLst>
          </p:cNvPr>
          <p:cNvSpPr txBox="1"/>
          <p:nvPr/>
        </p:nvSpPr>
        <p:spPr>
          <a:xfrm>
            <a:off x="6194745" y="235258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939BF-E30A-4E3E-B9C8-401D9B1D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1" y="1469491"/>
            <a:ext cx="5208472" cy="7725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653ED3-3433-4F85-97B7-A08B36AF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37" y="1579588"/>
            <a:ext cx="4976508" cy="585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8D140-D7B2-4DB8-9FB7-0FDE585D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694" y="1321449"/>
            <a:ext cx="4563112" cy="611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166F57-7517-432F-9F60-0413A87C3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11" y="10416840"/>
            <a:ext cx="4582164" cy="53919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050BE-1577-43D7-B2EA-8604DCB32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937" y="10240602"/>
            <a:ext cx="4401164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82C92E-2832-407A-A796-FD4042B12369}"/>
              </a:ext>
            </a:extLst>
          </p:cNvPr>
          <p:cNvSpPr txBox="1"/>
          <p:nvPr/>
        </p:nvSpPr>
        <p:spPr>
          <a:xfrm>
            <a:off x="686095" y="555091"/>
            <a:ext cx="5314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1DB35-2804-49B9-BAB7-544C8007FBDF}"/>
              </a:ext>
            </a:extLst>
          </p:cNvPr>
          <p:cNvSpPr txBox="1"/>
          <p:nvPr/>
        </p:nvSpPr>
        <p:spPr>
          <a:xfrm>
            <a:off x="7400124" y="555091"/>
            <a:ext cx="535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9F2F4-06F3-4763-BB1F-635CAAB4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5" y="1488507"/>
            <a:ext cx="5139236" cy="11823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1D4624-7D0B-4CD5-9CE7-17F1E19AB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98" y="1488507"/>
            <a:ext cx="5433283" cy="72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9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4D4D4-B89C-4C9D-82B5-D63D658C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8" y="1461744"/>
            <a:ext cx="5080655" cy="69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0CC25-DC25-4CE1-8EFB-AED3162E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06" y="1461744"/>
            <a:ext cx="4959044" cy="6080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F05F3-94FD-4121-B981-9FC0883BBDBE}"/>
              </a:ext>
            </a:extLst>
          </p:cNvPr>
          <p:cNvSpPr txBox="1"/>
          <p:nvPr/>
        </p:nvSpPr>
        <p:spPr>
          <a:xfrm>
            <a:off x="686095" y="555091"/>
            <a:ext cx="5314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2E03D-7354-453E-A272-E04CA66D4FBB}"/>
              </a:ext>
            </a:extLst>
          </p:cNvPr>
          <p:cNvSpPr txBox="1"/>
          <p:nvPr/>
        </p:nvSpPr>
        <p:spPr>
          <a:xfrm>
            <a:off x="7400124" y="555091"/>
            <a:ext cx="535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8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BD1B5C-79CB-4489-9126-B399682E77C9}"/>
              </a:ext>
            </a:extLst>
          </p:cNvPr>
          <p:cNvSpPr/>
          <p:nvPr/>
        </p:nvSpPr>
        <p:spPr>
          <a:xfrm>
            <a:off x="0" y="322395"/>
            <a:ext cx="12771120" cy="1948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423244" y="322395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423244" y="5365351"/>
            <a:ext cx="570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423244" y="10116081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F8EA0-48B6-4879-A06C-FE0C57B6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73741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1BAE8-17C0-4A16-AAC9-D50A8C4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6121865"/>
            <a:ext cx="11839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59F0C-200E-4D05-B4F7-80FAFAD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870011"/>
            <a:ext cx="10144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D497AE-E1BE-4762-958D-BA617F7F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5637207"/>
            <a:ext cx="72294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52644-4033-405D-AF02-3E56C82E47CC}"/>
              </a:ext>
            </a:extLst>
          </p:cNvPr>
          <p:cNvSpPr txBox="1"/>
          <p:nvPr/>
        </p:nvSpPr>
        <p:spPr>
          <a:xfrm>
            <a:off x="423244" y="14929321"/>
            <a:ext cx="486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DABEDDE-7B78-4EDC-A1B7-4B43AE3FD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13" y="3641222"/>
            <a:ext cx="3630175" cy="2679197"/>
          </a:xfrm>
          <a:prstGeom prst="rect">
            <a:avLst/>
          </a:prstGeom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C7114943-1FA1-4300-B4D6-ED9E52325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3" y="3644650"/>
            <a:ext cx="3959360" cy="267919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74E4BB-35D1-4A27-B5BD-CFEB5CB95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3" y="534154"/>
            <a:ext cx="5742443" cy="2679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ABEBF-BAE5-4792-91C5-EA470EA772AF}"/>
              </a:ext>
            </a:extLst>
          </p:cNvPr>
          <p:cNvSpPr txBox="1"/>
          <p:nvPr/>
        </p:nvSpPr>
        <p:spPr>
          <a:xfrm>
            <a:off x="2188639" y="164822"/>
            <a:ext cx="240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 faecalis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DP11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AD0CD-7258-4A03-BD8D-1B610350C475}"/>
              </a:ext>
            </a:extLst>
          </p:cNvPr>
          <p:cNvSpPr txBox="1"/>
          <p:nvPr/>
        </p:nvSpPr>
        <p:spPr>
          <a:xfrm>
            <a:off x="2188639" y="3273604"/>
            <a:ext cx="236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 faecalis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Yi6-1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8FCC8-8B3E-44A1-BB08-93EF1FBE1AC3}"/>
              </a:ext>
            </a:extLst>
          </p:cNvPr>
          <p:cNvSpPr txBox="1"/>
          <p:nvPr/>
        </p:nvSpPr>
        <p:spPr>
          <a:xfrm>
            <a:off x="6190575" y="327531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 faecalis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V587</a:t>
            </a:r>
          </a:p>
        </p:txBody>
      </p:sp>
    </p:spTree>
    <p:extLst>
      <p:ext uri="{BB962C8B-B14F-4D97-AF65-F5344CB8AC3E}">
        <p14:creationId xmlns:p14="http://schemas.microsoft.com/office/powerpoint/2010/main" val="218760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B6DB22-7426-437E-9B9E-6C953A757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6644"/>
              </p:ext>
            </p:extLst>
          </p:nvPr>
        </p:nvGraphicFramePr>
        <p:xfrm>
          <a:off x="2331773" y="1247069"/>
          <a:ext cx="12375090" cy="25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010">
                  <a:extLst>
                    <a:ext uri="{9D8B030D-6E8A-4147-A177-3AD203B41FA5}">
                      <a16:colId xmlns:a16="http://schemas.microsoft.com/office/drawing/2014/main" val="2740596858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3474025209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2782824409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3917825343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465576723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2756573120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1899749468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575449893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182126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3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6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3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137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116B36-4596-48A1-89A0-DD2C46E5B762}"/>
              </a:ext>
            </a:extLst>
          </p:cNvPr>
          <p:cNvSpPr txBox="1"/>
          <p:nvPr/>
        </p:nvSpPr>
        <p:spPr>
          <a:xfrm>
            <a:off x="1238250" y="539183"/>
            <a:ext cx="636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8F7B5-C3A3-494D-B601-84E7447C6E37}"/>
              </a:ext>
            </a:extLst>
          </p:cNvPr>
          <p:cNvSpPr txBox="1"/>
          <p:nvPr/>
        </p:nvSpPr>
        <p:spPr>
          <a:xfrm>
            <a:off x="1238250" y="4387283"/>
            <a:ext cx="61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D121-5DDF-4C22-8693-015C7883F24D}"/>
              </a:ext>
            </a:extLst>
          </p:cNvPr>
          <p:cNvSpPr txBox="1"/>
          <p:nvPr/>
        </p:nvSpPr>
        <p:spPr>
          <a:xfrm>
            <a:off x="1874963" y="4692895"/>
            <a:ext cx="337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Brockvirinae</a:t>
            </a:r>
            <a:r>
              <a:rPr lang="en-US" sz="2400" dirty="0"/>
              <a:t> (</a:t>
            </a:r>
            <a:r>
              <a:rPr lang="en-US" sz="2400" dirty="0" err="1"/>
              <a:t>myoviridae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C8C88-2016-4F46-ADCD-18AD44A51EC6}"/>
              </a:ext>
            </a:extLst>
          </p:cNvPr>
          <p:cNvSpPr/>
          <p:nvPr/>
        </p:nvSpPr>
        <p:spPr>
          <a:xfrm>
            <a:off x="5774393" y="5717893"/>
            <a:ext cx="3048000" cy="2577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5C831A-7005-43BD-89D9-BA4EFB7F9848}"/>
              </a:ext>
            </a:extLst>
          </p:cNvPr>
          <p:cNvSpPr/>
          <p:nvPr/>
        </p:nvSpPr>
        <p:spPr>
          <a:xfrm>
            <a:off x="1874963" y="8919341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8559BB-FD44-48E1-9B6F-0970DC9FAA72}"/>
              </a:ext>
            </a:extLst>
          </p:cNvPr>
          <p:cNvSpPr/>
          <p:nvPr/>
        </p:nvSpPr>
        <p:spPr>
          <a:xfrm>
            <a:off x="4062009" y="8940623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E0F409-3A5A-4D9F-A05E-20E6F0BA49C7}"/>
              </a:ext>
            </a:extLst>
          </p:cNvPr>
          <p:cNvSpPr/>
          <p:nvPr/>
        </p:nvSpPr>
        <p:spPr>
          <a:xfrm>
            <a:off x="2865563" y="8940623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E7F137-FE2F-4494-8606-0B14C7517824}"/>
              </a:ext>
            </a:extLst>
          </p:cNvPr>
          <p:cNvSpPr/>
          <p:nvPr/>
        </p:nvSpPr>
        <p:spPr>
          <a:xfrm>
            <a:off x="5217249" y="8948653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D40463-B237-47F2-BFB8-046E7388EE64}"/>
              </a:ext>
            </a:extLst>
          </p:cNvPr>
          <p:cNvSpPr/>
          <p:nvPr/>
        </p:nvSpPr>
        <p:spPr>
          <a:xfrm>
            <a:off x="6372489" y="8950885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02485-4DB3-4759-B2AB-41DCD45736EB}"/>
              </a:ext>
            </a:extLst>
          </p:cNvPr>
          <p:cNvSpPr txBox="1"/>
          <p:nvPr/>
        </p:nvSpPr>
        <p:spPr>
          <a:xfrm>
            <a:off x="6360725" y="6903362"/>
            <a:ext cx="160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Pct Identity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3B780-0849-4BDE-ADC9-A089FEF7615D}"/>
              </a:ext>
            </a:extLst>
          </p:cNvPr>
          <p:cNvSpPr txBox="1"/>
          <p:nvPr/>
        </p:nvSpPr>
        <p:spPr>
          <a:xfrm>
            <a:off x="1047750" y="6478042"/>
            <a:ext cx="1714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 vs Accessory Genome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BDE78-DCD1-4EE9-BE8B-B95225CD2588}"/>
              </a:ext>
            </a:extLst>
          </p:cNvPr>
          <p:cNvSpPr txBox="1"/>
          <p:nvPr/>
        </p:nvSpPr>
        <p:spPr>
          <a:xfrm>
            <a:off x="4989639" y="69033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7129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.png">
            <a:extLst>
              <a:ext uri="{FF2B5EF4-FFF2-40B4-BE49-F238E27FC236}">
                <a16:creationId xmlns:a16="http://schemas.microsoft.com/office/drawing/2014/main" id="{F0AB2B24-E637-487B-A7C0-4E36B6BDC4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05252" y="253447"/>
            <a:ext cx="8465979" cy="3742886"/>
          </a:xfrm>
          <a:prstGeom prst="rect">
            <a:avLst/>
          </a:prstGeom>
          <a:ln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DC3EE2-21B4-4F79-9C7C-909890FD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28" y="5370367"/>
            <a:ext cx="4128079" cy="3168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7D03DE-3D28-46E7-9C81-1245DB6A6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96" y="10592048"/>
            <a:ext cx="4241344" cy="3184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EE1539-40FE-467D-9006-FA01A61F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72" y="14353526"/>
            <a:ext cx="12660492" cy="1371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5ABDEF-9482-46C4-A31B-3B8B9A2F0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33" y="15687152"/>
            <a:ext cx="12698597" cy="1105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C91B40-9384-4BBF-AD3C-2A571636B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31" y="8953590"/>
            <a:ext cx="11107700" cy="12574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0D3CA-3581-4B8E-A5B7-4B2D5F367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060" y="5832494"/>
            <a:ext cx="5001498" cy="17636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B6201AC-E004-4144-AE45-0FC04769D4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060" y="11196142"/>
            <a:ext cx="4670763" cy="17068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CE27B27-DE1F-46E8-9CBB-B5FBA1C5B3AB}"/>
              </a:ext>
            </a:extLst>
          </p:cNvPr>
          <p:cNvSpPr txBox="1"/>
          <p:nvPr/>
        </p:nvSpPr>
        <p:spPr>
          <a:xfrm>
            <a:off x="270719" y="5446070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AFFADB-4EBF-4154-B9B0-33D4B9859809}"/>
              </a:ext>
            </a:extLst>
          </p:cNvPr>
          <p:cNvSpPr txBox="1"/>
          <p:nvPr/>
        </p:nvSpPr>
        <p:spPr>
          <a:xfrm>
            <a:off x="5070754" y="539384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82575-CFE9-4926-8E2A-2EDDB968B304}"/>
              </a:ext>
            </a:extLst>
          </p:cNvPr>
          <p:cNvSpPr txBox="1"/>
          <p:nvPr/>
        </p:nvSpPr>
        <p:spPr>
          <a:xfrm>
            <a:off x="232439" y="840069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2B121B-B0C8-4FAC-8F4A-964E38C512E3}"/>
              </a:ext>
            </a:extLst>
          </p:cNvPr>
          <p:cNvSpPr txBox="1"/>
          <p:nvPr/>
        </p:nvSpPr>
        <p:spPr>
          <a:xfrm>
            <a:off x="218033" y="1067762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4FDDBE-C7EE-4802-8CF6-DF56F042FF20}"/>
              </a:ext>
            </a:extLst>
          </p:cNvPr>
          <p:cNvSpPr txBox="1"/>
          <p:nvPr/>
        </p:nvSpPr>
        <p:spPr>
          <a:xfrm>
            <a:off x="5070754" y="106776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46EB30-1F52-4598-B5AD-3F04F66EB3D2}"/>
              </a:ext>
            </a:extLst>
          </p:cNvPr>
          <p:cNvSpPr txBox="1"/>
          <p:nvPr/>
        </p:nvSpPr>
        <p:spPr>
          <a:xfrm>
            <a:off x="218033" y="1364335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B5F290-4A66-419D-99F5-8C66D23337FF}"/>
              </a:ext>
            </a:extLst>
          </p:cNvPr>
          <p:cNvSpPr txBox="1"/>
          <p:nvPr/>
        </p:nvSpPr>
        <p:spPr>
          <a:xfrm>
            <a:off x="8067253" y="8569932"/>
            <a:ext cx="34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phages containing gene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D9DE76C-5013-4767-BC30-9C408952A2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253" y="8914306"/>
            <a:ext cx="3315163" cy="4572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74521-CC4B-444A-95BD-93BE1C85FD0F}"/>
              </a:ext>
            </a:extLst>
          </p:cNvPr>
          <p:cNvSpPr txBox="1"/>
          <p:nvPr/>
        </p:nvSpPr>
        <p:spPr>
          <a:xfrm>
            <a:off x="9601467" y="13458687"/>
            <a:ext cx="34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phages containing gene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1DA15E4-635E-438E-B2AA-AED73CC10D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467" y="13803061"/>
            <a:ext cx="331516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8D4E473-6E26-483A-8FB2-D115B563B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3" b="-1"/>
          <a:stretch/>
        </p:blipFill>
        <p:spPr>
          <a:xfrm>
            <a:off x="-1019089" y="8829565"/>
            <a:ext cx="15921155" cy="157036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0D3DE05-6B80-43FB-B7E2-D5FEA95C4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4"/>
          <a:stretch/>
        </p:blipFill>
        <p:spPr>
          <a:xfrm>
            <a:off x="-2062780" y="13888886"/>
            <a:ext cx="18008535" cy="2554902"/>
          </a:xfrm>
          <a:prstGeom prst="rect">
            <a:avLst/>
          </a:prstGeom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F0AB2B24-E637-487B-A7C0-4E36B6BDC44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05252" y="253447"/>
            <a:ext cx="8465979" cy="3742886"/>
          </a:xfrm>
          <a:prstGeom prst="rect">
            <a:avLst/>
          </a:prstGeom>
          <a:ln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CE27B27-DE1F-46E8-9CBB-B5FBA1C5B3AB}"/>
              </a:ext>
            </a:extLst>
          </p:cNvPr>
          <p:cNvSpPr txBox="1"/>
          <p:nvPr/>
        </p:nvSpPr>
        <p:spPr>
          <a:xfrm>
            <a:off x="270719" y="5446070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AFFADB-4EBF-4154-B9B0-33D4B9859809}"/>
              </a:ext>
            </a:extLst>
          </p:cNvPr>
          <p:cNvSpPr txBox="1"/>
          <p:nvPr/>
        </p:nvSpPr>
        <p:spPr>
          <a:xfrm>
            <a:off x="5070754" y="539384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82575-CFE9-4926-8E2A-2EDDB968B304}"/>
              </a:ext>
            </a:extLst>
          </p:cNvPr>
          <p:cNvSpPr txBox="1"/>
          <p:nvPr/>
        </p:nvSpPr>
        <p:spPr>
          <a:xfrm>
            <a:off x="232439" y="840069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2B121B-B0C8-4FAC-8F4A-964E38C512E3}"/>
              </a:ext>
            </a:extLst>
          </p:cNvPr>
          <p:cNvSpPr txBox="1"/>
          <p:nvPr/>
        </p:nvSpPr>
        <p:spPr>
          <a:xfrm>
            <a:off x="218033" y="1067762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4FDDBE-C7EE-4802-8CF6-DF56F042FF20}"/>
              </a:ext>
            </a:extLst>
          </p:cNvPr>
          <p:cNvSpPr txBox="1"/>
          <p:nvPr/>
        </p:nvSpPr>
        <p:spPr>
          <a:xfrm>
            <a:off x="5070754" y="106776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46EB30-1F52-4598-B5AD-3F04F66EB3D2}"/>
              </a:ext>
            </a:extLst>
          </p:cNvPr>
          <p:cNvSpPr txBox="1"/>
          <p:nvPr/>
        </p:nvSpPr>
        <p:spPr>
          <a:xfrm>
            <a:off x="218033" y="1364335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B5F290-4A66-419D-99F5-8C66D23337FF}"/>
              </a:ext>
            </a:extLst>
          </p:cNvPr>
          <p:cNvSpPr txBox="1"/>
          <p:nvPr/>
        </p:nvSpPr>
        <p:spPr>
          <a:xfrm>
            <a:off x="8301922" y="8242712"/>
            <a:ext cx="402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phages containing gene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90C5-B52B-4E0B-8C6F-79BFA15B6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0" y="8657381"/>
            <a:ext cx="4334480" cy="6001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665227-2107-45D1-B06F-9D47C65E427C}"/>
              </a:ext>
            </a:extLst>
          </p:cNvPr>
          <p:cNvSpPr txBox="1"/>
          <p:nvPr/>
        </p:nvSpPr>
        <p:spPr>
          <a:xfrm>
            <a:off x="9314204" y="13474217"/>
            <a:ext cx="402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phages containing gene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EE4F53-F9C1-487D-A117-D57A93441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102" y="13888886"/>
            <a:ext cx="4334480" cy="600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254A65-6066-430F-8179-6257ED693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51" y="5503858"/>
            <a:ext cx="4163006" cy="3172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3D91B2-B9DD-4633-8102-9F278886C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40" y="10621985"/>
            <a:ext cx="4134427" cy="31913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C58B6B-5803-4B57-BF29-ECD1219D9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5597" y="10875518"/>
            <a:ext cx="5515745" cy="1971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281412-0481-47E8-A923-C04AA9738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387" y="5642636"/>
            <a:ext cx="5632631" cy="18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7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D304C-56CE-4B25-A900-8818AFE7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0" y="8679916"/>
            <a:ext cx="4358455" cy="28367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6E515E-E073-4834-B87C-7225E6A3F242}"/>
              </a:ext>
            </a:extLst>
          </p:cNvPr>
          <p:cNvGrpSpPr/>
          <p:nvPr/>
        </p:nvGrpSpPr>
        <p:grpSpPr>
          <a:xfrm>
            <a:off x="9453920" y="8540635"/>
            <a:ext cx="1960407" cy="2822577"/>
            <a:chOff x="10690722" y="7125261"/>
            <a:chExt cx="1960407" cy="28225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CCEB-F166-4D0E-97F6-A0240DA1A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075"/>
            <a:stretch/>
          </p:blipFill>
          <p:spPr>
            <a:xfrm>
              <a:off x="10690722" y="7125261"/>
              <a:ext cx="1960407" cy="20878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0AEBB5-68F8-4678-8553-1DE041CC7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861"/>
            <a:stretch/>
          </p:blipFill>
          <p:spPr>
            <a:xfrm>
              <a:off x="10690722" y="9142198"/>
              <a:ext cx="1960407" cy="805640"/>
            </a:xfrm>
            <a:prstGeom prst="rect">
              <a:avLst/>
            </a:prstGeom>
          </p:spPr>
        </p:pic>
      </p:grpSp>
      <p:pic>
        <p:nvPicPr>
          <p:cNvPr id="20" name="Picture 19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1A5E20A4-B710-481B-9515-6FF5658FA9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5"/>
          <a:stretch/>
        </p:blipFill>
        <p:spPr>
          <a:xfrm>
            <a:off x="923792" y="11560945"/>
            <a:ext cx="10199479" cy="5231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F81C4A-095B-4F7D-AEF8-9A1CA5C0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84" y="8540635"/>
            <a:ext cx="432732" cy="362937"/>
          </a:xfrm>
          <a:prstGeom prst="rect">
            <a:avLst/>
          </a:prstGeom>
        </p:spPr>
      </p:pic>
      <p:pic>
        <p:nvPicPr>
          <p:cNvPr id="30" name="Picture 29" descr="Graphical user interface&#10;&#10;Description automatically generated">
            <a:extLst>
              <a:ext uri="{FF2B5EF4-FFF2-40B4-BE49-F238E27FC236}">
                <a16:creationId xmlns:a16="http://schemas.microsoft.com/office/drawing/2014/main" id="{15AB2215-88BC-4B89-9738-53061FF806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1"/>
          <a:stretch/>
        </p:blipFill>
        <p:spPr>
          <a:xfrm>
            <a:off x="5363951" y="8353224"/>
            <a:ext cx="3917368" cy="30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CABB89-B8A7-4AD7-8AAA-7FB3508B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84" y="5540418"/>
            <a:ext cx="12334510" cy="519548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646490E-4083-472D-8AAD-0722B5783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65" y="10912136"/>
            <a:ext cx="4612616" cy="24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98112-C74E-4253-A830-CD1474E3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65" y="7025394"/>
            <a:ext cx="9231013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298CDD-6658-4B49-9D1D-DBE8155E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20" y="10912136"/>
            <a:ext cx="3594003" cy="18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42CCAB-B895-4902-A320-768D2186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15" y="8483887"/>
            <a:ext cx="12193857" cy="7717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1D5D61-FB2D-4DCD-B266-14828AD1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35" y="4368513"/>
            <a:ext cx="6935168" cy="4115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DAA91-5FD0-4960-A8B6-77FA59EB66FE}"/>
              </a:ext>
            </a:extLst>
          </p:cNvPr>
          <p:cNvSpPr txBox="1"/>
          <p:nvPr/>
        </p:nvSpPr>
        <p:spPr>
          <a:xfrm>
            <a:off x="990600" y="387350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B657E-569A-4AF5-BD7E-14854B9FE7F3}"/>
              </a:ext>
            </a:extLst>
          </p:cNvPr>
          <p:cNvSpPr txBox="1"/>
          <p:nvPr/>
        </p:nvSpPr>
        <p:spPr>
          <a:xfrm>
            <a:off x="8203231" y="387349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31740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993A25-7929-428E-80F4-128AFDC4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009" y="5935989"/>
            <a:ext cx="3691508" cy="29468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6CFA67-6A50-4F6F-8C0D-3949D79D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86" y="9068662"/>
            <a:ext cx="15320234" cy="632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7DAF0-BE2F-4A82-A1F5-BC224E32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054" y="5800616"/>
            <a:ext cx="4200530" cy="265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D0BBA-7F51-44A3-A647-C91E19083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145" y="5600904"/>
            <a:ext cx="4816592" cy="2858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961EA-227F-4C97-A1F6-358669186B13}"/>
              </a:ext>
            </a:extLst>
          </p:cNvPr>
          <p:cNvSpPr txBox="1"/>
          <p:nvPr/>
        </p:nvSpPr>
        <p:spPr>
          <a:xfrm>
            <a:off x="1816510" y="5105891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EA024-4336-4037-9F11-81D7708B17BB}"/>
              </a:ext>
            </a:extLst>
          </p:cNvPr>
          <p:cNvSpPr txBox="1"/>
          <p:nvPr/>
        </p:nvSpPr>
        <p:spPr>
          <a:xfrm>
            <a:off x="6729026" y="5105891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9913A-9EE5-4AAE-9CD6-7BF67FCBFEEB}"/>
              </a:ext>
            </a:extLst>
          </p:cNvPr>
          <p:cNvSpPr txBox="1"/>
          <p:nvPr/>
        </p:nvSpPr>
        <p:spPr>
          <a:xfrm>
            <a:off x="11582552" y="5105890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794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A33C8AD-B09B-41EC-8155-62E11B203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8"/>
          <a:stretch/>
        </p:blipFill>
        <p:spPr>
          <a:xfrm>
            <a:off x="10900234" y="2597101"/>
            <a:ext cx="3696506" cy="2715366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38B86B11-A0AE-4D38-848E-1A164865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09" y="9677623"/>
            <a:ext cx="2930454" cy="2513271"/>
          </a:xfrm>
          <a:prstGeom prst="rect">
            <a:avLst/>
          </a:prstGeom>
        </p:spPr>
      </p:pic>
      <p:pic>
        <p:nvPicPr>
          <p:cNvPr id="27" name="Picture 2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C156D5-A2F1-42E0-BBC8-4B3E52BDF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3" y="9586824"/>
            <a:ext cx="2930454" cy="2513271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C0463291-E82A-4033-9722-2AF05D0104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2"/>
          <a:stretch/>
        </p:blipFill>
        <p:spPr>
          <a:xfrm>
            <a:off x="10818835" y="9677622"/>
            <a:ext cx="1929652" cy="251327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60998189-C099-4813-9D0F-22FA950CD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17" y="12100094"/>
            <a:ext cx="2930454" cy="2513271"/>
          </a:xfrm>
          <a:prstGeom prst="rect">
            <a:avLst/>
          </a:prstGeom>
        </p:spPr>
      </p:pic>
      <p:pic>
        <p:nvPicPr>
          <p:cNvPr id="33" name="Picture 3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26509B46-01FA-4D4B-8A47-FF44B6DBC3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0" t="824" r="-1416" b="-824"/>
          <a:stretch/>
        </p:blipFill>
        <p:spPr>
          <a:xfrm>
            <a:off x="3313343" y="9586824"/>
            <a:ext cx="1979692" cy="2513271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669FD6D-4B28-4539-B3FA-E17981A4023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2"/>
          <a:stretch/>
        </p:blipFill>
        <p:spPr>
          <a:xfrm>
            <a:off x="5293035" y="9586823"/>
            <a:ext cx="1929651" cy="2513271"/>
          </a:xfrm>
          <a:prstGeom prst="rect">
            <a:avLst/>
          </a:prstGeom>
        </p:spPr>
      </p:pic>
      <p:pic>
        <p:nvPicPr>
          <p:cNvPr id="37" name="Picture 3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7AEBCCA-AD10-46D7-BEFA-90EFA44A2B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2"/>
          <a:stretch/>
        </p:blipFill>
        <p:spPr>
          <a:xfrm>
            <a:off x="4399694" y="12100094"/>
            <a:ext cx="1929652" cy="251327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2F688850-F5B6-47C7-8710-2FF3C35C0E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3"/>
          <a:stretch/>
        </p:blipFill>
        <p:spPr>
          <a:xfrm>
            <a:off x="12832359" y="9677621"/>
            <a:ext cx="1952464" cy="2513271"/>
          </a:xfrm>
          <a:prstGeom prst="rect">
            <a:avLst/>
          </a:prstGeom>
        </p:spPr>
      </p:pic>
      <p:pic>
        <p:nvPicPr>
          <p:cNvPr id="41" name="Picture 4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83E304E-04D9-4864-9D1C-BE89607511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02" y="6621750"/>
            <a:ext cx="3339197" cy="3055871"/>
          </a:xfrm>
          <a:prstGeom prst="rect">
            <a:avLst/>
          </a:prstGeom>
        </p:spPr>
      </p:pic>
      <p:pic>
        <p:nvPicPr>
          <p:cNvPr id="43" name="Picture 42" descr="Chart, line chart, surface chart&#10;&#10;Description automatically generated">
            <a:extLst>
              <a:ext uri="{FF2B5EF4-FFF2-40B4-BE49-F238E27FC236}">
                <a16:creationId xmlns:a16="http://schemas.microsoft.com/office/drawing/2014/main" id="{004C8B87-179E-46AD-BAFA-2E6FAA09EA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88" y="2215347"/>
            <a:ext cx="3533159" cy="3233375"/>
          </a:xfrm>
          <a:prstGeom prst="rect">
            <a:avLst/>
          </a:prstGeom>
        </p:spPr>
      </p:pic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B2F68A03-2DF7-406D-894F-5DAABAF978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70" y="2411555"/>
            <a:ext cx="3318760" cy="3037167"/>
          </a:xfrm>
          <a:prstGeom prst="rect">
            <a:avLst/>
          </a:prstGeom>
        </p:spPr>
      </p:pic>
      <p:pic>
        <p:nvPicPr>
          <p:cNvPr id="47" name="Picture 4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5D5F1E4-5D72-44DA-8B02-4C14373D1B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36" y="6501165"/>
            <a:ext cx="3438414" cy="314666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5C84B40-73B9-4F2A-A739-11BCA664B6AE}"/>
              </a:ext>
            </a:extLst>
          </p:cNvPr>
          <p:cNvSpPr txBox="1"/>
          <p:nvPr/>
        </p:nvSpPr>
        <p:spPr>
          <a:xfrm>
            <a:off x="1433052" y="1477673"/>
            <a:ext cx="2732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A) </a:t>
            </a:r>
            <a:r>
              <a:rPr lang="en-US" sz="4000" dirty="0"/>
              <a:t>Host only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5ACB5B-8C8C-49F6-B551-E12B9EBDAFF0}"/>
              </a:ext>
            </a:extLst>
          </p:cNvPr>
          <p:cNvSpPr txBox="1"/>
          <p:nvPr/>
        </p:nvSpPr>
        <p:spPr>
          <a:xfrm>
            <a:off x="8261709" y="1483912"/>
            <a:ext cx="5038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B) </a:t>
            </a:r>
            <a:r>
              <a:rPr lang="en-US" sz="4000" dirty="0"/>
              <a:t>Host +</a:t>
            </a:r>
            <a:r>
              <a:rPr lang="en-US" sz="4000" b="1" dirty="0"/>
              <a:t> </a:t>
            </a:r>
            <a:r>
              <a:rPr lang="en-US" sz="4000" dirty="0"/>
              <a:t>Single phages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7C4EBA-BA4F-4F4A-B4FF-478EA18C63F0}"/>
              </a:ext>
            </a:extLst>
          </p:cNvPr>
          <p:cNvSpPr txBox="1"/>
          <p:nvPr/>
        </p:nvSpPr>
        <p:spPr>
          <a:xfrm>
            <a:off x="1527460" y="5793279"/>
            <a:ext cx="5776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C) </a:t>
            </a:r>
            <a:r>
              <a:rPr lang="en-US" sz="4000" dirty="0"/>
              <a:t>Host + 2-phage cocktails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DA6F99-5116-40ED-B0FC-13B853779EEF}"/>
              </a:ext>
            </a:extLst>
          </p:cNvPr>
          <p:cNvSpPr txBox="1"/>
          <p:nvPr/>
        </p:nvSpPr>
        <p:spPr>
          <a:xfrm>
            <a:off x="8454565" y="5793279"/>
            <a:ext cx="5776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C) </a:t>
            </a:r>
            <a:r>
              <a:rPr lang="en-US" sz="4000" dirty="0"/>
              <a:t>Host +</a:t>
            </a:r>
            <a:r>
              <a:rPr lang="en-US" sz="4000" b="1" dirty="0"/>
              <a:t> </a:t>
            </a:r>
            <a:r>
              <a:rPr lang="en-US" sz="4000" dirty="0"/>
              <a:t>3-phage cocktails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BFE3CBE-1977-4D03-9F15-F39C4109DD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96740" y="2185559"/>
            <a:ext cx="1482106" cy="3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2784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8" y="806450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6510968" y="8064505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2132328" y="806450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C510-BD56-46DF-A531-EA8606E0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3787433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D723C9-BCC5-4410-B573-0CEDDAD7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892627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A9B009-68FC-4717-92A2-9DFB846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01836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79B846D-81BC-4FDC-98BC-75F82843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892627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4DBB0-0245-4960-BCB2-E112BF87B22C}"/>
              </a:ext>
            </a:extLst>
          </p:cNvPr>
          <p:cNvSpPr/>
          <p:nvPr/>
        </p:nvSpPr>
        <p:spPr>
          <a:xfrm>
            <a:off x="125668" y="2529784"/>
            <a:ext cx="17976302" cy="1130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D3B2-A014-406B-AE2A-70CF115301D0}"/>
              </a:ext>
            </a:extLst>
          </p:cNvPr>
          <p:cNvSpPr txBox="1"/>
          <p:nvPr/>
        </p:nvSpPr>
        <p:spPr>
          <a:xfrm>
            <a:off x="125668" y="2529784"/>
            <a:ext cx="786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113FB9-B345-453C-BC44-14FE3B5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" y="3660969"/>
            <a:ext cx="6362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F29A3-3A38-4087-B698-108E99B1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5" y="3721102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B159E-EA83-42E9-AB07-18EB16A1B7C3}"/>
              </a:ext>
            </a:extLst>
          </p:cNvPr>
          <p:cNvSpPr txBox="1"/>
          <p:nvPr/>
        </p:nvSpPr>
        <p:spPr>
          <a:xfrm>
            <a:off x="125668" y="8296915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9911-74C7-475C-83F4-4674B0A05F6B}"/>
              </a:ext>
            </a:extLst>
          </p:cNvPr>
          <p:cNvSpPr txBox="1"/>
          <p:nvPr/>
        </p:nvSpPr>
        <p:spPr>
          <a:xfrm>
            <a:off x="6560017" y="829691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093C-BD00-4A85-AC88-01C4C31DD11B}"/>
              </a:ext>
            </a:extLst>
          </p:cNvPr>
          <p:cNvSpPr txBox="1"/>
          <p:nvPr/>
        </p:nvSpPr>
        <p:spPr>
          <a:xfrm>
            <a:off x="12132328" y="829691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1B72A8F-3169-4D4F-A3EF-FE7D2631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902152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B3F7BA-2A43-40B8-8A29-9F3C190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11361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9A1B3D-1EAE-41D9-B404-19CA8C8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902152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CFFF-0A63-4630-B0EB-1D9FF00B6764}"/>
              </a:ext>
            </a:extLst>
          </p:cNvPr>
          <p:cNvSpPr txBox="1"/>
          <p:nvPr/>
        </p:nvSpPr>
        <p:spPr>
          <a:xfrm>
            <a:off x="7547610" y="2529871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10228</TotalTime>
  <Words>307</Words>
  <Application>Microsoft Office PowerPoint</Application>
  <PresentationFormat>Custom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46</cp:revision>
  <dcterms:created xsi:type="dcterms:W3CDTF">2020-09-03T22:45:03Z</dcterms:created>
  <dcterms:modified xsi:type="dcterms:W3CDTF">2022-03-18T22:28:40Z</dcterms:modified>
</cp:coreProperties>
</file>